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9" r:id="rId1"/>
  </p:sldMasterIdLst>
  <p:sldIdLst>
    <p:sldId id="256" r:id="rId2"/>
    <p:sldId id="257" r:id="rId3"/>
    <p:sldId id="262" r:id="rId4"/>
    <p:sldId id="263" r:id="rId5"/>
    <p:sldId id="259" r:id="rId6"/>
    <p:sldId id="264" r:id="rId7"/>
    <p:sldId id="260" r:id="rId8"/>
    <p:sldId id="261" r:id="rId9"/>
    <p:sldId id="266" r:id="rId10"/>
    <p:sldId id="267" r:id="rId11"/>
    <p:sldId id="269" r:id="rId12"/>
    <p:sldId id="268" r:id="rId13"/>
    <p:sldId id="270"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000000-0000-0000-0000-000000000000}" v="879" dt="2021-03-09T03:05:16.778"/>
    <p1510:client id="{20DF71A5-EF00-7083-3160-1351BE9ACBF1}" v="1972" dt="2021-03-09T22:09:18.222"/>
    <p1510:client id="{33B01497-202E-4EC1-8ACA-8A108F32C501}" v="1656" dt="2021-03-05T02:16:07.492"/>
    <p1510:client id="{9360B29F-1094-B000-BECD-3298FDD39A0F}" v="324" dt="2021-03-08T22:10:00.632"/>
    <p1510:client id="{B3AFB29F-7066-B000-D36E-75879143B6DF}" v="547" dt="2021-03-09T22:02:25.7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nathan Rodrigo Ortega Mondragon" userId="S::jortegam1801@alumno.ipn.mx::0189a8cc-01f2-49c6-8cf5-71f392f6be6f" providerId="AD" clId="Web-{20DF71A5-EF00-7083-3160-1351BE9ACBF1}"/>
    <pc:docChg chg="addSld delSld modSld sldOrd">
      <pc:chgData name="Jonathan Rodrigo Ortega Mondragon" userId="S::jortegam1801@alumno.ipn.mx::0189a8cc-01f2-49c6-8cf5-71f392f6be6f" providerId="AD" clId="Web-{20DF71A5-EF00-7083-3160-1351BE9ACBF1}" dt="2021-03-09T22:09:18.222" v="962"/>
      <pc:docMkLst>
        <pc:docMk/>
      </pc:docMkLst>
      <pc:sldChg chg="modSp">
        <pc:chgData name="Jonathan Rodrigo Ortega Mondragon" userId="S::jortegam1801@alumno.ipn.mx::0189a8cc-01f2-49c6-8cf5-71f392f6be6f" providerId="AD" clId="Web-{20DF71A5-EF00-7083-3160-1351BE9ACBF1}" dt="2021-03-09T22:03:49.530" v="911" actId="20577"/>
        <pc:sldMkLst>
          <pc:docMk/>
          <pc:sldMk cId="109857222" sldId="256"/>
        </pc:sldMkLst>
        <pc:spChg chg="mod">
          <ac:chgData name="Jonathan Rodrigo Ortega Mondragon" userId="S::jortegam1801@alumno.ipn.mx::0189a8cc-01f2-49c6-8cf5-71f392f6be6f" providerId="AD" clId="Web-{20DF71A5-EF00-7083-3160-1351BE9ACBF1}" dt="2021-03-09T22:03:49.530" v="911" actId="20577"/>
          <ac:spMkLst>
            <pc:docMk/>
            <pc:sldMk cId="109857222" sldId="256"/>
            <ac:spMk id="3" creationId="{00000000-0000-0000-0000-000000000000}"/>
          </ac:spMkLst>
        </pc:spChg>
      </pc:sldChg>
      <pc:sldChg chg="modSp">
        <pc:chgData name="Jonathan Rodrigo Ortega Mondragon" userId="S::jortegam1801@alumno.ipn.mx::0189a8cc-01f2-49c6-8cf5-71f392f6be6f" providerId="AD" clId="Web-{20DF71A5-EF00-7083-3160-1351BE9ACBF1}" dt="2021-03-09T22:03:31.138" v="907" actId="20577"/>
        <pc:sldMkLst>
          <pc:docMk/>
          <pc:sldMk cId="16142075" sldId="257"/>
        </pc:sldMkLst>
        <pc:spChg chg="mod">
          <ac:chgData name="Jonathan Rodrigo Ortega Mondragon" userId="S::jortegam1801@alumno.ipn.mx::0189a8cc-01f2-49c6-8cf5-71f392f6be6f" providerId="AD" clId="Web-{20DF71A5-EF00-7083-3160-1351BE9ACBF1}" dt="2021-03-09T22:03:31.138" v="907" actId="20577"/>
          <ac:spMkLst>
            <pc:docMk/>
            <pc:sldMk cId="16142075" sldId="257"/>
            <ac:spMk id="3" creationId="{99E7FF6F-6D27-4C32-8CBC-86F0400B4898}"/>
          </ac:spMkLst>
        </pc:spChg>
      </pc:sldChg>
      <pc:sldChg chg="modSp">
        <pc:chgData name="Jonathan Rodrigo Ortega Mondragon" userId="S::jortegam1801@alumno.ipn.mx::0189a8cc-01f2-49c6-8cf5-71f392f6be6f" providerId="AD" clId="Web-{20DF71A5-EF00-7083-3160-1351BE9ACBF1}" dt="2021-03-09T21:15:14.106" v="149" actId="20577"/>
        <pc:sldMkLst>
          <pc:docMk/>
          <pc:sldMk cId="2120402482" sldId="259"/>
        </pc:sldMkLst>
        <pc:spChg chg="mod">
          <ac:chgData name="Jonathan Rodrigo Ortega Mondragon" userId="S::jortegam1801@alumno.ipn.mx::0189a8cc-01f2-49c6-8cf5-71f392f6be6f" providerId="AD" clId="Web-{20DF71A5-EF00-7083-3160-1351BE9ACBF1}" dt="2021-03-09T21:15:14.106" v="149" actId="20577"/>
          <ac:spMkLst>
            <pc:docMk/>
            <pc:sldMk cId="2120402482" sldId="259"/>
            <ac:spMk id="3" creationId="{7D9E2A06-78EF-4D70-A1E5-DE9245FD9DBE}"/>
          </ac:spMkLst>
        </pc:spChg>
      </pc:sldChg>
      <pc:sldChg chg="modSp">
        <pc:chgData name="Jonathan Rodrigo Ortega Mondragon" userId="S::jortegam1801@alumno.ipn.mx::0189a8cc-01f2-49c6-8cf5-71f392f6be6f" providerId="AD" clId="Web-{20DF71A5-EF00-7083-3160-1351BE9ACBF1}" dt="2021-03-09T22:05:01.722" v="916" actId="20577"/>
        <pc:sldMkLst>
          <pc:docMk/>
          <pc:sldMk cId="1660057448" sldId="260"/>
        </pc:sldMkLst>
        <pc:spChg chg="mod">
          <ac:chgData name="Jonathan Rodrigo Ortega Mondragon" userId="S::jortegam1801@alumno.ipn.mx::0189a8cc-01f2-49c6-8cf5-71f392f6be6f" providerId="AD" clId="Web-{20DF71A5-EF00-7083-3160-1351BE9ACBF1}" dt="2021-03-09T22:04:14.578" v="913" actId="20577"/>
          <ac:spMkLst>
            <pc:docMk/>
            <pc:sldMk cId="1660057448" sldId="260"/>
            <ac:spMk id="2" creationId="{EA0D77D8-60ED-4302-9FA3-BC879648921F}"/>
          </ac:spMkLst>
        </pc:spChg>
        <pc:spChg chg="mod">
          <ac:chgData name="Jonathan Rodrigo Ortega Mondragon" userId="S::jortegam1801@alumno.ipn.mx::0189a8cc-01f2-49c6-8cf5-71f392f6be6f" providerId="AD" clId="Web-{20DF71A5-EF00-7083-3160-1351BE9ACBF1}" dt="2021-03-09T22:05:01.722" v="916" actId="20577"/>
          <ac:spMkLst>
            <pc:docMk/>
            <pc:sldMk cId="1660057448" sldId="260"/>
            <ac:spMk id="3" creationId="{E3DE8A5D-47D5-4EFE-9158-E9E4362925AB}"/>
          </ac:spMkLst>
        </pc:spChg>
      </pc:sldChg>
      <pc:sldChg chg="modSp">
        <pc:chgData name="Jonathan Rodrigo Ortega Mondragon" userId="S::jortegam1801@alumno.ipn.mx::0189a8cc-01f2-49c6-8cf5-71f392f6be6f" providerId="AD" clId="Web-{20DF71A5-EF00-7083-3160-1351BE9ACBF1}" dt="2021-03-09T22:06:49.260" v="933" actId="20577"/>
        <pc:sldMkLst>
          <pc:docMk/>
          <pc:sldMk cId="411695846" sldId="261"/>
        </pc:sldMkLst>
        <pc:spChg chg="mod">
          <ac:chgData name="Jonathan Rodrigo Ortega Mondragon" userId="S::jortegam1801@alumno.ipn.mx::0189a8cc-01f2-49c6-8cf5-71f392f6be6f" providerId="AD" clId="Web-{20DF71A5-EF00-7083-3160-1351BE9ACBF1}" dt="2021-03-09T22:05:12.504" v="918" actId="20577"/>
          <ac:spMkLst>
            <pc:docMk/>
            <pc:sldMk cId="411695846" sldId="261"/>
            <ac:spMk id="2" creationId="{8821B1E5-F6D5-4C09-93FB-7D4C8BED0D5F}"/>
          </ac:spMkLst>
        </pc:spChg>
        <pc:spChg chg="mod">
          <ac:chgData name="Jonathan Rodrigo Ortega Mondragon" userId="S::jortegam1801@alumno.ipn.mx::0189a8cc-01f2-49c6-8cf5-71f392f6be6f" providerId="AD" clId="Web-{20DF71A5-EF00-7083-3160-1351BE9ACBF1}" dt="2021-03-09T22:06:49.260" v="933" actId="20577"/>
          <ac:spMkLst>
            <pc:docMk/>
            <pc:sldMk cId="411695846" sldId="261"/>
            <ac:spMk id="3" creationId="{A89605EA-ABDF-4CB5-9308-C8F2DA35CBA0}"/>
          </ac:spMkLst>
        </pc:spChg>
        <pc:spChg chg="mod">
          <ac:chgData name="Jonathan Rodrigo Ortega Mondragon" userId="S::jortegam1801@alumno.ipn.mx::0189a8cc-01f2-49c6-8cf5-71f392f6be6f" providerId="AD" clId="Web-{20DF71A5-EF00-7083-3160-1351BE9ACBF1}" dt="2021-03-09T22:06:10.976" v="925" actId="20577"/>
          <ac:spMkLst>
            <pc:docMk/>
            <pc:sldMk cId="411695846" sldId="261"/>
            <ac:spMk id="4" creationId="{2B3E1C29-3EB9-4444-A16F-86D6ABFA5D7A}"/>
          </ac:spMkLst>
        </pc:spChg>
      </pc:sldChg>
      <pc:sldChg chg="modSp">
        <pc:chgData name="Jonathan Rodrigo Ortega Mondragon" userId="S::jortegam1801@alumno.ipn.mx::0189a8cc-01f2-49c6-8cf5-71f392f6be6f" providerId="AD" clId="Web-{20DF71A5-EF00-7083-3160-1351BE9ACBF1}" dt="2021-03-09T21:16:01.859" v="153" actId="20577"/>
        <pc:sldMkLst>
          <pc:docMk/>
          <pc:sldMk cId="960002458" sldId="262"/>
        </pc:sldMkLst>
        <pc:spChg chg="mod">
          <ac:chgData name="Jonathan Rodrigo Ortega Mondragon" userId="S::jortegam1801@alumno.ipn.mx::0189a8cc-01f2-49c6-8cf5-71f392f6be6f" providerId="AD" clId="Web-{20DF71A5-EF00-7083-3160-1351BE9ACBF1}" dt="2021-03-09T21:16:01.859" v="153" actId="20577"/>
          <ac:spMkLst>
            <pc:docMk/>
            <pc:sldMk cId="960002458" sldId="262"/>
            <ac:spMk id="2" creationId="{7A3B7BB6-DF54-430B-909F-5BBD9DA5330B}"/>
          </ac:spMkLst>
        </pc:spChg>
        <pc:spChg chg="mod">
          <ac:chgData name="Jonathan Rodrigo Ortega Mondragon" userId="S::jortegam1801@alumno.ipn.mx::0189a8cc-01f2-49c6-8cf5-71f392f6be6f" providerId="AD" clId="Web-{20DF71A5-EF00-7083-3160-1351BE9ACBF1}" dt="2021-03-09T21:11:20.311" v="64" actId="20577"/>
          <ac:spMkLst>
            <pc:docMk/>
            <pc:sldMk cId="960002458" sldId="262"/>
            <ac:spMk id="3" creationId="{CFA4A08B-2A17-4BFC-B6F7-B4507A30C685}"/>
          </ac:spMkLst>
        </pc:spChg>
      </pc:sldChg>
      <pc:sldChg chg="modSp">
        <pc:chgData name="Jonathan Rodrigo Ortega Mondragon" userId="S::jortegam1801@alumno.ipn.mx::0189a8cc-01f2-49c6-8cf5-71f392f6be6f" providerId="AD" clId="Web-{20DF71A5-EF00-7083-3160-1351BE9ACBF1}" dt="2021-03-09T21:12:53.569" v="78" actId="20577"/>
        <pc:sldMkLst>
          <pc:docMk/>
          <pc:sldMk cId="2757825673" sldId="263"/>
        </pc:sldMkLst>
        <pc:spChg chg="mod">
          <ac:chgData name="Jonathan Rodrigo Ortega Mondragon" userId="S::jortegam1801@alumno.ipn.mx::0189a8cc-01f2-49c6-8cf5-71f392f6be6f" providerId="AD" clId="Web-{20DF71A5-EF00-7083-3160-1351BE9ACBF1}" dt="2021-03-09T21:12:53.569" v="78" actId="20577"/>
          <ac:spMkLst>
            <pc:docMk/>
            <pc:sldMk cId="2757825673" sldId="263"/>
            <ac:spMk id="3" creationId="{9BABEBF8-5A6F-4234-8A99-06E649F6351A}"/>
          </ac:spMkLst>
        </pc:spChg>
      </pc:sldChg>
      <pc:sldChg chg="modSp">
        <pc:chgData name="Jonathan Rodrigo Ortega Mondragon" userId="S::jortegam1801@alumno.ipn.mx::0189a8cc-01f2-49c6-8cf5-71f392f6be6f" providerId="AD" clId="Web-{20DF71A5-EF00-7083-3160-1351BE9ACBF1}" dt="2021-03-09T21:17:01.269" v="157" actId="20577"/>
        <pc:sldMkLst>
          <pc:docMk/>
          <pc:sldMk cId="2376148301" sldId="264"/>
        </pc:sldMkLst>
        <pc:spChg chg="mod">
          <ac:chgData name="Jonathan Rodrigo Ortega Mondragon" userId="S::jortegam1801@alumno.ipn.mx::0189a8cc-01f2-49c6-8cf5-71f392f6be6f" providerId="AD" clId="Web-{20DF71A5-EF00-7083-3160-1351BE9ACBF1}" dt="2021-03-09T21:16:31.454" v="154" actId="20577"/>
          <ac:spMkLst>
            <pc:docMk/>
            <pc:sldMk cId="2376148301" sldId="264"/>
            <ac:spMk id="3" creationId="{BB232389-ADA6-460C-87C3-AB7AF5D81662}"/>
          </ac:spMkLst>
        </pc:spChg>
        <pc:spChg chg="mod">
          <ac:chgData name="Jonathan Rodrigo Ortega Mondragon" userId="S::jortegam1801@alumno.ipn.mx::0189a8cc-01f2-49c6-8cf5-71f392f6be6f" providerId="AD" clId="Web-{20DF71A5-EF00-7083-3160-1351BE9ACBF1}" dt="2021-03-09T21:17:01.269" v="157" actId="20577"/>
          <ac:spMkLst>
            <pc:docMk/>
            <pc:sldMk cId="2376148301" sldId="264"/>
            <ac:spMk id="5" creationId="{D33A03B1-A416-40F5-B557-15A5A452E937}"/>
          </ac:spMkLst>
        </pc:spChg>
      </pc:sldChg>
      <pc:sldChg chg="modSp">
        <pc:chgData name="Jonathan Rodrigo Ortega Mondragon" userId="S::jortegam1801@alumno.ipn.mx::0189a8cc-01f2-49c6-8cf5-71f392f6be6f" providerId="AD" clId="Web-{20DF71A5-EF00-7083-3160-1351BE9ACBF1}" dt="2021-03-09T22:07:34.512" v="940" actId="20577"/>
        <pc:sldMkLst>
          <pc:docMk/>
          <pc:sldMk cId="681783209" sldId="266"/>
        </pc:sldMkLst>
        <pc:spChg chg="mod">
          <ac:chgData name="Jonathan Rodrigo Ortega Mondragon" userId="S::jortegam1801@alumno.ipn.mx::0189a8cc-01f2-49c6-8cf5-71f392f6be6f" providerId="AD" clId="Web-{20DF71A5-EF00-7083-3160-1351BE9ACBF1}" dt="2021-03-09T22:07:03.464" v="934" actId="20577"/>
          <ac:spMkLst>
            <pc:docMk/>
            <pc:sldMk cId="681783209" sldId="266"/>
            <ac:spMk id="2" creationId="{8198A595-CF2F-4974-8EF6-22A0FD6E629D}"/>
          </ac:spMkLst>
        </pc:spChg>
        <pc:spChg chg="mod">
          <ac:chgData name="Jonathan Rodrigo Ortega Mondragon" userId="S::jortegam1801@alumno.ipn.mx::0189a8cc-01f2-49c6-8cf5-71f392f6be6f" providerId="AD" clId="Web-{20DF71A5-EF00-7083-3160-1351BE9ACBF1}" dt="2021-03-09T22:07:34.512" v="940" actId="20577"/>
          <ac:spMkLst>
            <pc:docMk/>
            <pc:sldMk cId="681783209" sldId="266"/>
            <ac:spMk id="3" creationId="{65EF41FD-41AD-4F54-837C-BA524F24FBFE}"/>
          </ac:spMkLst>
        </pc:spChg>
      </pc:sldChg>
      <pc:sldChg chg="modSp">
        <pc:chgData name="Jonathan Rodrigo Ortega Mondragon" userId="S::jortegam1801@alumno.ipn.mx::0189a8cc-01f2-49c6-8cf5-71f392f6be6f" providerId="AD" clId="Web-{20DF71A5-EF00-7083-3160-1351BE9ACBF1}" dt="2021-03-09T21:48:00.411" v="898" actId="20577"/>
        <pc:sldMkLst>
          <pc:docMk/>
          <pc:sldMk cId="489697312" sldId="267"/>
        </pc:sldMkLst>
        <pc:spChg chg="mod">
          <ac:chgData name="Jonathan Rodrigo Ortega Mondragon" userId="S::jortegam1801@alumno.ipn.mx::0189a8cc-01f2-49c6-8cf5-71f392f6be6f" providerId="AD" clId="Web-{20DF71A5-EF00-7083-3160-1351BE9ACBF1}" dt="2021-03-09T21:33:47.157" v="350" actId="20577"/>
          <ac:spMkLst>
            <pc:docMk/>
            <pc:sldMk cId="489697312" sldId="267"/>
            <ac:spMk id="2" creationId="{F53ABC92-AB4E-41D1-89EA-B5E03BD762A9}"/>
          </ac:spMkLst>
        </pc:spChg>
        <pc:spChg chg="mod">
          <ac:chgData name="Jonathan Rodrigo Ortega Mondragon" userId="S::jortegam1801@alumno.ipn.mx::0189a8cc-01f2-49c6-8cf5-71f392f6be6f" providerId="AD" clId="Web-{20DF71A5-EF00-7083-3160-1351BE9ACBF1}" dt="2021-03-09T21:48:00.411" v="898" actId="20577"/>
          <ac:spMkLst>
            <pc:docMk/>
            <pc:sldMk cId="489697312" sldId="267"/>
            <ac:spMk id="3" creationId="{262A38D4-DE71-4853-8B53-4B25B3B83B0E}"/>
          </ac:spMkLst>
        </pc:spChg>
      </pc:sldChg>
      <pc:sldChg chg="modSp ord">
        <pc:chgData name="Jonathan Rodrigo Ortega Mondragon" userId="S::jortegam1801@alumno.ipn.mx::0189a8cc-01f2-49c6-8cf5-71f392f6be6f" providerId="AD" clId="Web-{20DF71A5-EF00-7083-3160-1351BE9ACBF1}" dt="2021-03-09T22:09:18.222" v="962"/>
        <pc:sldMkLst>
          <pc:docMk/>
          <pc:sldMk cId="3320199341" sldId="268"/>
        </pc:sldMkLst>
        <pc:spChg chg="mod">
          <ac:chgData name="Jonathan Rodrigo Ortega Mondragon" userId="S::jortegam1801@alumno.ipn.mx::0189a8cc-01f2-49c6-8cf5-71f392f6be6f" providerId="AD" clId="Web-{20DF71A5-EF00-7083-3160-1351BE9ACBF1}" dt="2021-03-09T22:08:06.467" v="953" actId="20577"/>
          <ac:spMkLst>
            <pc:docMk/>
            <pc:sldMk cId="3320199341" sldId="268"/>
            <ac:spMk id="2" creationId="{4422F2E0-897E-4B0C-AC26-BCD821782E72}"/>
          </ac:spMkLst>
        </pc:spChg>
        <pc:spChg chg="mod">
          <ac:chgData name="Jonathan Rodrigo Ortega Mondragon" userId="S::jortegam1801@alumno.ipn.mx::0189a8cc-01f2-49c6-8cf5-71f392f6be6f" providerId="AD" clId="Web-{20DF71A5-EF00-7083-3160-1351BE9ACBF1}" dt="2021-03-09T21:50:51.515" v="903" actId="20577"/>
          <ac:spMkLst>
            <pc:docMk/>
            <pc:sldMk cId="3320199341" sldId="268"/>
            <ac:spMk id="3" creationId="{5F71059E-4D99-444F-9847-DD2774639DE2}"/>
          </ac:spMkLst>
        </pc:spChg>
      </pc:sldChg>
      <pc:sldChg chg="modSp">
        <pc:chgData name="Jonathan Rodrigo Ortega Mondragon" userId="S::jortegam1801@alumno.ipn.mx::0189a8cc-01f2-49c6-8cf5-71f392f6be6f" providerId="AD" clId="Web-{20DF71A5-EF00-7083-3160-1351BE9ACBF1}" dt="2021-03-09T22:09:02.596" v="960" actId="20577"/>
        <pc:sldMkLst>
          <pc:docMk/>
          <pc:sldMk cId="3212098369" sldId="269"/>
        </pc:sldMkLst>
        <pc:spChg chg="mod">
          <ac:chgData name="Jonathan Rodrigo Ortega Mondragon" userId="S::jortegam1801@alumno.ipn.mx::0189a8cc-01f2-49c6-8cf5-71f392f6be6f" providerId="AD" clId="Web-{20DF71A5-EF00-7083-3160-1351BE9ACBF1}" dt="2021-03-09T22:08:31.719" v="956" actId="20577"/>
          <ac:spMkLst>
            <pc:docMk/>
            <pc:sldMk cId="3212098369" sldId="269"/>
            <ac:spMk id="2" creationId="{A50511D6-ED1D-48BF-9B3F-82BC924B7D61}"/>
          </ac:spMkLst>
        </pc:spChg>
        <pc:spChg chg="mod">
          <ac:chgData name="Jonathan Rodrigo Ortega Mondragon" userId="S::jortegam1801@alumno.ipn.mx::0189a8cc-01f2-49c6-8cf5-71f392f6be6f" providerId="AD" clId="Web-{20DF71A5-EF00-7083-3160-1351BE9ACBF1}" dt="2021-03-09T22:09:02.596" v="960" actId="20577"/>
          <ac:spMkLst>
            <pc:docMk/>
            <pc:sldMk cId="3212098369" sldId="269"/>
            <ac:spMk id="3" creationId="{6A913210-1AB6-464D-BAFC-CEC7510EDF01}"/>
          </ac:spMkLst>
        </pc:spChg>
      </pc:sldChg>
      <pc:sldChg chg="delSp modSp new ord">
        <pc:chgData name="Jonathan Rodrigo Ortega Mondragon" userId="S::jortegam1801@alumno.ipn.mx::0189a8cc-01f2-49c6-8cf5-71f392f6be6f" providerId="AD" clId="Web-{20DF71A5-EF00-7083-3160-1351BE9ACBF1}" dt="2021-03-09T22:09:18.222" v="961"/>
        <pc:sldMkLst>
          <pc:docMk/>
          <pc:sldMk cId="859113212" sldId="270"/>
        </pc:sldMkLst>
        <pc:spChg chg="del">
          <ac:chgData name="Jonathan Rodrigo Ortega Mondragon" userId="S::jortegam1801@alumno.ipn.mx::0189a8cc-01f2-49c6-8cf5-71f392f6be6f" providerId="AD" clId="Web-{20DF71A5-EF00-7083-3160-1351BE9ACBF1}" dt="2021-03-09T21:37:56.297" v="457"/>
          <ac:spMkLst>
            <pc:docMk/>
            <pc:sldMk cId="859113212" sldId="270"/>
            <ac:spMk id="2" creationId="{4F4C83DC-8777-4D0D-8C00-822D64734346}"/>
          </ac:spMkLst>
        </pc:spChg>
        <pc:spChg chg="mod">
          <ac:chgData name="Jonathan Rodrigo Ortega Mondragon" userId="S::jortegam1801@alumno.ipn.mx::0189a8cc-01f2-49c6-8cf5-71f392f6be6f" providerId="AD" clId="Web-{20DF71A5-EF00-7083-3160-1351BE9ACBF1}" dt="2021-03-09T21:51:14.829" v="905" actId="20577"/>
          <ac:spMkLst>
            <pc:docMk/>
            <pc:sldMk cId="859113212" sldId="270"/>
            <ac:spMk id="3" creationId="{5DA89C01-D79F-4B5B-A288-F084B6B73BC0}"/>
          </ac:spMkLst>
        </pc:spChg>
      </pc:sldChg>
      <pc:sldChg chg="delSp modSp new del">
        <pc:chgData name="Jonathan Rodrigo Ortega Mondragon" userId="S::jortegam1801@alumno.ipn.mx::0189a8cc-01f2-49c6-8cf5-71f392f6be6f" providerId="AD" clId="Web-{20DF71A5-EF00-7083-3160-1351BE9ACBF1}" dt="2021-03-09T21:48:05.880" v="899"/>
        <pc:sldMkLst>
          <pc:docMk/>
          <pc:sldMk cId="4237911213" sldId="271"/>
        </pc:sldMkLst>
        <pc:spChg chg="del">
          <ac:chgData name="Jonathan Rodrigo Ortega Mondragon" userId="S::jortegam1801@alumno.ipn.mx::0189a8cc-01f2-49c6-8cf5-71f392f6be6f" providerId="AD" clId="Web-{20DF71A5-EF00-7083-3160-1351BE9ACBF1}" dt="2021-03-09T21:41:04.261" v="756"/>
          <ac:spMkLst>
            <pc:docMk/>
            <pc:sldMk cId="4237911213" sldId="271"/>
            <ac:spMk id="2" creationId="{5B81FDCA-96D6-4CCC-BBCA-562FAE34EC31}"/>
          </ac:spMkLst>
        </pc:spChg>
        <pc:spChg chg="mod">
          <ac:chgData name="Jonathan Rodrigo Ortega Mondragon" userId="S::jortegam1801@alumno.ipn.mx::0189a8cc-01f2-49c6-8cf5-71f392f6be6f" providerId="AD" clId="Web-{20DF71A5-EF00-7083-3160-1351BE9ACBF1}" dt="2021-03-09T21:45:18.808" v="816" actId="20577"/>
          <ac:spMkLst>
            <pc:docMk/>
            <pc:sldMk cId="4237911213" sldId="271"/>
            <ac:spMk id="3" creationId="{BF6AE40F-78B8-4F05-BF68-1262C813F6C3}"/>
          </ac:spMkLst>
        </pc:spChg>
      </pc:sldChg>
    </pc:docChg>
  </pc:docChgLst>
  <pc:docChgLst>
    <pc:chgData name="Edgar Alan Suarez Vega" userId="S::esuarezv1900@alumno.ipn.mx::01ecd9cb-c649-4057-be6a-042969bd1a94" providerId="AD" clId="Web-{B3AFB29F-7066-B000-D36E-75879143B6DF}"/>
    <pc:docChg chg="modSld">
      <pc:chgData name="Edgar Alan Suarez Vega" userId="S::esuarezv1900@alumno.ipn.mx::01ecd9cb-c649-4057-be6a-042969bd1a94" providerId="AD" clId="Web-{B3AFB29F-7066-B000-D36E-75879143B6DF}" dt="2021-03-09T22:02:25.779" v="267"/>
      <pc:docMkLst>
        <pc:docMk/>
      </pc:docMkLst>
      <pc:sldChg chg="addSp modSp mod modTransition setBg">
        <pc:chgData name="Edgar Alan Suarez Vega" userId="S::esuarezv1900@alumno.ipn.mx::01ecd9cb-c649-4057-be6a-042969bd1a94" providerId="AD" clId="Web-{B3AFB29F-7066-B000-D36E-75879143B6DF}" dt="2021-03-09T22:02:11.325" v="263"/>
        <pc:sldMkLst>
          <pc:docMk/>
          <pc:sldMk cId="681783209" sldId="266"/>
        </pc:sldMkLst>
        <pc:spChg chg="mod">
          <ac:chgData name="Edgar Alan Suarez Vega" userId="S::esuarezv1900@alumno.ipn.mx::01ecd9cb-c649-4057-be6a-042969bd1a94" providerId="AD" clId="Web-{B3AFB29F-7066-B000-D36E-75879143B6DF}" dt="2021-03-09T21:15:13.332" v="7"/>
          <ac:spMkLst>
            <pc:docMk/>
            <pc:sldMk cId="681783209" sldId="266"/>
            <ac:spMk id="2" creationId="{8198A595-CF2F-4974-8EF6-22A0FD6E629D}"/>
          </ac:spMkLst>
        </pc:spChg>
        <pc:spChg chg="mod">
          <ac:chgData name="Edgar Alan Suarez Vega" userId="S::esuarezv1900@alumno.ipn.mx::01ecd9cb-c649-4057-be6a-042969bd1a94" providerId="AD" clId="Web-{B3AFB29F-7066-B000-D36E-75879143B6DF}" dt="2021-03-09T21:20:02.585" v="28" actId="20577"/>
          <ac:spMkLst>
            <pc:docMk/>
            <pc:sldMk cId="681783209" sldId="266"/>
            <ac:spMk id="3" creationId="{65EF41FD-41AD-4F54-837C-BA524F24FBFE}"/>
          </ac:spMkLst>
        </pc:spChg>
        <pc:picChg chg="add mod">
          <ac:chgData name="Edgar Alan Suarez Vega" userId="S::esuarezv1900@alumno.ipn.mx::01ecd9cb-c649-4057-be6a-042969bd1a94" providerId="AD" clId="Web-{B3AFB29F-7066-B000-D36E-75879143B6DF}" dt="2021-03-09T21:15:13.332" v="7"/>
          <ac:picMkLst>
            <pc:docMk/>
            <pc:sldMk cId="681783209" sldId="266"/>
            <ac:picMk id="4" creationId="{8EBF4F4E-DAD8-417C-94E0-32ACC9B9743E}"/>
          </ac:picMkLst>
        </pc:picChg>
      </pc:sldChg>
      <pc:sldChg chg="modSp modTransition">
        <pc:chgData name="Edgar Alan Suarez Vega" userId="S::esuarezv1900@alumno.ipn.mx::01ecd9cb-c649-4057-be6a-042969bd1a94" providerId="AD" clId="Web-{B3AFB29F-7066-B000-D36E-75879143B6DF}" dt="2021-03-09T22:02:14.357" v="264"/>
        <pc:sldMkLst>
          <pc:docMk/>
          <pc:sldMk cId="489697312" sldId="267"/>
        </pc:sldMkLst>
        <pc:spChg chg="mod">
          <ac:chgData name="Edgar Alan Suarez Vega" userId="S::esuarezv1900@alumno.ipn.mx::01ecd9cb-c649-4057-be6a-042969bd1a94" providerId="AD" clId="Web-{B3AFB29F-7066-B000-D36E-75879143B6DF}" dt="2021-03-09T21:59:38.284" v="257" actId="20577"/>
          <ac:spMkLst>
            <pc:docMk/>
            <pc:sldMk cId="489697312" sldId="267"/>
            <ac:spMk id="2" creationId="{F53ABC92-AB4E-41D1-89EA-B5E03BD762A9}"/>
          </ac:spMkLst>
        </pc:spChg>
      </pc:sldChg>
      <pc:sldChg chg="modSp modTransition">
        <pc:chgData name="Edgar Alan Suarez Vega" userId="S::esuarezv1900@alumno.ipn.mx::01ecd9cb-c649-4057-be6a-042969bd1a94" providerId="AD" clId="Web-{B3AFB29F-7066-B000-D36E-75879143B6DF}" dt="2021-03-09T22:02:17.060" v="265"/>
        <pc:sldMkLst>
          <pc:docMk/>
          <pc:sldMk cId="3320199341" sldId="268"/>
        </pc:sldMkLst>
        <pc:spChg chg="mod">
          <ac:chgData name="Edgar Alan Suarez Vega" userId="S::esuarezv1900@alumno.ipn.mx::01ecd9cb-c649-4057-be6a-042969bd1a94" providerId="AD" clId="Web-{B3AFB29F-7066-B000-D36E-75879143B6DF}" dt="2021-03-09T21:59:45.597" v="259" actId="20577"/>
          <ac:spMkLst>
            <pc:docMk/>
            <pc:sldMk cId="3320199341" sldId="268"/>
            <ac:spMk id="2" creationId="{4422F2E0-897E-4B0C-AC26-BCD821782E72}"/>
          </ac:spMkLst>
        </pc:spChg>
      </pc:sldChg>
      <pc:sldChg chg="addSp modSp modTransition">
        <pc:chgData name="Edgar Alan Suarez Vega" userId="S::esuarezv1900@alumno.ipn.mx::01ecd9cb-c649-4057-be6a-042969bd1a94" providerId="AD" clId="Web-{B3AFB29F-7066-B000-D36E-75879143B6DF}" dt="2021-03-09T22:02:25.779" v="267"/>
        <pc:sldMkLst>
          <pc:docMk/>
          <pc:sldMk cId="3212098369" sldId="269"/>
        </pc:sldMkLst>
        <pc:spChg chg="mod">
          <ac:chgData name="Edgar Alan Suarez Vega" userId="S::esuarezv1900@alumno.ipn.mx::01ecd9cb-c649-4057-be6a-042969bd1a94" providerId="AD" clId="Web-{B3AFB29F-7066-B000-D36E-75879143B6DF}" dt="2021-03-09T22:01:34.526" v="262" actId="20577"/>
          <ac:spMkLst>
            <pc:docMk/>
            <pc:sldMk cId="3212098369" sldId="269"/>
            <ac:spMk id="2" creationId="{A50511D6-ED1D-48BF-9B3F-82BC924B7D61}"/>
          </ac:spMkLst>
        </pc:spChg>
        <pc:spChg chg="mod">
          <ac:chgData name="Edgar Alan Suarez Vega" userId="S::esuarezv1900@alumno.ipn.mx::01ecd9cb-c649-4057-be6a-042969bd1a94" providerId="AD" clId="Web-{B3AFB29F-7066-B000-D36E-75879143B6DF}" dt="2021-03-09T21:54:22.702" v="255" actId="20577"/>
          <ac:spMkLst>
            <pc:docMk/>
            <pc:sldMk cId="3212098369" sldId="269"/>
            <ac:spMk id="3" creationId="{6A913210-1AB6-464D-BAFC-CEC7510EDF01}"/>
          </ac:spMkLst>
        </pc:spChg>
        <pc:picChg chg="add mod">
          <ac:chgData name="Edgar Alan Suarez Vega" userId="S::esuarezv1900@alumno.ipn.mx::01ecd9cb-c649-4057-be6a-042969bd1a94" providerId="AD" clId="Web-{B3AFB29F-7066-B000-D36E-75879143B6DF}" dt="2021-03-09T21:51:16.799" v="230" actId="1076"/>
          <ac:picMkLst>
            <pc:docMk/>
            <pc:sldMk cId="3212098369" sldId="269"/>
            <ac:picMk id="4" creationId="{F71569BF-C531-450A-A62A-86F7571A12A5}"/>
          </ac:picMkLst>
        </pc:picChg>
      </pc:sldChg>
      <pc:sldChg chg="modTransition">
        <pc:chgData name="Edgar Alan Suarez Vega" userId="S::esuarezv1900@alumno.ipn.mx::01ecd9cb-c649-4057-be6a-042969bd1a94" providerId="AD" clId="Web-{B3AFB29F-7066-B000-D36E-75879143B6DF}" dt="2021-03-09T22:02:21.451" v="266"/>
        <pc:sldMkLst>
          <pc:docMk/>
          <pc:sldMk cId="859113212" sldId="270"/>
        </pc:sldMkLst>
      </pc:sldChg>
    </pc:docChg>
  </pc:docChgLst>
  <pc:docChgLst>
    <pc:chgData name="Edgar Alan Suarez Vega" userId="S::esuarezv1900@alumno.ipn.mx::01ecd9cb-c649-4057-be6a-042969bd1a94" providerId="AD" clId="Web-{9360B29F-1094-B000-BECD-3298FDD39A0F}"/>
    <pc:docChg chg="addSld modSld">
      <pc:chgData name="Edgar Alan Suarez Vega" userId="S::esuarezv1900@alumno.ipn.mx::01ecd9cb-c649-4057-be6a-042969bd1a94" providerId="AD" clId="Web-{9360B29F-1094-B000-BECD-3298FDD39A0F}" dt="2021-03-08T22:10:00.632" v="156" actId="1076"/>
      <pc:docMkLst>
        <pc:docMk/>
      </pc:docMkLst>
      <pc:sldChg chg="modSp new">
        <pc:chgData name="Edgar Alan Suarez Vega" userId="S::esuarezv1900@alumno.ipn.mx::01ecd9cb-c649-4057-be6a-042969bd1a94" providerId="AD" clId="Web-{9360B29F-1094-B000-BECD-3298FDD39A0F}" dt="2021-03-08T22:04:51.379" v="129" actId="20577"/>
        <pc:sldMkLst>
          <pc:docMk/>
          <pc:sldMk cId="681783209" sldId="266"/>
        </pc:sldMkLst>
        <pc:spChg chg="mod">
          <ac:chgData name="Edgar Alan Suarez Vega" userId="S::esuarezv1900@alumno.ipn.mx::01ecd9cb-c649-4057-be6a-042969bd1a94" providerId="AD" clId="Web-{9360B29F-1094-B000-BECD-3298FDD39A0F}" dt="2021-03-08T22:02:45.841" v="20" actId="20577"/>
          <ac:spMkLst>
            <pc:docMk/>
            <pc:sldMk cId="681783209" sldId="266"/>
            <ac:spMk id="2" creationId="{8198A595-CF2F-4974-8EF6-22A0FD6E629D}"/>
          </ac:spMkLst>
        </pc:spChg>
        <pc:spChg chg="mod">
          <ac:chgData name="Edgar Alan Suarez Vega" userId="S::esuarezv1900@alumno.ipn.mx::01ecd9cb-c649-4057-be6a-042969bd1a94" providerId="AD" clId="Web-{9360B29F-1094-B000-BECD-3298FDD39A0F}" dt="2021-03-08T22:04:51.379" v="129" actId="20577"/>
          <ac:spMkLst>
            <pc:docMk/>
            <pc:sldMk cId="681783209" sldId="266"/>
            <ac:spMk id="3" creationId="{65EF41FD-41AD-4F54-837C-BA524F24FBFE}"/>
          </ac:spMkLst>
        </pc:spChg>
      </pc:sldChg>
      <pc:sldChg chg="modSp new">
        <pc:chgData name="Edgar Alan Suarez Vega" userId="S::esuarezv1900@alumno.ipn.mx::01ecd9cb-c649-4057-be6a-042969bd1a94" providerId="AD" clId="Web-{9360B29F-1094-B000-BECD-3298FDD39A0F}" dt="2021-03-08T22:05:22.084" v="135" actId="1076"/>
        <pc:sldMkLst>
          <pc:docMk/>
          <pc:sldMk cId="489697312" sldId="267"/>
        </pc:sldMkLst>
        <pc:spChg chg="mod">
          <ac:chgData name="Edgar Alan Suarez Vega" userId="S::esuarezv1900@alumno.ipn.mx::01ecd9cb-c649-4057-be6a-042969bd1a94" providerId="AD" clId="Web-{9360B29F-1094-B000-BECD-3298FDD39A0F}" dt="2021-03-08T22:05:22.084" v="135" actId="1076"/>
          <ac:spMkLst>
            <pc:docMk/>
            <pc:sldMk cId="489697312" sldId="267"/>
            <ac:spMk id="2" creationId="{F53ABC92-AB4E-41D1-89EA-B5E03BD762A9}"/>
          </ac:spMkLst>
        </pc:spChg>
      </pc:sldChg>
      <pc:sldChg chg="modSp new">
        <pc:chgData name="Edgar Alan Suarez Vega" userId="S::esuarezv1900@alumno.ipn.mx::01ecd9cb-c649-4057-be6a-042969bd1a94" providerId="AD" clId="Web-{9360B29F-1094-B000-BECD-3298FDD39A0F}" dt="2021-03-08T22:05:44.242" v="148" actId="1076"/>
        <pc:sldMkLst>
          <pc:docMk/>
          <pc:sldMk cId="3320199341" sldId="268"/>
        </pc:sldMkLst>
        <pc:spChg chg="mod">
          <ac:chgData name="Edgar Alan Suarez Vega" userId="S::esuarezv1900@alumno.ipn.mx::01ecd9cb-c649-4057-be6a-042969bd1a94" providerId="AD" clId="Web-{9360B29F-1094-B000-BECD-3298FDD39A0F}" dt="2021-03-08T22:05:44.242" v="148" actId="1076"/>
          <ac:spMkLst>
            <pc:docMk/>
            <pc:sldMk cId="3320199341" sldId="268"/>
            <ac:spMk id="2" creationId="{4422F2E0-897E-4B0C-AC26-BCD821782E72}"/>
          </ac:spMkLst>
        </pc:spChg>
      </pc:sldChg>
      <pc:sldChg chg="modSp new">
        <pc:chgData name="Edgar Alan Suarez Vega" userId="S::esuarezv1900@alumno.ipn.mx::01ecd9cb-c649-4057-be6a-042969bd1a94" providerId="AD" clId="Web-{9360B29F-1094-B000-BECD-3298FDD39A0F}" dt="2021-03-08T22:10:00.632" v="156" actId="1076"/>
        <pc:sldMkLst>
          <pc:docMk/>
          <pc:sldMk cId="3212098369" sldId="269"/>
        </pc:sldMkLst>
        <pc:spChg chg="mod">
          <ac:chgData name="Edgar Alan Suarez Vega" userId="S::esuarezv1900@alumno.ipn.mx::01ecd9cb-c649-4057-be6a-042969bd1a94" providerId="AD" clId="Web-{9360B29F-1094-B000-BECD-3298FDD39A0F}" dt="2021-03-08T22:10:00.632" v="156" actId="1076"/>
          <ac:spMkLst>
            <pc:docMk/>
            <pc:sldMk cId="3212098369" sldId="269"/>
            <ac:spMk id="2" creationId="{A50511D6-ED1D-48BF-9B3F-82BC924B7D61}"/>
          </ac:spMkLst>
        </pc:spChg>
      </pc:sldChg>
    </pc:docChg>
  </pc:docChgLst>
  <pc:docChgLst>
    <pc:chgData name="Jonathan Rodrigo Ortega Mondragon" userId="S::jortegam1801@alumno.ipn.mx::0189a8cc-01f2-49c6-8cf5-71f392f6be6f" providerId="AD" clId="Web-{00000000-0000-0000-0000-000000000000}"/>
    <pc:docChg chg="addSld delSld modSld">
      <pc:chgData name="Jonathan Rodrigo Ortega Mondragon" userId="S::jortegam1801@alumno.ipn.mx::0189a8cc-01f2-49c6-8cf5-71f392f6be6f" providerId="AD" clId="Web-{00000000-0000-0000-0000-000000000000}" dt="2021-03-09T03:05:16.778" v="420" actId="20577"/>
      <pc:docMkLst>
        <pc:docMk/>
      </pc:docMkLst>
      <pc:sldChg chg="modSp">
        <pc:chgData name="Jonathan Rodrigo Ortega Mondragon" userId="S::jortegam1801@alumno.ipn.mx::0189a8cc-01f2-49c6-8cf5-71f392f6be6f" providerId="AD" clId="Web-{00000000-0000-0000-0000-000000000000}" dt="2021-03-04T21:38:50.673" v="6" actId="20577"/>
        <pc:sldMkLst>
          <pc:docMk/>
          <pc:sldMk cId="16142075" sldId="257"/>
        </pc:sldMkLst>
        <pc:spChg chg="mod">
          <ac:chgData name="Jonathan Rodrigo Ortega Mondragon" userId="S::jortegam1801@alumno.ipn.mx::0189a8cc-01f2-49c6-8cf5-71f392f6be6f" providerId="AD" clId="Web-{00000000-0000-0000-0000-000000000000}" dt="2021-03-04T21:38:28.094" v="0" actId="20577"/>
          <ac:spMkLst>
            <pc:docMk/>
            <pc:sldMk cId="16142075" sldId="257"/>
            <ac:spMk id="2" creationId="{1B72AA64-02C4-4639-A52F-F81C6B724D8E}"/>
          </ac:spMkLst>
        </pc:spChg>
        <pc:spChg chg="mod">
          <ac:chgData name="Jonathan Rodrigo Ortega Mondragon" userId="S::jortegam1801@alumno.ipn.mx::0189a8cc-01f2-49c6-8cf5-71f392f6be6f" providerId="AD" clId="Web-{00000000-0000-0000-0000-000000000000}" dt="2021-03-04T21:38:50.673" v="6" actId="20577"/>
          <ac:spMkLst>
            <pc:docMk/>
            <pc:sldMk cId="16142075" sldId="257"/>
            <ac:spMk id="3" creationId="{99E7FF6F-6D27-4C32-8CBC-86F0400B4898}"/>
          </ac:spMkLst>
        </pc:spChg>
      </pc:sldChg>
      <pc:sldChg chg="modSp del">
        <pc:chgData name="Jonathan Rodrigo Ortega Mondragon" userId="S::jortegam1801@alumno.ipn.mx::0189a8cc-01f2-49c6-8cf5-71f392f6be6f" providerId="AD" clId="Web-{00000000-0000-0000-0000-000000000000}" dt="2021-03-05T14:40:17.762" v="66"/>
        <pc:sldMkLst>
          <pc:docMk/>
          <pc:sldMk cId="198117567" sldId="258"/>
        </pc:sldMkLst>
        <pc:spChg chg="mod">
          <ac:chgData name="Jonathan Rodrigo Ortega Mondragon" userId="S::jortegam1801@alumno.ipn.mx::0189a8cc-01f2-49c6-8cf5-71f392f6be6f" providerId="AD" clId="Web-{00000000-0000-0000-0000-000000000000}" dt="2021-03-04T21:39:02.048" v="8" actId="20577"/>
          <ac:spMkLst>
            <pc:docMk/>
            <pc:sldMk cId="198117567" sldId="258"/>
            <ac:spMk id="3" creationId="{229824A5-1EF2-43A0-9A91-BF0B98BE92F7}"/>
          </ac:spMkLst>
        </pc:spChg>
      </pc:sldChg>
      <pc:sldChg chg="addSp delSp modSp">
        <pc:chgData name="Jonathan Rodrigo Ortega Mondragon" userId="S::jortegam1801@alumno.ipn.mx::0189a8cc-01f2-49c6-8cf5-71f392f6be6f" providerId="AD" clId="Web-{00000000-0000-0000-0000-000000000000}" dt="2021-03-09T03:05:16.778" v="420" actId="20577"/>
        <pc:sldMkLst>
          <pc:docMk/>
          <pc:sldMk cId="2120402482" sldId="259"/>
        </pc:sldMkLst>
        <pc:spChg chg="del">
          <ac:chgData name="Jonathan Rodrigo Ortega Mondragon" userId="S::jortegam1801@alumno.ipn.mx::0189a8cc-01f2-49c6-8cf5-71f392f6be6f" providerId="AD" clId="Web-{00000000-0000-0000-0000-000000000000}" dt="2021-03-05T14:39:41.464" v="60"/>
          <ac:spMkLst>
            <pc:docMk/>
            <pc:sldMk cId="2120402482" sldId="259"/>
            <ac:spMk id="2" creationId="{9A292A40-2059-49C6-A5BB-12B3846330EA}"/>
          </ac:spMkLst>
        </pc:spChg>
        <pc:spChg chg="mod">
          <ac:chgData name="Jonathan Rodrigo Ortega Mondragon" userId="S::jortegam1801@alumno.ipn.mx::0189a8cc-01f2-49c6-8cf5-71f392f6be6f" providerId="AD" clId="Web-{00000000-0000-0000-0000-000000000000}" dt="2021-03-09T03:05:16.778" v="420" actId="20577"/>
          <ac:spMkLst>
            <pc:docMk/>
            <pc:sldMk cId="2120402482" sldId="259"/>
            <ac:spMk id="3" creationId="{7D9E2A06-78EF-4D70-A1E5-DE9245FD9DBE}"/>
          </ac:spMkLst>
        </pc:spChg>
        <pc:picChg chg="add mod">
          <ac:chgData name="Jonathan Rodrigo Ortega Mondragon" userId="S::jortegam1801@alumno.ipn.mx::0189a8cc-01f2-49c6-8cf5-71f392f6be6f" providerId="AD" clId="Web-{00000000-0000-0000-0000-000000000000}" dt="2021-03-05T14:40:04.761" v="65" actId="1076"/>
          <ac:picMkLst>
            <pc:docMk/>
            <pc:sldMk cId="2120402482" sldId="259"/>
            <ac:picMk id="4" creationId="{5B49018A-25D4-43BD-893F-9677D7611F44}"/>
          </ac:picMkLst>
        </pc:picChg>
      </pc:sldChg>
      <pc:sldChg chg="modSp new">
        <pc:chgData name="Jonathan Rodrigo Ortega Mondragon" userId="S::jortegam1801@alumno.ipn.mx::0189a8cc-01f2-49c6-8cf5-71f392f6be6f" providerId="AD" clId="Web-{00000000-0000-0000-0000-000000000000}" dt="2021-03-06T02:34:42.851" v="405" actId="20577"/>
        <pc:sldMkLst>
          <pc:docMk/>
          <pc:sldMk cId="960002458" sldId="262"/>
        </pc:sldMkLst>
        <pc:spChg chg="mod">
          <ac:chgData name="Jonathan Rodrigo Ortega Mondragon" userId="S::jortegam1801@alumno.ipn.mx::0189a8cc-01f2-49c6-8cf5-71f392f6be6f" providerId="AD" clId="Web-{00000000-0000-0000-0000-000000000000}" dt="2021-03-06T02:34:42.851" v="405" actId="20577"/>
          <ac:spMkLst>
            <pc:docMk/>
            <pc:sldMk cId="960002458" sldId="262"/>
            <ac:spMk id="2" creationId="{7A3B7BB6-DF54-430B-909F-5BBD9DA5330B}"/>
          </ac:spMkLst>
        </pc:spChg>
        <pc:spChg chg="mod">
          <ac:chgData name="Jonathan Rodrigo Ortega Mondragon" userId="S::jortegam1801@alumno.ipn.mx::0189a8cc-01f2-49c6-8cf5-71f392f6be6f" providerId="AD" clId="Web-{00000000-0000-0000-0000-000000000000}" dt="2021-03-05T14:43:50.595" v="68" actId="20577"/>
          <ac:spMkLst>
            <pc:docMk/>
            <pc:sldMk cId="960002458" sldId="262"/>
            <ac:spMk id="3" creationId="{CFA4A08B-2A17-4BFC-B6F7-B4507A30C685}"/>
          </ac:spMkLst>
        </pc:spChg>
      </pc:sldChg>
      <pc:sldChg chg="addSp delSp modSp new">
        <pc:chgData name="Jonathan Rodrigo Ortega Mondragon" userId="S::jortegam1801@alumno.ipn.mx::0189a8cc-01f2-49c6-8cf5-71f392f6be6f" providerId="AD" clId="Web-{00000000-0000-0000-0000-000000000000}" dt="2021-03-04T21:58:13.618" v="59" actId="1076"/>
        <pc:sldMkLst>
          <pc:docMk/>
          <pc:sldMk cId="2757825673" sldId="263"/>
        </pc:sldMkLst>
        <pc:spChg chg="del">
          <ac:chgData name="Jonathan Rodrigo Ortega Mondragon" userId="S::jortegam1801@alumno.ipn.mx::0189a8cc-01f2-49c6-8cf5-71f392f6be6f" providerId="AD" clId="Web-{00000000-0000-0000-0000-000000000000}" dt="2021-03-04T21:55:09.677" v="34"/>
          <ac:spMkLst>
            <pc:docMk/>
            <pc:sldMk cId="2757825673" sldId="263"/>
            <ac:spMk id="2" creationId="{B35A261D-9431-49DC-B8EE-C6D41E28C3C2}"/>
          </ac:spMkLst>
        </pc:spChg>
        <pc:spChg chg="mod">
          <ac:chgData name="Jonathan Rodrigo Ortega Mondragon" userId="S::jortegam1801@alumno.ipn.mx::0189a8cc-01f2-49c6-8cf5-71f392f6be6f" providerId="AD" clId="Web-{00000000-0000-0000-0000-000000000000}" dt="2021-03-04T21:58:08.353" v="58" actId="20577"/>
          <ac:spMkLst>
            <pc:docMk/>
            <pc:sldMk cId="2757825673" sldId="263"/>
            <ac:spMk id="3" creationId="{9BABEBF8-5A6F-4234-8A99-06E649F6351A}"/>
          </ac:spMkLst>
        </pc:spChg>
        <pc:picChg chg="add mod">
          <ac:chgData name="Jonathan Rodrigo Ortega Mondragon" userId="S::jortegam1801@alumno.ipn.mx::0189a8cc-01f2-49c6-8cf5-71f392f6be6f" providerId="AD" clId="Web-{00000000-0000-0000-0000-000000000000}" dt="2021-03-04T21:58:13.618" v="59" actId="1076"/>
          <ac:picMkLst>
            <pc:docMk/>
            <pc:sldMk cId="2757825673" sldId="263"/>
            <ac:picMk id="4" creationId="{A237C140-D7F5-4251-ACEC-DCB92CA7CD64}"/>
          </ac:picMkLst>
        </pc:picChg>
      </pc:sldChg>
      <pc:sldChg chg="addSp delSp modSp new">
        <pc:chgData name="Jonathan Rodrigo Ortega Mondragon" userId="S::jortegam1801@alumno.ipn.mx::0189a8cc-01f2-49c6-8cf5-71f392f6be6f" providerId="AD" clId="Web-{00000000-0000-0000-0000-000000000000}" dt="2021-03-05T22:56:14.698" v="402" actId="20577"/>
        <pc:sldMkLst>
          <pc:docMk/>
          <pc:sldMk cId="2376148301" sldId="264"/>
        </pc:sldMkLst>
        <pc:spChg chg="del">
          <ac:chgData name="Jonathan Rodrigo Ortega Mondragon" userId="S::jortegam1801@alumno.ipn.mx::0189a8cc-01f2-49c6-8cf5-71f392f6be6f" providerId="AD" clId="Web-{00000000-0000-0000-0000-000000000000}" dt="2021-03-05T22:36:56.492" v="76"/>
          <ac:spMkLst>
            <pc:docMk/>
            <pc:sldMk cId="2376148301" sldId="264"/>
            <ac:spMk id="2" creationId="{18A48F28-49F5-4235-B65B-64152BD19FAF}"/>
          </ac:spMkLst>
        </pc:spChg>
        <pc:spChg chg="mod">
          <ac:chgData name="Jonathan Rodrigo Ortega Mondragon" userId="S::jortegam1801@alumno.ipn.mx::0189a8cc-01f2-49c6-8cf5-71f392f6be6f" providerId="AD" clId="Web-{00000000-0000-0000-0000-000000000000}" dt="2021-03-05T22:51:17.291" v="318" actId="20577"/>
          <ac:spMkLst>
            <pc:docMk/>
            <pc:sldMk cId="2376148301" sldId="264"/>
            <ac:spMk id="3" creationId="{BB232389-ADA6-460C-87C3-AB7AF5D81662}"/>
          </ac:spMkLst>
        </pc:spChg>
        <pc:spChg chg="add mod">
          <ac:chgData name="Jonathan Rodrigo Ortega Mondragon" userId="S::jortegam1801@alumno.ipn.mx::0189a8cc-01f2-49c6-8cf5-71f392f6be6f" providerId="AD" clId="Web-{00000000-0000-0000-0000-000000000000}" dt="2021-03-05T22:56:14.698" v="402" actId="20577"/>
          <ac:spMkLst>
            <pc:docMk/>
            <pc:sldMk cId="2376148301" sldId="264"/>
            <ac:spMk id="5" creationId="{D33A03B1-A416-40F5-B557-15A5A452E937}"/>
          </ac:spMkLst>
        </pc:spChg>
      </pc:sldChg>
      <pc:sldChg chg="add del replId">
        <pc:chgData name="Jonathan Rodrigo Ortega Mondragon" userId="S::jortegam1801@alumno.ipn.mx::0189a8cc-01f2-49c6-8cf5-71f392f6be6f" providerId="AD" clId="Web-{00000000-0000-0000-0000-000000000000}" dt="2021-03-05T22:37:06.024" v="79"/>
        <pc:sldMkLst>
          <pc:docMk/>
          <pc:sldMk cId="1006199994" sldId="265"/>
        </pc:sldMkLst>
      </pc:sldChg>
    </pc:docChg>
  </pc:docChgLst>
  <pc:docChgLst>
    <pc:chgData name="Edgar Alan Suarez Vega" userId="S::esuarezv1900@alumno.ipn.mx::01ecd9cb-c649-4057-be6a-042969bd1a94" providerId="AD" clId="Web-{00000000-0000-0000-0000-000000000000}"/>
    <pc:docChg chg="addSld modSld">
      <pc:chgData name="Edgar Alan Suarez Vega" userId="S::esuarezv1900@alumno.ipn.mx::01ecd9cb-c649-4057-be6a-042969bd1a94" providerId="AD" clId="Web-{00000000-0000-0000-0000-000000000000}" dt="2021-03-05T23:26:10.689" v="28" actId="1076"/>
      <pc:docMkLst>
        <pc:docMk/>
      </pc:docMkLst>
      <pc:sldChg chg="modSp">
        <pc:chgData name="Edgar Alan Suarez Vega" userId="S::esuarezv1900@alumno.ipn.mx::01ecd9cb-c649-4057-be6a-042969bd1a94" providerId="AD" clId="Web-{00000000-0000-0000-0000-000000000000}" dt="2021-03-05T23:20:16.495" v="1" actId="20577"/>
        <pc:sldMkLst>
          <pc:docMk/>
          <pc:sldMk cId="109857222" sldId="256"/>
        </pc:sldMkLst>
        <pc:spChg chg="mod">
          <ac:chgData name="Edgar Alan Suarez Vega" userId="S::esuarezv1900@alumno.ipn.mx::01ecd9cb-c649-4057-be6a-042969bd1a94" providerId="AD" clId="Web-{00000000-0000-0000-0000-000000000000}" dt="2021-03-05T23:20:16.495" v="1" actId="20577"/>
          <ac:spMkLst>
            <pc:docMk/>
            <pc:sldMk cId="109857222" sldId="256"/>
            <ac:spMk id="3" creationId="{00000000-0000-0000-0000-000000000000}"/>
          </ac:spMkLst>
        </pc:spChg>
      </pc:sldChg>
      <pc:sldChg chg="modTransition">
        <pc:chgData name="Edgar Alan Suarez Vega" userId="S::esuarezv1900@alumno.ipn.mx::01ecd9cb-c649-4057-be6a-042969bd1a94" providerId="AD" clId="Web-{00000000-0000-0000-0000-000000000000}" dt="2021-03-05T23:22:41.411" v="4"/>
        <pc:sldMkLst>
          <pc:docMk/>
          <pc:sldMk cId="2120402482" sldId="259"/>
        </pc:sldMkLst>
      </pc:sldChg>
      <pc:sldChg chg="modTransition">
        <pc:chgData name="Edgar Alan Suarez Vega" userId="S::esuarezv1900@alumno.ipn.mx::01ecd9cb-c649-4057-be6a-042969bd1a94" providerId="AD" clId="Web-{00000000-0000-0000-0000-000000000000}" dt="2021-03-05T23:22:24.378" v="2"/>
        <pc:sldMkLst>
          <pc:docMk/>
          <pc:sldMk cId="960002458" sldId="262"/>
        </pc:sldMkLst>
      </pc:sldChg>
      <pc:sldChg chg="modTransition">
        <pc:chgData name="Edgar Alan Suarez Vega" userId="S::esuarezv1900@alumno.ipn.mx::01ecd9cb-c649-4057-be6a-042969bd1a94" providerId="AD" clId="Web-{00000000-0000-0000-0000-000000000000}" dt="2021-03-05T23:22:29.019" v="3"/>
        <pc:sldMkLst>
          <pc:docMk/>
          <pc:sldMk cId="2757825673" sldId="263"/>
        </pc:sldMkLst>
      </pc:sldChg>
      <pc:sldChg chg="modTransition">
        <pc:chgData name="Edgar Alan Suarez Vega" userId="S::esuarezv1900@alumno.ipn.mx::01ecd9cb-c649-4057-be6a-042969bd1a94" providerId="AD" clId="Web-{00000000-0000-0000-0000-000000000000}" dt="2021-03-05T23:22:53.552" v="5"/>
        <pc:sldMkLst>
          <pc:docMk/>
          <pc:sldMk cId="2376148301" sldId="264"/>
        </pc:sldMkLst>
      </pc:sldChg>
      <pc:sldChg chg="modSp new modTransition">
        <pc:chgData name="Edgar Alan Suarez Vega" userId="S::esuarezv1900@alumno.ipn.mx::01ecd9cb-c649-4057-be6a-042969bd1a94" providerId="AD" clId="Web-{00000000-0000-0000-0000-000000000000}" dt="2021-03-05T23:26:10.689" v="28" actId="1076"/>
        <pc:sldMkLst>
          <pc:docMk/>
          <pc:sldMk cId="60694150" sldId="265"/>
        </pc:sldMkLst>
        <pc:spChg chg="mod">
          <ac:chgData name="Edgar Alan Suarez Vega" userId="S::esuarezv1900@alumno.ipn.mx::01ecd9cb-c649-4057-be6a-042969bd1a94" providerId="AD" clId="Web-{00000000-0000-0000-0000-000000000000}" dt="2021-03-05T23:26:10.689" v="28" actId="1076"/>
          <ac:spMkLst>
            <pc:docMk/>
            <pc:sldMk cId="60694150" sldId="265"/>
            <ac:spMk id="2" creationId="{A812509B-EAA7-41E8-ADE9-88B46460FA47}"/>
          </ac:spMkLst>
        </pc:spChg>
      </pc:sldChg>
    </pc:docChg>
  </pc:docChgLst>
  <pc:docChgLst>
    <pc:chgData name="Edgar Alan Suarez Vega" userId="S::esuarezv1900@alumno.ipn.mx::01ecd9cb-c649-4057-be6a-042969bd1a94" providerId="AD" clId="Web-{33B01497-202E-4EC1-8ACA-8A108F32C501}"/>
    <pc:docChg chg="addSld modSld addMainMaster delMainMaster">
      <pc:chgData name="Edgar Alan Suarez Vega" userId="S::esuarezv1900@alumno.ipn.mx::01ecd9cb-c649-4057-be6a-042969bd1a94" providerId="AD" clId="Web-{33B01497-202E-4EC1-8ACA-8A108F32C501}" dt="2021-03-05T02:16:07.492" v="982"/>
      <pc:docMkLst>
        <pc:docMk/>
      </pc:docMkLst>
      <pc:sldChg chg="addSp modSp mod modTransition setBg modClrScheme chgLayout">
        <pc:chgData name="Edgar Alan Suarez Vega" userId="S::esuarezv1900@alumno.ipn.mx::01ecd9cb-c649-4057-be6a-042969bd1a94" providerId="AD" clId="Web-{33B01497-202E-4EC1-8ACA-8A108F32C501}" dt="2021-03-05T02:16:07.492" v="982"/>
        <pc:sldMkLst>
          <pc:docMk/>
          <pc:sldMk cId="109857222" sldId="256"/>
        </pc:sldMkLst>
        <pc:spChg chg="mod ord">
          <ac:chgData name="Edgar Alan Suarez Vega" userId="S::esuarezv1900@alumno.ipn.mx::01ecd9cb-c649-4057-be6a-042969bd1a94" providerId="AD" clId="Web-{33B01497-202E-4EC1-8ACA-8A108F32C501}" dt="2021-03-04T21:22:05.048" v="344" actId="20577"/>
          <ac:spMkLst>
            <pc:docMk/>
            <pc:sldMk cId="109857222" sldId="256"/>
            <ac:spMk id="2" creationId="{00000000-0000-0000-0000-000000000000}"/>
          </ac:spMkLst>
        </pc:spChg>
        <pc:spChg chg="mod ord">
          <ac:chgData name="Edgar Alan Suarez Vega" userId="S::esuarezv1900@alumno.ipn.mx::01ecd9cb-c649-4057-be6a-042969bd1a94" providerId="AD" clId="Web-{33B01497-202E-4EC1-8ACA-8A108F32C501}" dt="2021-03-04T21:33:02.223" v="363" actId="20577"/>
          <ac:spMkLst>
            <pc:docMk/>
            <pc:sldMk cId="109857222" sldId="256"/>
            <ac:spMk id="3" creationId="{00000000-0000-0000-0000-000000000000}"/>
          </ac:spMkLst>
        </pc:spChg>
        <pc:spChg chg="add">
          <ac:chgData name="Edgar Alan Suarez Vega" userId="S::esuarezv1900@alumno.ipn.mx::01ecd9cb-c649-4057-be6a-042969bd1a94" providerId="AD" clId="Web-{33B01497-202E-4EC1-8ACA-8A108F32C501}" dt="2021-03-04T21:04:39.612" v="29"/>
          <ac:spMkLst>
            <pc:docMk/>
            <pc:sldMk cId="109857222" sldId="256"/>
            <ac:spMk id="8" creationId="{DF43132E-D4DF-4A83-9344-A782D0F5D9F6}"/>
          </ac:spMkLst>
        </pc:spChg>
        <pc:cxnChg chg="add">
          <ac:chgData name="Edgar Alan Suarez Vega" userId="S::esuarezv1900@alumno.ipn.mx::01ecd9cb-c649-4057-be6a-042969bd1a94" providerId="AD" clId="Web-{33B01497-202E-4EC1-8ACA-8A108F32C501}" dt="2021-03-04T21:04:39.612" v="29"/>
          <ac:cxnSpMkLst>
            <pc:docMk/>
            <pc:sldMk cId="109857222" sldId="256"/>
            <ac:cxnSpMk id="10" creationId="{6AA24BC1-1577-4586-AD7A-417660E37253}"/>
          </ac:cxnSpMkLst>
        </pc:cxnChg>
      </pc:sldChg>
      <pc:sldChg chg="addSp delSp modSp new mod modTransition setBg modClrScheme chgLayout">
        <pc:chgData name="Edgar Alan Suarez Vega" userId="S::esuarezv1900@alumno.ipn.mx::01ecd9cb-c649-4057-be6a-042969bd1a94" providerId="AD" clId="Web-{33B01497-202E-4EC1-8ACA-8A108F32C501}" dt="2021-03-05T02:15:46.398" v="979"/>
        <pc:sldMkLst>
          <pc:docMk/>
          <pc:sldMk cId="16142075" sldId="257"/>
        </pc:sldMkLst>
        <pc:spChg chg="mod ord">
          <ac:chgData name="Edgar Alan Suarez Vega" userId="S::esuarezv1900@alumno.ipn.mx::01ecd9cb-c649-4057-be6a-042969bd1a94" providerId="AD" clId="Web-{33B01497-202E-4EC1-8ACA-8A108F32C501}" dt="2021-03-04T21:49:16.048" v="402"/>
          <ac:spMkLst>
            <pc:docMk/>
            <pc:sldMk cId="16142075" sldId="257"/>
            <ac:spMk id="2" creationId="{1B72AA64-02C4-4639-A52F-F81C6B724D8E}"/>
          </ac:spMkLst>
        </pc:spChg>
        <pc:spChg chg="mod ord">
          <ac:chgData name="Edgar Alan Suarez Vega" userId="S::esuarezv1900@alumno.ipn.mx::01ecd9cb-c649-4057-be6a-042969bd1a94" providerId="AD" clId="Web-{33B01497-202E-4EC1-8ACA-8A108F32C501}" dt="2021-03-04T21:51:15.458" v="410" actId="20577"/>
          <ac:spMkLst>
            <pc:docMk/>
            <pc:sldMk cId="16142075" sldId="257"/>
            <ac:spMk id="3" creationId="{99E7FF6F-6D27-4C32-8CBC-86F0400B4898}"/>
          </ac:spMkLst>
        </pc:spChg>
        <pc:spChg chg="add del">
          <ac:chgData name="Edgar Alan Suarez Vega" userId="S::esuarezv1900@alumno.ipn.mx::01ecd9cb-c649-4057-be6a-042969bd1a94" providerId="AD" clId="Web-{33B01497-202E-4EC1-8ACA-8A108F32C501}" dt="2021-03-04T21:49:16.048" v="402"/>
          <ac:spMkLst>
            <pc:docMk/>
            <pc:sldMk cId="16142075" sldId="257"/>
            <ac:spMk id="8" creationId="{50E53EDA-3B94-4F6B-9E86-D3BB9EBB9616}"/>
          </ac:spMkLst>
        </pc:spChg>
        <pc:picChg chg="add mod">
          <ac:chgData name="Edgar Alan Suarez Vega" userId="S::esuarezv1900@alumno.ipn.mx::01ecd9cb-c649-4057-be6a-042969bd1a94" providerId="AD" clId="Web-{33B01497-202E-4EC1-8ACA-8A108F32C501}" dt="2021-03-04T21:50:28.191" v="405"/>
          <ac:picMkLst>
            <pc:docMk/>
            <pc:sldMk cId="16142075" sldId="257"/>
            <ac:picMk id="4" creationId="{0FBEF652-6855-4AEC-880D-548CCEEC2233}"/>
          </ac:picMkLst>
        </pc:picChg>
        <pc:cxnChg chg="add del">
          <ac:chgData name="Edgar Alan Suarez Vega" userId="S::esuarezv1900@alumno.ipn.mx::01ecd9cb-c649-4057-be6a-042969bd1a94" providerId="AD" clId="Web-{33B01497-202E-4EC1-8ACA-8A108F32C501}" dt="2021-03-04T21:49:16.048" v="402"/>
          <ac:cxnSpMkLst>
            <pc:docMk/>
            <pc:sldMk cId="16142075" sldId="257"/>
            <ac:cxnSpMk id="10" creationId="{30EFD79F-7790-479B-B7DB-BD0D8C101DDD}"/>
          </ac:cxnSpMkLst>
        </pc:cxnChg>
      </pc:sldChg>
      <pc:sldChg chg="modSp new mod modClrScheme chgLayout">
        <pc:chgData name="Edgar Alan Suarez Vega" userId="S::esuarezv1900@alumno.ipn.mx::01ecd9cb-c649-4057-be6a-042969bd1a94" providerId="AD" clId="Web-{33B01497-202E-4EC1-8ACA-8A108F32C501}" dt="2021-03-04T21:04:20.908" v="28"/>
        <pc:sldMkLst>
          <pc:docMk/>
          <pc:sldMk cId="198117567" sldId="258"/>
        </pc:sldMkLst>
        <pc:spChg chg="mod ord">
          <ac:chgData name="Edgar Alan Suarez Vega" userId="S::esuarezv1900@alumno.ipn.mx::01ecd9cb-c649-4057-be6a-042969bd1a94" providerId="AD" clId="Web-{33B01497-202E-4EC1-8ACA-8A108F32C501}" dt="2021-03-04T21:04:20.908" v="28"/>
          <ac:spMkLst>
            <pc:docMk/>
            <pc:sldMk cId="198117567" sldId="258"/>
            <ac:spMk id="2" creationId="{D4739BFF-B02A-4B6F-88AB-90B325363151}"/>
          </ac:spMkLst>
        </pc:spChg>
        <pc:spChg chg="mod ord">
          <ac:chgData name="Edgar Alan Suarez Vega" userId="S::esuarezv1900@alumno.ipn.mx::01ecd9cb-c649-4057-be6a-042969bd1a94" providerId="AD" clId="Web-{33B01497-202E-4EC1-8ACA-8A108F32C501}" dt="2021-03-04T21:04:20.908" v="28"/>
          <ac:spMkLst>
            <pc:docMk/>
            <pc:sldMk cId="198117567" sldId="258"/>
            <ac:spMk id="3" creationId="{229824A5-1EF2-43A0-9A91-BF0B98BE92F7}"/>
          </ac:spMkLst>
        </pc:spChg>
      </pc:sldChg>
      <pc:sldChg chg="modSp new mod modClrScheme chgLayout">
        <pc:chgData name="Edgar Alan Suarez Vega" userId="S::esuarezv1900@alumno.ipn.mx::01ecd9cb-c649-4057-be6a-042969bd1a94" providerId="AD" clId="Web-{33B01497-202E-4EC1-8ACA-8A108F32C501}" dt="2021-03-04T21:37:20.278" v="369" actId="20577"/>
        <pc:sldMkLst>
          <pc:docMk/>
          <pc:sldMk cId="2120402482" sldId="259"/>
        </pc:sldMkLst>
        <pc:spChg chg="mod ord">
          <ac:chgData name="Edgar Alan Suarez Vega" userId="S::esuarezv1900@alumno.ipn.mx::01ecd9cb-c649-4057-be6a-042969bd1a94" providerId="AD" clId="Web-{33B01497-202E-4EC1-8ACA-8A108F32C501}" dt="2021-03-04T21:37:20.278" v="369" actId="20577"/>
          <ac:spMkLst>
            <pc:docMk/>
            <pc:sldMk cId="2120402482" sldId="259"/>
            <ac:spMk id="2" creationId="{9A292A40-2059-49C6-A5BB-12B3846330EA}"/>
          </ac:spMkLst>
        </pc:spChg>
        <pc:spChg chg="mod ord">
          <ac:chgData name="Edgar Alan Suarez Vega" userId="S::esuarezv1900@alumno.ipn.mx::01ecd9cb-c649-4057-be6a-042969bd1a94" providerId="AD" clId="Web-{33B01497-202E-4EC1-8ACA-8A108F32C501}" dt="2021-03-04T21:04:20.908" v="28"/>
          <ac:spMkLst>
            <pc:docMk/>
            <pc:sldMk cId="2120402482" sldId="259"/>
            <ac:spMk id="3" creationId="{7D9E2A06-78EF-4D70-A1E5-DE9245FD9DBE}"/>
          </ac:spMkLst>
        </pc:spChg>
      </pc:sldChg>
      <pc:sldChg chg="addSp delSp modSp new mod modTransition setBg modClrScheme chgLayout">
        <pc:chgData name="Edgar Alan Suarez Vega" userId="S::esuarezv1900@alumno.ipn.mx::01ecd9cb-c649-4057-be6a-042969bd1a94" providerId="AD" clId="Web-{33B01497-202E-4EC1-8ACA-8A108F32C501}" dt="2021-03-05T02:15:52.304" v="980"/>
        <pc:sldMkLst>
          <pc:docMk/>
          <pc:sldMk cId="1660057448" sldId="260"/>
        </pc:sldMkLst>
        <pc:spChg chg="mod ord">
          <ac:chgData name="Edgar Alan Suarez Vega" userId="S::esuarezv1900@alumno.ipn.mx::01ecd9cb-c649-4057-be6a-042969bd1a94" providerId="AD" clId="Web-{33B01497-202E-4EC1-8ACA-8A108F32C501}" dt="2021-03-04T21:58:17.814" v="423"/>
          <ac:spMkLst>
            <pc:docMk/>
            <pc:sldMk cId="1660057448" sldId="260"/>
            <ac:spMk id="2" creationId="{EA0D77D8-60ED-4302-9FA3-BC879648921F}"/>
          </ac:spMkLst>
        </pc:spChg>
        <pc:spChg chg="mod ord">
          <ac:chgData name="Edgar Alan Suarez Vega" userId="S::esuarezv1900@alumno.ipn.mx::01ecd9cb-c649-4057-be6a-042969bd1a94" providerId="AD" clId="Web-{33B01497-202E-4EC1-8ACA-8A108F32C501}" dt="2021-03-04T22:07:45.689" v="443" actId="14100"/>
          <ac:spMkLst>
            <pc:docMk/>
            <pc:sldMk cId="1660057448" sldId="260"/>
            <ac:spMk id="3" creationId="{E3DE8A5D-47D5-4EFE-9158-E9E4362925AB}"/>
          </ac:spMkLst>
        </pc:spChg>
        <pc:picChg chg="add mod">
          <ac:chgData name="Edgar Alan Suarez Vega" userId="S::esuarezv1900@alumno.ipn.mx::01ecd9cb-c649-4057-be6a-042969bd1a94" providerId="AD" clId="Web-{33B01497-202E-4EC1-8ACA-8A108F32C501}" dt="2021-03-04T22:07:43.267" v="441" actId="1076"/>
          <ac:picMkLst>
            <pc:docMk/>
            <pc:sldMk cId="1660057448" sldId="260"/>
            <ac:picMk id="4" creationId="{35DD0690-D653-43C8-85CE-7743B46F2C20}"/>
          </ac:picMkLst>
        </pc:picChg>
        <pc:picChg chg="add del mod">
          <ac:chgData name="Edgar Alan Suarez Vega" userId="S::esuarezv1900@alumno.ipn.mx::01ecd9cb-c649-4057-be6a-042969bd1a94" providerId="AD" clId="Web-{33B01497-202E-4EC1-8ACA-8A108F32C501}" dt="2021-03-04T22:09:48.099" v="445"/>
          <ac:picMkLst>
            <pc:docMk/>
            <pc:sldMk cId="1660057448" sldId="260"/>
            <ac:picMk id="5" creationId="{9FC2D9D6-0F25-4812-8829-F0C986C189CB}"/>
          </ac:picMkLst>
        </pc:picChg>
        <pc:picChg chg="add mod">
          <ac:chgData name="Edgar Alan Suarez Vega" userId="S::esuarezv1900@alumno.ipn.mx::01ecd9cb-c649-4057-be6a-042969bd1a94" providerId="AD" clId="Web-{33B01497-202E-4EC1-8ACA-8A108F32C501}" dt="2021-03-04T22:10:04.865" v="448" actId="1076"/>
          <ac:picMkLst>
            <pc:docMk/>
            <pc:sldMk cId="1660057448" sldId="260"/>
            <ac:picMk id="6" creationId="{FE9DFFC3-6340-46EC-BC8F-66950D02B2E5}"/>
          </ac:picMkLst>
        </pc:picChg>
      </pc:sldChg>
      <pc:sldChg chg="addSp modSp new modTransition">
        <pc:chgData name="Edgar Alan Suarez Vega" userId="S::esuarezv1900@alumno.ipn.mx::01ecd9cb-c649-4057-be6a-042969bd1a94" providerId="AD" clId="Web-{33B01497-202E-4EC1-8ACA-8A108F32C501}" dt="2021-03-05T02:15:56.226" v="981"/>
        <pc:sldMkLst>
          <pc:docMk/>
          <pc:sldMk cId="411695846" sldId="261"/>
        </pc:sldMkLst>
        <pc:spChg chg="mod">
          <ac:chgData name="Edgar Alan Suarez Vega" userId="S::esuarezv1900@alumno.ipn.mx::01ecd9cb-c649-4057-be6a-042969bd1a94" providerId="AD" clId="Web-{33B01497-202E-4EC1-8ACA-8A108F32C501}" dt="2021-03-05T02:05:52.245" v="965" actId="20577"/>
          <ac:spMkLst>
            <pc:docMk/>
            <pc:sldMk cId="411695846" sldId="261"/>
            <ac:spMk id="2" creationId="{8821B1E5-F6D5-4C09-93FB-7D4C8BED0D5F}"/>
          </ac:spMkLst>
        </pc:spChg>
        <pc:spChg chg="mod">
          <ac:chgData name="Edgar Alan Suarez Vega" userId="S::esuarezv1900@alumno.ipn.mx::01ecd9cb-c649-4057-be6a-042969bd1a94" providerId="AD" clId="Web-{33B01497-202E-4EC1-8ACA-8A108F32C501}" dt="2021-03-05T02:06:57.120" v="973" actId="1076"/>
          <ac:spMkLst>
            <pc:docMk/>
            <pc:sldMk cId="411695846" sldId="261"/>
            <ac:spMk id="3" creationId="{A89605EA-ABDF-4CB5-9308-C8F2DA35CBA0}"/>
          </ac:spMkLst>
        </pc:spChg>
        <pc:spChg chg="add mod">
          <ac:chgData name="Edgar Alan Suarez Vega" userId="S::esuarezv1900@alumno.ipn.mx::01ecd9cb-c649-4057-be6a-042969bd1a94" providerId="AD" clId="Web-{33B01497-202E-4EC1-8ACA-8A108F32C501}" dt="2021-03-05T02:13:06.660" v="978" actId="20577"/>
          <ac:spMkLst>
            <pc:docMk/>
            <pc:sldMk cId="411695846" sldId="261"/>
            <ac:spMk id="4" creationId="{2B3E1C29-3EB9-4444-A16F-86D6ABFA5D7A}"/>
          </ac:spMkLst>
        </pc:spChg>
      </pc:sldChg>
      <pc:sldMasterChg chg="del delSldLayout">
        <pc:chgData name="Edgar Alan Suarez Vega" userId="S::esuarezv1900@alumno.ipn.mx::01ecd9cb-c649-4057-be6a-042969bd1a94" providerId="AD" clId="Web-{33B01497-202E-4EC1-8ACA-8A108F32C501}" dt="2021-03-04T21:02:10.920" v="18"/>
        <pc:sldMasterMkLst>
          <pc:docMk/>
          <pc:sldMasterMk cId="2460954070" sldId="2147483660"/>
        </pc:sldMasterMkLst>
        <pc:sldLayoutChg chg="del">
          <pc:chgData name="Edgar Alan Suarez Vega" userId="S::esuarezv1900@alumno.ipn.mx::01ecd9cb-c649-4057-be6a-042969bd1a94" providerId="AD" clId="Web-{33B01497-202E-4EC1-8ACA-8A108F32C501}" dt="2021-03-04T21:02:10.920" v="18"/>
          <pc:sldLayoutMkLst>
            <pc:docMk/>
            <pc:sldMasterMk cId="2460954070" sldId="2147483660"/>
            <pc:sldLayoutMk cId="2385387890" sldId="2147483661"/>
          </pc:sldLayoutMkLst>
        </pc:sldLayoutChg>
        <pc:sldLayoutChg chg="del">
          <pc:chgData name="Edgar Alan Suarez Vega" userId="S::esuarezv1900@alumno.ipn.mx::01ecd9cb-c649-4057-be6a-042969bd1a94" providerId="AD" clId="Web-{33B01497-202E-4EC1-8ACA-8A108F32C501}" dt="2021-03-04T21:02:10.920" v="18"/>
          <pc:sldLayoutMkLst>
            <pc:docMk/>
            <pc:sldMasterMk cId="2460954070" sldId="2147483660"/>
            <pc:sldLayoutMk cId="949138452" sldId="2147483662"/>
          </pc:sldLayoutMkLst>
        </pc:sldLayoutChg>
        <pc:sldLayoutChg chg="del">
          <pc:chgData name="Edgar Alan Suarez Vega" userId="S::esuarezv1900@alumno.ipn.mx::01ecd9cb-c649-4057-be6a-042969bd1a94" providerId="AD" clId="Web-{33B01497-202E-4EC1-8ACA-8A108F32C501}" dt="2021-03-04T21:02:10.920" v="18"/>
          <pc:sldLayoutMkLst>
            <pc:docMk/>
            <pc:sldMasterMk cId="2460954070" sldId="2147483660"/>
            <pc:sldLayoutMk cId="2591524520" sldId="2147483663"/>
          </pc:sldLayoutMkLst>
        </pc:sldLayoutChg>
        <pc:sldLayoutChg chg="del">
          <pc:chgData name="Edgar Alan Suarez Vega" userId="S::esuarezv1900@alumno.ipn.mx::01ecd9cb-c649-4057-be6a-042969bd1a94" providerId="AD" clId="Web-{33B01497-202E-4EC1-8ACA-8A108F32C501}" dt="2021-03-04T21:02:10.920" v="18"/>
          <pc:sldLayoutMkLst>
            <pc:docMk/>
            <pc:sldMasterMk cId="2460954070" sldId="2147483660"/>
            <pc:sldLayoutMk cId="1203092039" sldId="2147483664"/>
          </pc:sldLayoutMkLst>
        </pc:sldLayoutChg>
        <pc:sldLayoutChg chg="del">
          <pc:chgData name="Edgar Alan Suarez Vega" userId="S::esuarezv1900@alumno.ipn.mx::01ecd9cb-c649-4057-be6a-042969bd1a94" providerId="AD" clId="Web-{33B01497-202E-4EC1-8ACA-8A108F32C501}" dt="2021-03-04T21:02:10.920" v="18"/>
          <pc:sldLayoutMkLst>
            <pc:docMk/>
            <pc:sldMasterMk cId="2460954070" sldId="2147483660"/>
            <pc:sldLayoutMk cId="3733172339" sldId="2147483665"/>
          </pc:sldLayoutMkLst>
        </pc:sldLayoutChg>
        <pc:sldLayoutChg chg="del">
          <pc:chgData name="Edgar Alan Suarez Vega" userId="S::esuarezv1900@alumno.ipn.mx::01ecd9cb-c649-4057-be6a-042969bd1a94" providerId="AD" clId="Web-{33B01497-202E-4EC1-8ACA-8A108F32C501}" dt="2021-03-04T21:02:10.920" v="18"/>
          <pc:sldLayoutMkLst>
            <pc:docMk/>
            <pc:sldMasterMk cId="2460954070" sldId="2147483660"/>
            <pc:sldLayoutMk cId="3210312558" sldId="2147483666"/>
          </pc:sldLayoutMkLst>
        </pc:sldLayoutChg>
        <pc:sldLayoutChg chg="del">
          <pc:chgData name="Edgar Alan Suarez Vega" userId="S::esuarezv1900@alumno.ipn.mx::01ecd9cb-c649-4057-be6a-042969bd1a94" providerId="AD" clId="Web-{33B01497-202E-4EC1-8ACA-8A108F32C501}" dt="2021-03-04T21:02:10.920" v="18"/>
          <pc:sldLayoutMkLst>
            <pc:docMk/>
            <pc:sldMasterMk cId="2460954070" sldId="2147483660"/>
            <pc:sldLayoutMk cId="3146388984" sldId="2147483667"/>
          </pc:sldLayoutMkLst>
        </pc:sldLayoutChg>
        <pc:sldLayoutChg chg="del">
          <pc:chgData name="Edgar Alan Suarez Vega" userId="S::esuarezv1900@alumno.ipn.mx::01ecd9cb-c649-4057-be6a-042969bd1a94" providerId="AD" clId="Web-{33B01497-202E-4EC1-8ACA-8A108F32C501}" dt="2021-03-04T21:02:10.920" v="18"/>
          <pc:sldLayoutMkLst>
            <pc:docMk/>
            <pc:sldMasterMk cId="2460954070" sldId="2147483660"/>
            <pc:sldLayoutMk cId="3171841454" sldId="2147483668"/>
          </pc:sldLayoutMkLst>
        </pc:sldLayoutChg>
        <pc:sldLayoutChg chg="del">
          <pc:chgData name="Edgar Alan Suarez Vega" userId="S::esuarezv1900@alumno.ipn.mx::01ecd9cb-c649-4057-be6a-042969bd1a94" providerId="AD" clId="Web-{33B01497-202E-4EC1-8ACA-8A108F32C501}" dt="2021-03-04T21:02:10.920" v="18"/>
          <pc:sldLayoutMkLst>
            <pc:docMk/>
            <pc:sldMasterMk cId="2460954070" sldId="2147483660"/>
            <pc:sldLayoutMk cId="1718958274" sldId="2147483669"/>
          </pc:sldLayoutMkLst>
        </pc:sldLayoutChg>
        <pc:sldLayoutChg chg="del">
          <pc:chgData name="Edgar Alan Suarez Vega" userId="S::esuarezv1900@alumno.ipn.mx::01ecd9cb-c649-4057-be6a-042969bd1a94" providerId="AD" clId="Web-{33B01497-202E-4EC1-8ACA-8A108F32C501}" dt="2021-03-04T21:02:10.920" v="18"/>
          <pc:sldLayoutMkLst>
            <pc:docMk/>
            <pc:sldMasterMk cId="2460954070" sldId="2147483660"/>
            <pc:sldLayoutMk cId="2202905451" sldId="2147483670"/>
          </pc:sldLayoutMkLst>
        </pc:sldLayoutChg>
        <pc:sldLayoutChg chg="del">
          <pc:chgData name="Edgar Alan Suarez Vega" userId="S::esuarezv1900@alumno.ipn.mx::01ecd9cb-c649-4057-be6a-042969bd1a94" providerId="AD" clId="Web-{33B01497-202E-4EC1-8ACA-8A108F32C501}" dt="2021-03-04T21:02:10.920" v="18"/>
          <pc:sldLayoutMkLst>
            <pc:docMk/>
            <pc:sldMasterMk cId="2460954070" sldId="2147483660"/>
            <pc:sldLayoutMk cId="3479445657" sldId="2147483671"/>
          </pc:sldLayoutMkLst>
        </pc:sldLayoutChg>
      </pc:sldMasterChg>
      <pc:sldMasterChg chg="add del addSldLayout delSldLayout modSldLayout">
        <pc:chgData name="Edgar Alan Suarez Vega" userId="S::esuarezv1900@alumno.ipn.mx::01ecd9cb-c649-4057-be6a-042969bd1a94" providerId="AD" clId="Web-{33B01497-202E-4EC1-8ACA-8A108F32C501}" dt="2021-03-04T21:02:17.170" v="19"/>
        <pc:sldMasterMkLst>
          <pc:docMk/>
          <pc:sldMasterMk cId="3199168797" sldId="2147483672"/>
        </pc:sldMasterMkLst>
        <pc:sldLayoutChg chg="add del mod replId">
          <pc:chgData name="Edgar Alan Suarez Vega" userId="S::esuarezv1900@alumno.ipn.mx::01ecd9cb-c649-4057-be6a-042969bd1a94" providerId="AD" clId="Web-{33B01497-202E-4EC1-8ACA-8A108F32C501}" dt="2021-03-04T21:02:17.170" v="19"/>
          <pc:sldLayoutMkLst>
            <pc:docMk/>
            <pc:sldMasterMk cId="3199168797" sldId="2147483672"/>
            <pc:sldLayoutMk cId="2401700785" sldId="2147483673"/>
          </pc:sldLayoutMkLst>
        </pc:sldLayoutChg>
        <pc:sldLayoutChg chg="add del mod replId">
          <pc:chgData name="Edgar Alan Suarez Vega" userId="S::esuarezv1900@alumno.ipn.mx::01ecd9cb-c649-4057-be6a-042969bd1a94" providerId="AD" clId="Web-{33B01497-202E-4EC1-8ACA-8A108F32C501}" dt="2021-03-04T21:02:17.170" v="19"/>
          <pc:sldLayoutMkLst>
            <pc:docMk/>
            <pc:sldMasterMk cId="3199168797" sldId="2147483672"/>
            <pc:sldLayoutMk cId="233305711" sldId="2147483674"/>
          </pc:sldLayoutMkLst>
        </pc:sldLayoutChg>
        <pc:sldLayoutChg chg="add del mod replId">
          <pc:chgData name="Edgar Alan Suarez Vega" userId="S::esuarezv1900@alumno.ipn.mx::01ecd9cb-c649-4057-be6a-042969bd1a94" providerId="AD" clId="Web-{33B01497-202E-4EC1-8ACA-8A108F32C501}" dt="2021-03-04T21:02:17.170" v="19"/>
          <pc:sldLayoutMkLst>
            <pc:docMk/>
            <pc:sldMasterMk cId="3199168797" sldId="2147483672"/>
            <pc:sldLayoutMk cId="2227663486" sldId="2147483675"/>
          </pc:sldLayoutMkLst>
        </pc:sldLayoutChg>
        <pc:sldLayoutChg chg="add del mod replId">
          <pc:chgData name="Edgar Alan Suarez Vega" userId="S::esuarezv1900@alumno.ipn.mx::01ecd9cb-c649-4057-be6a-042969bd1a94" providerId="AD" clId="Web-{33B01497-202E-4EC1-8ACA-8A108F32C501}" dt="2021-03-04T21:02:17.170" v="19"/>
          <pc:sldLayoutMkLst>
            <pc:docMk/>
            <pc:sldMasterMk cId="3199168797" sldId="2147483672"/>
            <pc:sldLayoutMk cId="3572723501" sldId="2147483676"/>
          </pc:sldLayoutMkLst>
        </pc:sldLayoutChg>
        <pc:sldLayoutChg chg="add del mod replId">
          <pc:chgData name="Edgar Alan Suarez Vega" userId="S::esuarezv1900@alumno.ipn.mx::01ecd9cb-c649-4057-be6a-042969bd1a94" providerId="AD" clId="Web-{33B01497-202E-4EC1-8ACA-8A108F32C501}" dt="2021-03-04T21:02:17.170" v="19"/>
          <pc:sldLayoutMkLst>
            <pc:docMk/>
            <pc:sldMasterMk cId="3199168797" sldId="2147483672"/>
            <pc:sldLayoutMk cId="1135266426" sldId="2147483677"/>
          </pc:sldLayoutMkLst>
        </pc:sldLayoutChg>
        <pc:sldLayoutChg chg="add del mod replId">
          <pc:chgData name="Edgar Alan Suarez Vega" userId="S::esuarezv1900@alumno.ipn.mx::01ecd9cb-c649-4057-be6a-042969bd1a94" providerId="AD" clId="Web-{33B01497-202E-4EC1-8ACA-8A108F32C501}" dt="2021-03-04T21:02:17.170" v="19"/>
          <pc:sldLayoutMkLst>
            <pc:docMk/>
            <pc:sldMasterMk cId="3199168797" sldId="2147483672"/>
            <pc:sldLayoutMk cId="2128694828" sldId="2147483678"/>
          </pc:sldLayoutMkLst>
        </pc:sldLayoutChg>
        <pc:sldLayoutChg chg="add del mod replId">
          <pc:chgData name="Edgar Alan Suarez Vega" userId="S::esuarezv1900@alumno.ipn.mx::01ecd9cb-c649-4057-be6a-042969bd1a94" providerId="AD" clId="Web-{33B01497-202E-4EC1-8ACA-8A108F32C501}" dt="2021-03-04T21:02:17.170" v="19"/>
          <pc:sldLayoutMkLst>
            <pc:docMk/>
            <pc:sldMasterMk cId="3199168797" sldId="2147483672"/>
            <pc:sldLayoutMk cId="3235540475" sldId="2147483679"/>
          </pc:sldLayoutMkLst>
        </pc:sldLayoutChg>
        <pc:sldLayoutChg chg="add del mod replId">
          <pc:chgData name="Edgar Alan Suarez Vega" userId="S::esuarezv1900@alumno.ipn.mx::01ecd9cb-c649-4057-be6a-042969bd1a94" providerId="AD" clId="Web-{33B01497-202E-4EC1-8ACA-8A108F32C501}" dt="2021-03-04T21:02:17.170" v="19"/>
          <pc:sldLayoutMkLst>
            <pc:docMk/>
            <pc:sldMasterMk cId="3199168797" sldId="2147483672"/>
            <pc:sldLayoutMk cId="1952391873" sldId="2147483680"/>
          </pc:sldLayoutMkLst>
        </pc:sldLayoutChg>
        <pc:sldLayoutChg chg="add del mod replId">
          <pc:chgData name="Edgar Alan Suarez Vega" userId="S::esuarezv1900@alumno.ipn.mx::01ecd9cb-c649-4057-be6a-042969bd1a94" providerId="AD" clId="Web-{33B01497-202E-4EC1-8ACA-8A108F32C501}" dt="2021-03-04T21:02:17.170" v="19"/>
          <pc:sldLayoutMkLst>
            <pc:docMk/>
            <pc:sldMasterMk cId="3199168797" sldId="2147483672"/>
            <pc:sldLayoutMk cId="2133238530" sldId="2147483681"/>
          </pc:sldLayoutMkLst>
        </pc:sldLayoutChg>
        <pc:sldLayoutChg chg="add del mod replId">
          <pc:chgData name="Edgar Alan Suarez Vega" userId="S::esuarezv1900@alumno.ipn.mx::01ecd9cb-c649-4057-be6a-042969bd1a94" providerId="AD" clId="Web-{33B01497-202E-4EC1-8ACA-8A108F32C501}" dt="2021-03-04T21:02:17.170" v="19"/>
          <pc:sldLayoutMkLst>
            <pc:docMk/>
            <pc:sldMasterMk cId="3199168797" sldId="2147483672"/>
            <pc:sldLayoutMk cId="2402843022" sldId="2147483682"/>
          </pc:sldLayoutMkLst>
        </pc:sldLayoutChg>
        <pc:sldLayoutChg chg="add del mod replId">
          <pc:chgData name="Edgar Alan Suarez Vega" userId="S::esuarezv1900@alumno.ipn.mx::01ecd9cb-c649-4057-be6a-042969bd1a94" providerId="AD" clId="Web-{33B01497-202E-4EC1-8ACA-8A108F32C501}" dt="2021-03-04T21:02:17.170" v="19"/>
          <pc:sldLayoutMkLst>
            <pc:docMk/>
            <pc:sldMasterMk cId="3199168797" sldId="2147483672"/>
            <pc:sldLayoutMk cId="796390418" sldId="2147483683"/>
          </pc:sldLayoutMkLst>
        </pc:sldLayoutChg>
      </pc:sldMasterChg>
      <pc:sldMasterChg chg="add del addSldLayout delSldLayout modSldLayout">
        <pc:chgData name="Edgar Alan Suarez Vega" userId="S::esuarezv1900@alumno.ipn.mx::01ecd9cb-c649-4057-be6a-042969bd1a94" providerId="AD" clId="Web-{33B01497-202E-4EC1-8ACA-8A108F32C501}" dt="2021-03-04T21:03:33.235" v="24"/>
        <pc:sldMasterMkLst>
          <pc:docMk/>
          <pc:sldMasterMk cId="3891302424" sldId="2147483684"/>
        </pc:sldMasterMkLst>
        <pc:sldLayoutChg chg="add del mod replId">
          <pc:chgData name="Edgar Alan Suarez Vega" userId="S::esuarezv1900@alumno.ipn.mx::01ecd9cb-c649-4057-be6a-042969bd1a94" providerId="AD" clId="Web-{33B01497-202E-4EC1-8ACA-8A108F32C501}" dt="2021-03-04T21:03:33.235" v="24"/>
          <pc:sldLayoutMkLst>
            <pc:docMk/>
            <pc:sldMasterMk cId="3891302424" sldId="2147483684"/>
            <pc:sldLayoutMk cId="2708913149" sldId="2147483685"/>
          </pc:sldLayoutMkLst>
        </pc:sldLayoutChg>
        <pc:sldLayoutChg chg="add del mod replId">
          <pc:chgData name="Edgar Alan Suarez Vega" userId="S::esuarezv1900@alumno.ipn.mx::01ecd9cb-c649-4057-be6a-042969bd1a94" providerId="AD" clId="Web-{33B01497-202E-4EC1-8ACA-8A108F32C501}" dt="2021-03-04T21:03:33.235" v="24"/>
          <pc:sldLayoutMkLst>
            <pc:docMk/>
            <pc:sldMasterMk cId="3891302424" sldId="2147483684"/>
            <pc:sldLayoutMk cId="726606826" sldId="2147483686"/>
          </pc:sldLayoutMkLst>
        </pc:sldLayoutChg>
        <pc:sldLayoutChg chg="add del mod replId">
          <pc:chgData name="Edgar Alan Suarez Vega" userId="S::esuarezv1900@alumno.ipn.mx::01ecd9cb-c649-4057-be6a-042969bd1a94" providerId="AD" clId="Web-{33B01497-202E-4EC1-8ACA-8A108F32C501}" dt="2021-03-04T21:03:33.235" v="24"/>
          <pc:sldLayoutMkLst>
            <pc:docMk/>
            <pc:sldMasterMk cId="3891302424" sldId="2147483684"/>
            <pc:sldLayoutMk cId="1526442856" sldId="2147483687"/>
          </pc:sldLayoutMkLst>
        </pc:sldLayoutChg>
        <pc:sldLayoutChg chg="add del mod replId">
          <pc:chgData name="Edgar Alan Suarez Vega" userId="S::esuarezv1900@alumno.ipn.mx::01ecd9cb-c649-4057-be6a-042969bd1a94" providerId="AD" clId="Web-{33B01497-202E-4EC1-8ACA-8A108F32C501}" dt="2021-03-04T21:03:33.235" v="24"/>
          <pc:sldLayoutMkLst>
            <pc:docMk/>
            <pc:sldMasterMk cId="3891302424" sldId="2147483684"/>
            <pc:sldLayoutMk cId="2362995900" sldId="2147483688"/>
          </pc:sldLayoutMkLst>
        </pc:sldLayoutChg>
        <pc:sldLayoutChg chg="add del mod replId">
          <pc:chgData name="Edgar Alan Suarez Vega" userId="S::esuarezv1900@alumno.ipn.mx::01ecd9cb-c649-4057-be6a-042969bd1a94" providerId="AD" clId="Web-{33B01497-202E-4EC1-8ACA-8A108F32C501}" dt="2021-03-04T21:03:33.235" v="24"/>
          <pc:sldLayoutMkLst>
            <pc:docMk/>
            <pc:sldMasterMk cId="3891302424" sldId="2147483684"/>
            <pc:sldLayoutMk cId="3930506817" sldId="2147483689"/>
          </pc:sldLayoutMkLst>
        </pc:sldLayoutChg>
        <pc:sldLayoutChg chg="add del mod replId">
          <pc:chgData name="Edgar Alan Suarez Vega" userId="S::esuarezv1900@alumno.ipn.mx::01ecd9cb-c649-4057-be6a-042969bd1a94" providerId="AD" clId="Web-{33B01497-202E-4EC1-8ACA-8A108F32C501}" dt="2021-03-04T21:03:33.235" v="24"/>
          <pc:sldLayoutMkLst>
            <pc:docMk/>
            <pc:sldMasterMk cId="3891302424" sldId="2147483684"/>
            <pc:sldLayoutMk cId="3827296468" sldId="2147483690"/>
          </pc:sldLayoutMkLst>
        </pc:sldLayoutChg>
        <pc:sldLayoutChg chg="add del mod replId">
          <pc:chgData name="Edgar Alan Suarez Vega" userId="S::esuarezv1900@alumno.ipn.mx::01ecd9cb-c649-4057-be6a-042969bd1a94" providerId="AD" clId="Web-{33B01497-202E-4EC1-8ACA-8A108F32C501}" dt="2021-03-04T21:03:33.235" v="24"/>
          <pc:sldLayoutMkLst>
            <pc:docMk/>
            <pc:sldMasterMk cId="3891302424" sldId="2147483684"/>
            <pc:sldLayoutMk cId="31104692" sldId="2147483691"/>
          </pc:sldLayoutMkLst>
        </pc:sldLayoutChg>
        <pc:sldLayoutChg chg="add del mod replId">
          <pc:chgData name="Edgar Alan Suarez Vega" userId="S::esuarezv1900@alumno.ipn.mx::01ecd9cb-c649-4057-be6a-042969bd1a94" providerId="AD" clId="Web-{33B01497-202E-4EC1-8ACA-8A108F32C501}" dt="2021-03-04T21:03:33.235" v="24"/>
          <pc:sldLayoutMkLst>
            <pc:docMk/>
            <pc:sldMasterMk cId="3891302424" sldId="2147483684"/>
            <pc:sldLayoutMk cId="3627820624" sldId="2147483692"/>
          </pc:sldLayoutMkLst>
        </pc:sldLayoutChg>
        <pc:sldLayoutChg chg="add del mod replId">
          <pc:chgData name="Edgar Alan Suarez Vega" userId="S::esuarezv1900@alumno.ipn.mx::01ecd9cb-c649-4057-be6a-042969bd1a94" providerId="AD" clId="Web-{33B01497-202E-4EC1-8ACA-8A108F32C501}" dt="2021-03-04T21:03:33.235" v="24"/>
          <pc:sldLayoutMkLst>
            <pc:docMk/>
            <pc:sldMasterMk cId="3891302424" sldId="2147483684"/>
            <pc:sldLayoutMk cId="788100595" sldId="2147483693"/>
          </pc:sldLayoutMkLst>
        </pc:sldLayoutChg>
        <pc:sldLayoutChg chg="add del mod replId">
          <pc:chgData name="Edgar Alan Suarez Vega" userId="S::esuarezv1900@alumno.ipn.mx::01ecd9cb-c649-4057-be6a-042969bd1a94" providerId="AD" clId="Web-{33B01497-202E-4EC1-8ACA-8A108F32C501}" dt="2021-03-04T21:03:33.235" v="24"/>
          <pc:sldLayoutMkLst>
            <pc:docMk/>
            <pc:sldMasterMk cId="3891302424" sldId="2147483684"/>
            <pc:sldLayoutMk cId="1113013173" sldId="2147483694"/>
          </pc:sldLayoutMkLst>
        </pc:sldLayoutChg>
        <pc:sldLayoutChg chg="add del mod replId">
          <pc:chgData name="Edgar Alan Suarez Vega" userId="S::esuarezv1900@alumno.ipn.mx::01ecd9cb-c649-4057-be6a-042969bd1a94" providerId="AD" clId="Web-{33B01497-202E-4EC1-8ACA-8A108F32C501}" dt="2021-03-04T21:03:33.235" v="24"/>
          <pc:sldLayoutMkLst>
            <pc:docMk/>
            <pc:sldMasterMk cId="3891302424" sldId="2147483684"/>
            <pc:sldLayoutMk cId="1860558778" sldId="2147483695"/>
          </pc:sldLayoutMkLst>
        </pc:sldLayoutChg>
      </pc:sldMasterChg>
      <pc:sldMasterChg chg="add del addSldLayout delSldLayout modSldLayout">
        <pc:chgData name="Edgar Alan Suarez Vega" userId="S::esuarezv1900@alumno.ipn.mx::01ecd9cb-c649-4057-be6a-042969bd1a94" providerId="AD" clId="Web-{33B01497-202E-4EC1-8ACA-8A108F32C501}" dt="2021-03-04T21:03:50.329" v="25"/>
        <pc:sldMasterMkLst>
          <pc:docMk/>
          <pc:sldMasterMk cId="95765861" sldId="2147483696"/>
        </pc:sldMasterMkLst>
        <pc:sldLayoutChg chg="add del mod replId">
          <pc:chgData name="Edgar Alan Suarez Vega" userId="S::esuarezv1900@alumno.ipn.mx::01ecd9cb-c649-4057-be6a-042969bd1a94" providerId="AD" clId="Web-{33B01497-202E-4EC1-8ACA-8A108F32C501}" dt="2021-03-04T21:03:50.329" v="25"/>
          <pc:sldLayoutMkLst>
            <pc:docMk/>
            <pc:sldMasterMk cId="95765861" sldId="2147483696"/>
            <pc:sldLayoutMk cId="2743025553" sldId="2147483697"/>
          </pc:sldLayoutMkLst>
        </pc:sldLayoutChg>
        <pc:sldLayoutChg chg="add del mod replId">
          <pc:chgData name="Edgar Alan Suarez Vega" userId="S::esuarezv1900@alumno.ipn.mx::01ecd9cb-c649-4057-be6a-042969bd1a94" providerId="AD" clId="Web-{33B01497-202E-4EC1-8ACA-8A108F32C501}" dt="2021-03-04T21:03:50.329" v="25"/>
          <pc:sldLayoutMkLst>
            <pc:docMk/>
            <pc:sldMasterMk cId="95765861" sldId="2147483696"/>
            <pc:sldLayoutMk cId="2128232532" sldId="2147483698"/>
          </pc:sldLayoutMkLst>
        </pc:sldLayoutChg>
        <pc:sldLayoutChg chg="add del mod replId">
          <pc:chgData name="Edgar Alan Suarez Vega" userId="S::esuarezv1900@alumno.ipn.mx::01ecd9cb-c649-4057-be6a-042969bd1a94" providerId="AD" clId="Web-{33B01497-202E-4EC1-8ACA-8A108F32C501}" dt="2021-03-04T21:03:50.329" v="25"/>
          <pc:sldLayoutMkLst>
            <pc:docMk/>
            <pc:sldMasterMk cId="95765861" sldId="2147483696"/>
            <pc:sldLayoutMk cId="4154309745" sldId="2147483699"/>
          </pc:sldLayoutMkLst>
        </pc:sldLayoutChg>
        <pc:sldLayoutChg chg="add del mod replId">
          <pc:chgData name="Edgar Alan Suarez Vega" userId="S::esuarezv1900@alumno.ipn.mx::01ecd9cb-c649-4057-be6a-042969bd1a94" providerId="AD" clId="Web-{33B01497-202E-4EC1-8ACA-8A108F32C501}" dt="2021-03-04T21:03:50.329" v="25"/>
          <pc:sldLayoutMkLst>
            <pc:docMk/>
            <pc:sldMasterMk cId="95765861" sldId="2147483696"/>
            <pc:sldLayoutMk cId="1140802605" sldId="2147483700"/>
          </pc:sldLayoutMkLst>
        </pc:sldLayoutChg>
        <pc:sldLayoutChg chg="add del mod replId">
          <pc:chgData name="Edgar Alan Suarez Vega" userId="S::esuarezv1900@alumno.ipn.mx::01ecd9cb-c649-4057-be6a-042969bd1a94" providerId="AD" clId="Web-{33B01497-202E-4EC1-8ACA-8A108F32C501}" dt="2021-03-04T21:03:50.329" v="25"/>
          <pc:sldLayoutMkLst>
            <pc:docMk/>
            <pc:sldMasterMk cId="95765861" sldId="2147483696"/>
            <pc:sldLayoutMk cId="2187893985" sldId="2147483701"/>
          </pc:sldLayoutMkLst>
        </pc:sldLayoutChg>
        <pc:sldLayoutChg chg="add del mod replId">
          <pc:chgData name="Edgar Alan Suarez Vega" userId="S::esuarezv1900@alumno.ipn.mx::01ecd9cb-c649-4057-be6a-042969bd1a94" providerId="AD" clId="Web-{33B01497-202E-4EC1-8ACA-8A108F32C501}" dt="2021-03-04T21:03:50.329" v="25"/>
          <pc:sldLayoutMkLst>
            <pc:docMk/>
            <pc:sldMasterMk cId="95765861" sldId="2147483696"/>
            <pc:sldLayoutMk cId="320391103" sldId="2147483702"/>
          </pc:sldLayoutMkLst>
        </pc:sldLayoutChg>
        <pc:sldLayoutChg chg="add del mod replId">
          <pc:chgData name="Edgar Alan Suarez Vega" userId="S::esuarezv1900@alumno.ipn.mx::01ecd9cb-c649-4057-be6a-042969bd1a94" providerId="AD" clId="Web-{33B01497-202E-4EC1-8ACA-8A108F32C501}" dt="2021-03-04T21:03:50.329" v="25"/>
          <pc:sldLayoutMkLst>
            <pc:docMk/>
            <pc:sldMasterMk cId="95765861" sldId="2147483696"/>
            <pc:sldLayoutMk cId="2796557261" sldId="2147483703"/>
          </pc:sldLayoutMkLst>
        </pc:sldLayoutChg>
        <pc:sldLayoutChg chg="add del mod replId">
          <pc:chgData name="Edgar Alan Suarez Vega" userId="S::esuarezv1900@alumno.ipn.mx::01ecd9cb-c649-4057-be6a-042969bd1a94" providerId="AD" clId="Web-{33B01497-202E-4EC1-8ACA-8A108F32C501}" dt="2021-03-04T21:03:50.329" v="25"/>
          <pc:sldLayoutMkLst>
            <pc:docMk/>
            <pc:sldMasterMk cId="95765861" sldId="2147483696"/>
            <pc:sldLayoutMk cId="3309269438" sldId="2147483704"/>
          </pc:sldLayoutMkLst>
        </pc:sldLayoutChg>
        <pc:sldLayoutChg chg="add del mod replId">
          <pc:chgData name="Edgar Alan Suarez Vega" userId="S::esuarezv1900@alumno.ipn.mx::01ecd9cb-c649-4057-be6a-042969bd1a94" providerId="AD" clId="Web-{33B01497-202E-4EC1-8ACA-8A108F32C501}" dt="2021-03-04T21:03:50.329" v="25"/>
          <pc:sldLayoutMkLst>
            <pc:docMk/>
            <pc:sldMasterMk cId="95765861" sldId="2147483696"/>
            <pc:sldLayoutMk cId="1574780898" sldId="2147483705"/>
          </pc:sldLayoutMkLst>
        </pc:sldLayoutChg>
        <pc:sldLayoutChg chg="add del mod replId">
          <pc:chgData name="Edgar Alan Suarez Vega" userId="S::esuarezv1900@alumno.ipn.mx::01ecd9cb-c649-4057-be6a-042969bd1a94" providerId="AD" clId="Web-{33B01497-202E-4EC1-8ACA-8A108F32C501}" dt="2021-03-04T21:03:50.329" v="25"/>
          <pc:sldLayoutMkLst>
            <pc:docMk/>
            <pc:sldMasterMk cId="95765861" sldId="2147483696"/>
            <pc:sldLayoutMk cId="1189738402" sldId="2147483706"/>
          </pc:sldLayoutMkLst>
        </pc:sldLayoutChg>
        <pc:sldLayoutChg chg="add del mod replId">
          <pc:chgData name="Edgar Alan Suarez Vega" userId="S::esuarezv1900@alumno.ipn.mx::01ecd9cb-c649-4057-be6a-042969bd1a94" providerId="AD" clId="Web-{33B01497-202E-4EC1-8ACA-8A108F32C501}" dt="2021-03-04T21:03:50.329" v="25"/>
          <pc:sldLayoutMkLst>
            <pc:docMk/>
            <pc:sldMasterMk cId="95765861" sldId="2147483696"/>
            <pc:sldLayoutMk cId="1103193" sldId="2147483707"/>
          </pc:sldLayoutMkLst>
        </pc:sldLayoutChg>
        <pc:sldLayoutChg chg="add del mod replId">
          <pc:chgData name="Edgar Alan Suarez Vega" userId="S::esuarezv1900@alumno.ipn.mx::01ecd9cb-c649-4057-be6a-042969bd1a94" providerId="AD" clId="Web-{33B01497-202E-4EC1-8ACA-8A108F32C501}" dt="2021-03-04T21:03:50.329" v="25"/>
          <pc:sldLayoutMkLst>
            <pc:docMk/>
            <pc:sldMasterMk cId="95765861" sldId="2147483696"/>
            <pc:sldLayoutMk cId="820092707" sldId="2147483708"/>
          </pc:sldLayoutMkLst>
        </pc:sldLayoutChg>
        <pc:sldLayoutChg chg="add del mod replId">
          <pc:chgData name="Edgar Alan Suarez Vega" userId="S::esuarezv1900@alumno.ipn.mx::01ecd9cb-c649-4057-be6a-042969bd1a94" providerId="AD" clId="Web-{33B01497-202E-4EC1-8ACA-8A108F32C501}" dt="2021-03-04T21:03:50.329" v="25"/>
          <pc:sldLayoutMkLst>
            <pc:docMk/>
            <pc:sldMasterMk cId="95765861" sldId="2147483696"/>
            <pc:sldLayoutMk cId="2467222465" sldId="2147483709"/>
          </pc:sldLayoutMkLst>
        </pc:sldLayoutChg>
        <pc:sldLayoutChg chg="add del mod replId">
          <pc:chgData name="Edgar Alan Suarez Vega" userId="S::esuarezv1900@alumno.ipn.mx::01ecd9cb-c649-4057-be6a-042969bd1a94" providerId="AD" clId="Web-{33B01497-202E-4EC1-8ACA-8A108F32C501}" dt="2021-03-04T21:03:50.329" v="25"/>
          <pc:sldLayoutMkLst>
            <pc:docMk/>
            <pc:sldMasterMk cId="95765861" sldId="2147483696"/>
            <pc:sldLayoutMk cId="1172502022" sldId="2147483710"/>
          </pc:sldLayoutMkLst>
        </pc:sldLayoutChg>
        <pc:sldLayoutChg chg="add del mod replId">
          <pc:chgData name="Edgar Alan Suarez Vega" userId="S::esuarezv1900@alumno.ipn.mx::01ecd9cb-c649-4057-be6a-042969bd1a94" providerId="AD" clId="Web-{33B01497-202E-4EC1-8ACA-8A108F32C501}" dt="2021-03-04T21:03:50.329" v="25"/>
          <pc:sldLayoutMkLst>
            <pc:docMk/>
            <pc:sldMasterMk cId="95765861" sldId="2147483696"/>
            <pc:sldLayoutMk cId="2623606051" sldId="2147483711"/>
          </pc:sldLayoutMkLst>
        </pc:sldLayoutChg>
        <pc:sldLayoutChg chg="add del mod replId">
          <pc:chgData name="Edgar Alan Suarez Vega" userId="S::esuarezv1900@alumno.ipn.mx::01ecd9cb-c649-4057-be6a-042969bd1a94" providerId="AD" clId="Web-{33B01497-202E-4EC1-8ACA-8A108F32C501}" dt="2021-03-04T21:03:50.329" v="25"/>
          <pc:sldLayoutMkLst>
            <pc:docMk/>
            <pc:sldMasterMk cId="95765861" sldId="2147483696"/>
            <pc:sldLayoutMk cId="1565589843" sldId="2147483712"/>
          </pc:sldLayoutMkLst>
        </pc:sldLayoutChg>
        <pc:sldLayoutChg chg="add del mod replId">
          <pc:chgData name="Edgar Alan Suarez Vega" userId="S::esuarezv1900@alumno.ipn.mx::01ecd9cb-c649-4057-be6a-042969bd1a94" providerId="AD" clId="Web-{33B01497-202E-4EC1-8ACA-8A108F32C501}" dt="2021-03-04T21:03:50.329" v="25"/>
          <pc:sldLayoutMkLst>
            <pc:docMk/>
            <pc:sldMasterMk cId="95765861" sldId="2147483696"/>
            <pc:sldLayoutMk cId="3548985581" sldId="2147483713"/>
          </pc:sldLayoutMkLst>
        </pc:sldLayoutChg>
      </pc:sldMasterChg>
      <pc:sldMasterChg chg="add del addSldLayout delSldLayout modSldLayout">
        <pc:chgData name="Edgar Alan Suarez Vega" userId="S::esuarezv1900@alumno.ipn.mx::01ecd9cb-c649-4057-be6a-042969bd1a94" providerId="AD" clId="Web-{33B01497-202E-4EC1-8ACA-8A108F32C501}" dt="2021-03-04T21:04:01.251" v="26"/>
        <pc:sldMasterMkLst>
          <pc:docMk/>
          <pc:sldMasterMk cId="2838274217" sldId="2147483714"/>
        </pc:sldMasterMkLst>
        <pc:sldLayoutChg chg="add del mod replId">
          <pc:chgData name="Edgar Alan Suarez Vega" userId="S::esuarezv1900@alumno.ipn.mx::01ecd9cb-c649-4057-be6a-042969bd1a94" providerId="AD" clId="Web-{33B01497-202E-4EC1-8ACA-8A108F32C501}" dt="2021-03-04T21:04:01.251" v="26"/>
          <pc:sldLayoutMkLst>
            <pc:docMk/>
            <pc:sldMasterMk cId="2838274217" sldId="2147483714"/>
            <pc:sldLayoutMk cId="2900994881" sldId="2147483715"/>
          </pc:sldLayoutMkLst>
        </pc:sldLayoutChg>
        <pc:sldLayoutChg chg="add del mod replId">
          <pc:chgData name="Edgar Alan Suarez Vega" userId="S::esuarezv1900@alumno.ipn.mx::01ecd9cb-c649-4057-be6a-042969bd1a94" providerId="AD" clId="Web-{33B01497-202E-4EC1-8ACA-8A108F32C501}" dt="2021-03-04T21:04:01.251" v="26"/>
          <pc:sldLayoutMkLst>
            <pc:docMk/>
            <pc:sldMasterMk cId="2838274217" sldId="2147483714"/>
            <pc:sldLayoutMk cId="3996640417" sldId="2147483716"/>
          </pc:sldLayoutMkLst>
        </pc:sldLayoutChg>
        <pc:sldLayoutChg chg="add del mod replId">
          <pc:chgData name="Edgar Alan Suarez Vega" userId="S::esuarezv1900@alumno.ipn.mx::01ecd9cb-c649-4057-be6a-042969bd1a94" providerId="AD" clId="Web-{33B01497-202E-4EC1-8ACA-8A108F32C501}" dt="2021-03-04T21:04:01.251" v="26"/>
          <pc:sldLayoutMkLst>
            <pc:docMk/>
            <pc:sldMasterMk cId="2838274217" sldId="2147483714"/>
            <pc:sldLayoutMk cId="2023962215" sldId="2147483717"/>
          </pc:sldLayoutMkLst>
        </pc:sldLayoutChg>
        <pc:sldLayoutChg chg="add del mod replId">
          <pc:chgData name="Edgar Alan Suarez Vega" userId="S::esuarezv1900@alumno.ipn.mx::01ecd9cb-c649-4057-be6a-042969bd1a94" providerId="AD" clId="Web-{33B01497-202E-4EC1-8ACA-8A108F32C501}" dt="2021-03-04T21:04:01.251" v="26"/>
          <pc:sldLayoutMkLst>
            <pc:docMk/>
            <pc:sldMasterMk cId="2838274217" sldId="2147483714"/>
            <pc:sldLayoutMk cId="2201321724" sldId="2147483718"/>
          </pc:sldLayoutMkLst>
        </pc:sldLayoutChg>
        <pc:sldLayoutChg chg="add del mod replId">
          <pc:chgData name="Edgar Alan Suarez Vega" userId="S::esuarezv1900@alumno.ipn.mx::01ecd9cb-c649-4057-be6a-042969bd1a94" providerId="AD" clId="Web-{33B01497-202E-4EC1-8ACA-8A108F32C501}" dt="2021-03-04T21:04:01.251" v="26"/>
          <pc:sldLayoutMkLst>
            <pc:docMk/>
            <pc:sldMasterMk cId="2838274217" sldId="2147483714"/>
            <pc:sldLayoutMk cId="167632131" sldId="2147483719"/>
          </pc:sldLayoutMkLst>
        </pc:sldLayoutChg>
        <pc:sldLayoutChg chg="add del mod replId">
          <pc:chgData name="Edgar Alan Suarez Vega" userId="S::esuarezv1900@alumno.ipn.mx::01ecd9cb-c649-4057-be6a-042969bd1a94" providerId="AD" clId="Web-{33B01497-202E-4EC1-8ACA-8A108F32C501}" dt="2021-03-04T21:04:01.251" v="26"/>
          <pc:sldLayoutMkLst>
            <pc:docMk/>
            <pc:sldMasterMk cId="2838274217" sldId="2147483714"/>
            <pc:sldLayoutMk cId="3835512957" sldId="2147483720"/>
          </pc:sldLayoutMkLst>
        </pc:sldLayoutChg>
        <pc:sldLayoutChg chg="add del mod replId">
          <pc:chgData name="Edgar Alan Suarez Vega" userId="S::esuarezv1900@alumno.ipn.mx::01ecd9cb-c649-4057-be6a-042969bd1a94" providerId="AD" clId="Web-{33B01497-202E-4EC1-8ACA-8A108F32C501}" dt="2021-03-04T21:04:01.251" v="26"/>
          <pc:sldLayoutMkLst>
            <pc:docMk/>
            <pc:sldMasterMk cId="2838274217" sldId="2147483714"/>
            <pc:sldLayoutMk cId="3911423828" sldId="2147483721"/>
          </pc:sldLayoutMkLst>
        </pc:sldLayoutChg>
        <pc:sldLayoutChg chg="add del mod replId">
          <pc:chgData name="Edgar Alan Suarez Vega" userId="S::esuarezv1900@alumno.ipn.mx::01ecd9cb-c649-4057-be6a-042969bd1a94" providerId="AD" clId="Web-{33B01497-202E-4EC1-8ACA-8A108F32C501}" dt="2021-03-04T21:04:01.251" v="26"/>
          <pc:sldLayoutMkLst>
            <pc:docMk/>
            <pc:sldMasterMk cId="2838274217" sldId="2147483714"/>
            <pc:sldLayoutMk cId="1622855178" sldId="2147483722"/>
          </pc:sldLayoutMkLst>
        </pc:sldLayoutChg>
        <pc:sldLayoutChg chg="add del mod replId">
          <pc:chgData name="Edgar Alan Suarez Vega" userId="S::esuarezv1900@alumno.ipn.mx::01ecd9cb-c649-4057-be6a-042969bd1a94" providerId="AD" clId="Web-{33B01497-202E-4EC1-8ACA-8A108F32C501}" dt="2021-03-04T21:04:01.251" v="26"/>
          <pc:sldLayoutMkLst>
            <pc:docMk/>
            <pc:sldMasterMk cId="2838274217" sldId="2147483714"/>
            <pc:sldLayoutMk cId="2980575883" sldId="2147483723"/>
          </pc:sldLayoutMkLst>
        </pc:sldLayoutChg>
        <pc:sldLayoutChg chg="add del mod replId">
          <pc:chgData name="Edgar Alan Suarez Vega" userId="S::esuarezv1900@alumno.ipn.mx::01ecd9cb-c649-4057-be6a-042969bd1a94" providerId="AD" clId="Web-{33B01497-202E-4EC1-8ACA-8A108F32C501}" dt="2021-03-04T21:04:01.251" v="26"/>
          <pc:sldLayoutMkLst>
            <pc:docMk/>
            <pc:sldMasterMk cId="2838274217" sldId="2147483714"/>
            <pc:sldLayoutMk cId="3458486473" sldId="2147483724"/>
          </pc:sldLayoutMkLst>
        </pc:sldLayoutChg>
        <pc:sldLayoutChg chg="add del mod replId">
          <pc:chgData name="Edgar Alan Suarez Vega" userId="S::esuarezv1900@alumno.ipn.mx::01ecd9cb-c649-4057-be6a-042969bd1a94" providerId="AD" clId="Web-{33B01497-202E-4EC1-8ACA-8A108F32C501}" dt="2021-03-04T21:04:01.251" v="26"/>
          <pc:sldLayoutMkLst>
            <pc:docMk/>
            <pc:sldMasterMk cId="2838274217" sldId="2147483714"/>
            <pc:sldLayoutMk cId="26412065" sldId="2147483725"/>
          </pc:sldLayoutMkLst>
        </pc:sldLayoutChg>
        <pc:sldLayoutChg chg="add del mod replId">
          <pc:chgData name="Edgar Alan Suarez Vega" userId="S::esuarezv1900@alumno.ipn.mx::01ecd9cb-c649-4057-be6a-042969bd1a94" providerId="AD" clId="Web-{33B01497-202E-4EC1-8ACA-8A108F32C501}" dt="2021-03-04T21:04:01.251" v="26"/>
          <pc:sldLayoutMkLst>
            <pc:docMk/>
            <pc:sldMasterMk cId="2838274217" sldId="2147483714"/>
            <pc:sldLayoutMk cId="4280345738" sldId="2147483726"/>
          </pc:sldLayoutMkLst>
        </pc:sldLayoutChg>
        <pc:sldLayoutChg chg="add del mod replId">
          <pc:chgData name="Edgar Alan Suarez Vega" userId="S::esuarezv1900@alumno.ipn.mx::01ecd9cb-c649-4057-be6a-042969bd1a94" providerId="AD" clId="Web-{33B01497-202E-4EC1-8ACA-8A108F32C501}" dt="2021-03-04T21:04:01.251" v="26"/>
          <pc:sldLayoutMkLst>
            <pc:docMk/>
            <pc:sldMasterMk cId="2838274217" sldId="2147483714"/>
            <pc:sldLayoutMk cId="389143766" sldId="2147483727"/>
          </pc:sldLayoutMkLst>
        </pc:sldLayoutChg>
        <pc:sldLayoutChg chg="add del mod replId">
          <pc:chgData name="Edgar Alan Suarez Vega" userId="S::esuarezv1900@alumno.ipn.mx::01ecd9cb-c649-4057-be6a-042969bd1a94" providerId="AD" clId="Web-{33B01497-202E-4EC1-8ACA-8A108F32C501}" dt="2021-03-04T21:04:01.251" v="26"/>
          <pc:sldLayoutMkLst>
            <pc:docMk/>
            <pc:sldMasterMk cId="2838274217" sldId="2147483714"/>
            <pc:sldLayoutMk cId="3989265774" sldId="2147483728"/>
          </pc:sldLayoutMkLst>
        </pc:sldLayoutChg>
        <pc:sldLayoutChg chg="add del mod replId">
          <pc:chgData name="Edgar Alan Suarez Vega" userId="S::esuarezv1900@alumno.ipn.mx::01ecd9cb-c649-4057-be6a-042969bd1a94" providerId="AD" clId="Web-{33B01497-202E-4EC1-8ACA-8A108F32C501}" dt="2021-03-04T21:04:01.251" v="26"/>
          <pc:sldLayoutMkLst>
            <pc:docMk/>
            <pc:sldMasterMk cId="2838274217" sldId="2147483714"/>
            <pc:sldLayoutMk cId="579346294" sldId="2147483729"/>
          </pc:sldLayoutMkLst>
        </pc:sldLayoutChg>
        <pc:sldLayoutChg chg="add del mod replId">
          <pc:chgData name="Edgar Alan Suarez Vega" userId="S::esuarezv1900@alumno.ipn.mx::01ecd9cb-c649-4057-be6a-042969bd1a94" providerId="AD" clId="Web-{33B01497-202E-4EC1-8ACA-8A108F32C501}" dt="2021-03-04T21:04:01.251" v="26"/>
          <pc:sldLayoutMkLst>
            <pc:docMk/>
            <pc:sldMasterMk cId="2838274217" sldId="2147483714"/>
            <pc:sldLayoutMk cId="1832091675" sldId="2147483730"/>
          </pc:sldLayoutMkLst>
        </pc:sldLayoutChg>
        <pc:sldLayoutChg chg="add del mod replId">
          <pc:chgData name="Edgar Alan Suarez Vega" userId="S::esuarezv1900@alumno.ipn.mx::01ecd9cb-c649-4057-be6a-042969bd1a94" providerId="AD" clId="Web-{33B01497-202E-4EC1-8ACA-8A108F32C501}" dt="2021-03-04T21:04:01.251" v="26"/>
          <pc:sldLayoutMkLst>
            <pc:docMk/>
            <pc:sldMasterMk cId="2838274217" sldId="2147483714"/>
            <pc:sldLayoutMk cId="2625719353" sldId="2147483731"/>
          </pc:sldLayoutMkLst>
        </pc:sldLayoutChg>
      </pc:sldMasterChg>
      <pc:sldMasterChg chg="add del addSldLayout delSldLayout modSldLayout">
        <pc:chgData name="Edgar Alan Suarez Vega" userId="S::esuarezv1900@alumno.ipn.mx::01ecd9cb-c649-4057-be6a-042969bd1a94" providerId="AD" clId="Web-{33B01497-202E-4EC1-8ACA-8A108F32C501}" dt="2021-03-04T21:04:10.080" v="27"/>
        <pc:sldMasterMkLst>
          <pc:docMk/>
          <pc:sldMasterMk cId="2157804694" sldId="2147483732"/>
        </pc:sldMasterMkLst>
        <pc:sldLayoutChg chg="add del mod replId">
          <pc:chgData name="Edgar Alan Suarez Vega" userId="S::esuarezv1900@alumno.ipn.mx::01ecd9cb-c649-4057-be6a-042969bd1a94" providerId="AD" clId="Web-{33B01497-202E-4EC1-8ACA-8A108F32C501}" dt="2021-03-04T21:04:10.080" v="27"/>
          <pc:sldLayoutMkLst>
            <pc:docMk/>
            <pc:sldMasterMk cId="2157804694" sldId="2147483732"/>
            <pc:sldLayoutMk cId="1215784022" sldId="2147483733"/>
          </pc:sldLayoutMkLst>
        </pc:sldLayoutChg>
        <pc:sldLayoutChg chg="add del mod replId">
          <pc:chgData name="Edgar Alan Suarez Vega" userId="S::esuarezv1900@alumno.ipn.mx::01ecd9cb-c649-4057-be6a-042969bd1a94" providerId="AD" clId="Web-{33B01497-202E-4EC1-8ACA-8A108F32C501}" dt="2021-03-04T21:04:10.080" v="27"/>
          <pc:sldLayoutMkLst>
            <pc:docMk/>
            <pc:sldMasterMk cId="2157804694" sldId="2147483732"/>
            <pc:sldLayoutMk cId="3615960165" sldId="2147483734"/>
          </pc:sldLayoutMkLst>
        </pc:sldLayoutChg>
        <pc:sldLayoutChg chg="add del mod replId">
          <pc:chgData name="Edgar Alan Suarez Vega" userId="S::esuarezv1900@alumno.ipn.mx::01ecd9cb-c649-4057-be6a-042969bd1a94" providerId="AD" clId="Web-{33B01497-202E-4EC1-8ACA-8A108F32C501}" dt="2021-03-04T21:04:10.080" v="27"/>
          <pc:sldLayoutMkLst>
            <pc:docMk/>
            <pc:sldMasterMk cId="2157804694" sldId="2147483732"/>
            <pc:sldLayoutMk cId="3182239587" sldId="2147483735"/>
          </pc:sldLayoutMkLst>
        </pc:sldLayoutChg>
        <pc:sldLayoutChg chg="add del mod replId">
          <pc:chgData name="Edgar Alan Suarez Vega" userId="S::esuarezv1900@alumno.ipn.mx::01ecd9cb-c649-4057-be6a-042969bd1a94" providerId="AD" clId="Web-{33B01497-202E-4EC1-8ACA-8A108F32C501}" dt="2021-03-04T21:04:10.080" v="27"/>
          <pc:sldLayoutMkLst>
            <pc:docMk/>
            <pc:sldMasterMk cId="2157804694" sldId="2147483732"/>
            <pc:sldLayoutMk cId="2529699663" sldId="2147483736"/>
          </pc:sldLayoutMkLst>
        </pc:sldLayoutChg>
        <pc:sldLayoutChg chg="add del mod replId">
          <pc:chgData name="Edgar Alan Suarez Vega" userId="S::esuarezv1900@alumno.ipn.mx::01ecd9cb-c649-4057-be6a-042969bd1a94" providerId="AD" clId="Web-{33B01497-202E-4EC1-8ACA-8A108F32C501}" dt="2021-03-04T21:04:10.080" v="27"/>
          <pc:sldLayoutMkLst>
            <pc:docMk/>
            <pc:sldMasterMk cId="2157804694" sldId="2147483732"/>
            <pc:sldLayoutMk cId="2994616938" sldId="2147483737"/>
          </pc:sldLayoutMkLst>
        </pc:sldLayoutChg>
        <pc:sldLayoutChg chg="add del mod replId">
          <pc:chgData name="Edgar Alan Suarez Vega" userId="S::esuarezv1900@alumno.ipn.mx::01ecd9cb-c649-4057-be6a-042969bd1a94" providerId="AD" clId="Web-{33B01497-202E-4EC1-8ACA-8A108F32C501}" dt="2021-03-04T21:04:10.080" v="27"/>
          <pc:sldLayoutMkLst>
            <pc:docMk/>
            <pc:sldMasterMk cId="2157804694" sldId="2147483732"/>
            <pc:sldLayoutMk cId="38104781" sldId="2147483738"/>
          </pc:sldLayoutMkLst>
        </pc:sldLayoutChg>
        <pc:sldLayoutChg chg="add del mod replId">
          <pc:chgData name="Edgar Alan Suarez Vega" userId="S::esuarezv1900@alumno.ipn.mx::01ecd9cb-c649-4057-be6a-042969bd1a94" providerId="AD" clId="Web-{33B01497-202E-4EC1-8ACA-8A108F32C501}" dt="2021-03-04T21:04:10.080" v="27"/>
          <pc:sldLayoutMkLst>
            <pc:docMk/>
            <pc:sldMasterMk cId="2157804694" sldId="2147483732"/>
            <pc:sldLayoutMk cId="4209338595" sldId="2147483739"/>
          </pc:sldLayoutMkLst>
        </pc:sldLayoutChg>
        <pc:sldLayoutChg chg="add del mod replId">
          <pc:chgData name="Edgar Alan Suarez Vega" userId="S::esuarezv1900@alumno.ipn.mx::01ecd9cb-c649-4057-be6a-042969bd1a94" providerId="AD" clId="Web-{33B01497-202E-4EC1-8ACA-8A108F32C501}" dt="2021-03-04T21:04:10.080" v="27"/>
          <pc:sldLayoutMkLst>
            <pc:docMk/>
            <pc:sldMasterMk cId="2157804694" sldId="2147483732"/>
            <pc:sldLayoutMk cId="2757842579" sldId="2147483740"/>
          </pc:sldLayoutMkLst>
        </pc:sldLayoutChg>
        <pc:sldLayoutChg chg="add del mod replId">
          <pc:chgData name="Edgar Alan Suarez Vega" userId="S::esuarezv1900@alumno.ipn.mx::01ecd9cb-c649-4057-be6a-042969bd1a94" providerId="AD" clId="Web-{33B01497-202E-4EC1-8ACA-8A108F32C501}" dt="2021-03-04T21:04:10.080" v="27"/>
          <pc:sldLayoutMkLst>
            <pc:docMk/>
            <pc:sldMasterMk cId="2157804694" sldId="2147483732"/>
            <pc:sldLayoutMk cId="1316595218" sldId="2147483741"/>
          </pc:sldLayoutMkLst>
        </pc:sldLayoutChg>
        <pc:sldLayoutChg chg="add del mod replId">
          <pc:chgData name="Edgar Alan Suarez Vega" userId="S::esuarezv1900@alumno.ipn.mx::01ecd9cb-c649-4057-be6a-042969bd1a94" providerId="AD" clId="Web-{33B01497-202E-4EC1-8ACA-8A108F32C501}" dt="2021-03-04T21:04:10.080" v="27"/>
          <pc:sldLayoutMkLst>
            <pc:docMk/>
            <pc:sldMasterMk cId="2157804694" sldId="2147483732"/>
            <pc:sldLayoutMk cId="585757281" sldId="2147483742"/>
          </pc:sldLayoutMkLst>
        </pc:sldLayoutChg>
        <pc:sldLayoutChg chg="add del mod replId">
          <pc:chgData name="Edgar Alan Suarez Vega" userId="S::esuarezv1900@alumno.ipn.mx::01ecd9cb-c649-4057-be6a-042969bd1a94" providerId="AD" clId="Web-{33B01497-202E-4EC1-8ACA-8A108F32C501}" dt="2021-03-04T21:04:10.080" v="27"/>
          <pc:sldLayoutMkLst>
            <pc:docMk/>
            <pc:sldMasterMk cId="2157804694" sldId="2147483732"/>
            <pc:sldLayoutMk cId="4149881135" sldId="2147483743"/>
          </pc:sldLayoutMkLst>
        </pc:sldLayoutChg>
        <pc:sldLayoutChg chg="add del mod replId">
          <pc:chgData name="Edgar Alan Suarez Vega" userId="S::esuarezv1900@alumno.ipn.mx::01ecd9cb-c649-4057-be6a-042969bd1a94" providerId="AD" clId="Web-{33B01497-202E-4EC1-8ACA-8A108F32C501}" dt="2021-03-04T21:04:10.080" v="27"/>
          <pc:sldLayoutMkLst>
            <pc:docMk/>
            <pc:sldMasterMk cId="2157804694" sldId="2147483732"/>
            <pc:sldLayoutMk cId="3174241080" sldId="2147483744"/>
          </pc:sldLayoutMkLst>
        </pc:sldLayoutChg>
        <pc:sldLayoutChg chg="add del mod replId">
          <pc:chgData name="Edgar Alan Suarez Vega" userId="S::esuarezv1900@alumno.ipn.mx::01ecd9cb-c649-4057-be6a-042969bd1a94" providerId="AD" clId="Web-{33B01497-202E-4EC1-8ACA-8A108F32C501}" dt="2021-03-04T21:04:10.080" v="27"/>
          <pc:sldLayoutMkLst>
            <pc:docMk/>
            <pc:sldMasterMk cId="2157804694" sldId="2147483732"/>
            <pc:sldLayoutMk cId="571021554" sldId="2147483745"/>
          </pc:sldLayoutMkLst>
        </pc:sldLayoutChg>
        <pc:sldLayoutChg chg="add del mod replId">
          <pc:chgData name="Edgar Alan Suarez Vega" userId="S::esuarezv1900@alumno.ipn.mx::01ecd9cb-c649-4057-be6a-042969bd1a94" providerId="AD" clId="Web-{33B01497-202E-4EC1-8ACA-8A108F32C501}" dt="2021-03-04T21:04:10.080" v="27"/>
          <pc:sldLayoutMkLst>
            <pc:docMk/>
            <pc:sldMasterMk cId="2157804694" sldId="2147483732"/>
            <pc:sldLayoutMk cId="1710505067" sldId="2147483746"/>
          </pc:sldLayoutMkLst>
        </pc:sldLayoutChg>
      </pc:sldMasterChg>
      <pc:sldMasterChg chg="add del addSldLayout delSldLayout modSldLayout">
        <pc:chgData name="Edgar Alan Suarez Vega" userId="S::esuarezv1900@alumno.ipn.mx::01ecd9cb-c649-4057-be6a-042969bd1a94" providerId="AD" clId="Web-{33B01497-202E-4EC1-8ACA-8A108F32C501}" dt="2021-03-04T21:04:20.908" v="28"/>
        <pc:sldMasterMkLst>
          <pc:docMk/>
          <pc:sldMasterMk cId="2468683352" sldId="2147483747"/>
        </pc:sldMasterMkLst>
        <pc:sldLayoutChg chg="add del mod replId">
          <pc:chgData name="Edgar Alan Suarez Vega" userId="S::esuarezv1900@alumno.ipn.mx::01ecd9cb-c649-4057-be6a-042969bd1a94" providerId="AD" clId="Web-{33B01497-202E-4EC1-8ACA-8A108F32C501}" dt="2021-03-04T21:04:20.908" v="28"/>
          <pc:sldLayoutMkLst>
            <pc:docMk/>
            <pc:sldMasterMk cId="2468683352" sldId="2147483747"/>
            <pc:sldLayoutMk cId="3372438460" sldId="2147483748"/>
          </pc:sldLayoutMkLst>
        </pc:sldLayoutChg>
        <pc:sldLayoutChg chg="add del mod replId">
          <pc:chgData name="Edgar Alan Suarez Vega" userId="S::esuarezv1900@alumno.ipn.mx::01ecd9cb-c649-4057-be6a-042969bd1a94" providerId="AD" clId="Web-{33B01497-202E-4EC1-8ACA-8A108F32C501}" dt="2021-03-04T21:04:20.908" v="28"/>
          <pc:sldLayoutMkLst>
            <pc:docMk/>
            <pc:sldMasterMk cId="2468683352" sldId="2147483747"/>
            <pc:sldLayoutMk cId="3299052842" sldId="2147483749"/>
          </pc:sldLayoutMkLst>
        </pc:sldLayoutChg>
        <pc:sldLayoutChg chg="add del mod replId">
          <pc:chgData name="Edgar Alan Suarez Vega" userId="S::esuarezv1900@alumno.ipn.mx::01ecd9cb-c649-4057-be6a-042969bd1a94" providerId="AD" clId="Web-{33B01497-202E-4EC1-8ACA-8A108F32C501}" dt="2021-03-04T21:04:20.908" v="28"/>
          <pc:sldLayoutMkLst>
            <pc:docMk/>
            <pc:sldMasterMk cId="2468683352" sldId="2147483747"/>
            <pc:sldLayoutMk cId="3443014628" sldId="2147483750"/>
          </pc:sldLayoutMkLst>
        </pc:sldLayoutChg>
        <pc:sldLayoutChg chg="add del mod replId">
          <pc:chgData name="Edgar Alan Suarez Vega" userId="S::esuarezv1900@alumno.ipn.mx::01ecd9cb-c649-4057-be6a-042969bd1a94" providerId="AD" clId="Web-{33B01497-202E-4EC1-8ACA-8A108F32C501}" dt="2021-03-04T21:04:20.908" v="28"/>
          <pc:sldLayoutMkLst>
            <pc:docMk/>
            <pc:sldMasterMk cId="2468683352" sldId="2147483747"/>
            <pc:sldLayoutMk cId="3519081931" sldId="2147483751"/>
          </pc:sldLayoutMkLst>
        </pc:sldLayoutChg>
        <pc:sldLayoutChg chg="add del mod replId">
          <pc:chgData name="Edgar Alan Suarez Vega" userId="S::esuarezv1900@alumno.ipn.mx::01ecd9cb-c649-4057-be6a-042969bd1a94" providerId="AD" clId="Web-{33B01497-202E-4EC1-8ACA-8A108F32C501}" dt="2021-03-04T21:04:20.908" v="28"/>
          <pc:sldLayoutMkLst>
            <pc:docMk/>
            <pc:sldMasterMk cId="2468683352" sldId="2147483747"/>
            <pc:sldLayoutMk cId="4082391875" sldId="2147483752"/>
          </pc:sldLayoutMkLst>
        </pc:sldLayoutChg>
        <pc:sldLayoutChg chg="add del mod replId">
          <pc:chgData name="Edgar Alan Suarez Vega" userId="S::esuarezv1900@alumno.ipn.mx::01ecd9cb-c649-4057-be6a-042969bd1a94" providerId="AD" clId="Web-{33B01497-202E-4EC1-8ACA-8A108F32C501}" dt="2021-03-04T21:04:20.908" v="28"/>
          <pc:sldLayoutMkLst>
            <pc:docMk/>
            <pc:sldMasterMk cId="2468683352" sldId="2147483747"/>
            <pc:sldLayoutMk cId="1065670113" sldId="2147483753"/>
          </pc:sldLayoutMkLst>
        </pc:sldLayoutChg>
        <pc:sldLayoutChg chg="add del mod replId">
          <pc:chgData name="Edgar Alan Suarez Vega" userId="S::esuarezv1900@alumno.ipn.mx::01ecd9cb-c649-4057-be6a-042969bd1a94" providerId="AD" clId="Web-{33B01497-202E-4EC1-8ACA-8A108F32C501}" dt="2021-03-04T21:04:20.908" v="28"/>
          <pc:sldLayoutMkLst>
            <pc:docMk/>
            <pc:sldMasterMk cId="2468683352" sldId="2147483747"/>
            <pc:sldLayoutMk cId="3107658950" sldId="2147483754"/>
          </pc:sldLayoutMkLst>
        </pc:sldLayoutChg>
        <pc:sldLayoutChg chg="add del mod replId">
          <pc:chgData name="Edgar Alan Suarez Vega" userId="S::esuarezv1900@alumno.ipn.mx::01ecd9cb-c649-4057-be6a-042969bd1a94" providerId="AD" clId="Web-{33B01497-202E-4EC1-8ACA-8A108F32C501}" dt="2021-03-04T21:04:20.908" v="28"/>
          <pc:sldLayoutMkLst>
            <pc:docMk/>
            <pc:sldMasterMk cId="2468683352" sldId="2147483747"/>
            <pc:sldLayoutMk cId="3521378842" sldId="2147483755"/>
          </pc:sldLayoutMkLst>
        </pc:sldLayoutChg>
        <pc:sldLayoutChg chg="add del mod replId">
          <pc:chgData name="Edgar Alan Suarez Vega" userId="S::esuarezv1900@alumno.ipn.mx::01ecd9cb-c649-4057-be6a-042969bd1a94" providerId="AD" clId="Web-{33B01497-202E-4EC1-8ACA-8A108F32C501}" dt="2021-03-04T21:04:20.908" v="28"/>
          <pc:sldLayoutMkLst>
            <pc:docMk/>
            <pc:sldMasterMk cId="2468683352" sldId="2147483747"/>
            <pc:sldLayoutMk cId="1927393027" sldId="2147483756"/>
          </pc:sldLayoutMkLst>
        </pc:sldLayoutChg>
        <pc:sldLayoutChg chg="add del mod replId">
          <pc:chgData name="Edgar Alan Suarez Vega" userId="S::esuarezv1900@alumno.ipn.mx::01ecd9cb-c649-4057-be6a-042969bd1a94" providerId="AD" clId="Web-{33B01497-202E-4EC1-8ACA-8A108F32C501}" dt="2021-03-04T21:04:20.908" v="28"/>
          <pc:sldLayoutMkLst>
            <pc:docMk/>
            <pc:sldMasterMk cId="2468683352" sldId="2147483747"/>
            <pc:sldLayoutMk cId="3821052483" sldId="2147483757"/>
          </pc:sldLayoutMkLst>
        </pc:sldLayoutChg>
        <pc:sldLayoutChg chg="add del mod replId">
          <pc:chgData name="Edgar Alan Suarez Vega" userId="S::esuarezv1900@alumno.ipn.mx::01ecd9cb-c649-4057-be6a-042969bd1a94" providerId="AD" clId="Web-{33B01497-202E-4EC1-8ACA-8A108F32C501}" dt="2021-03-04T21:04:20.908" v="28"/>
          <pc:sldLayoutMkLst>
            <pc:docMk/>
            <pc:sldMasterMk cId="2468683352" sldId="2147483747"/>
            <pc:sldLayoutMk cId="2081929821" sldId="2147483758"/>
          </pc:sldLayoutMkLst>
        </pc:sldLayoutChg>
      </pc:sldMasterChg>
      <pc:sldMasterChg chg="add addSldLayout modSldLayout">
        <pc:chgData name="Edgar Alan Suarez Vega" userId="S::esuarezv1900@alumno.ipn.mx::01ecd9cb-c649-4057-be6a-042969bd1a94" providerId="AD" clId="Web-{33B01497-202E-4EC1-8ACA-8A108F32C501}" dt="2021-03-04T21:04:20.908" v="28"/>
        <pc:sldMasterMkLst>
          <pc:docMk/>
          <pc:sldMasterMk cId="3483284278" sldId="2147483759"/>
        </pc:sldMasterMkLst>
        <pc:sldLayoutChg chg="add mod replId">
          <pc:chgData name="Edgar Alan Suarez Vega" userId="S::esuarezv1900@alumno.ipn.mx::01ecd9cb-c649-4057-be6a-042969bd1a94" providerId="AD" clId="Web-{33B01497-202E-4EC1-8ACA-8A108F32C501}" dt="2021-03-04T21:04:20.908" v="28"/>
          <pc:sldLayoutMkLst>
            <pc:docMk/>
            <pc:sldMasterMk cId="3483284278" sldId="2147483759"/>
            <pc:sldLayoutMk cId="2765297348" sldId="2147483760"/>
          </pc:sldLayoutMkLst>
        </pc:sldLayoutChg>
        <pc:sldLayoutChg chg="add mod replId">
          <pc:chgData name="Edgar Alan Suarez Vega" userId="S::esuarezv1900@alumno.ipn.mx::01ecd9cb-c649-4057-be6a-042969bd1a94" providerId="AD" clId="Web-{33B01497-202E-4EC1-8ACA-8A108F32C501}" dt="2021-03-04T21:04:20.908" v="28"/>
          <pc:sldLayoutMkLst>
            <pc:docMk/>
            <pc:sldMasterMk cId="3483284278" sldId="2147483759"/>
            <pc:sldLayoutMk cId="2107678546" sldId="2147483761"/>
          </pc:sldLayoutMkLst>
        </pc:sldLayoutChg>
        <pc:sldLayoutChg chg="add mod replId">
          <pc:chgData name="Edgar Alan Suarez Vega" userId="S::esuarezv1900@alumno.ipn.mx::01ecd9cb-c649-4057-be6a-042969bd1a94" providerId="AD" clId="Web-{33B01497-202E-4EC1-8ACA-8A108F32C501}" dt="2021-03-04T21:04:20.908" v="28"/>
          <pc:sldLayoutMkLst>
            <pc:docMk/>
            <pc:sldMasterMk cId="3483284278" sldId="2147483759"/>
            <pc:sldLayoutMk cId="3147998473" sldId="2147483762"/>
          </pc:sldLayoutMkLst>
        </pc:sldLayoutChg>
        <pc:sldLayoutChg chg="add mod replId">
          <pc:chgData name="Edgar Alan Suarez Vega" userId="S::esuarezv1900@alumno.ipn.mx::01ecd9cb-c649-4057-be6a-042969bd1a94" providerId="AD" clId="Web-{33B01497-202E-4EC1-8ACA-8A108F32C501}" dt="2021-03-04T21:04:20.908" v="28"/>
          <pc:sldLayoutMkLst>
            <pc:docMk/>
            <pc:sldMasterMk cId="3483284278" sldId="2147483759"/>
            <pc:sldLayoutMk cId="3942503831" sldId="2147483763"/>
          </pc:sldLayoutMkLst>
        </pc:sldLayoutChg>
        <pc:sldLayoutChg chg="add mod replId">
          <pc:chgData name="Edgar Alan Suarez Vega" userId="S::esuarezv1900@alumno.ipn.mx::01ecd9cb-c649-4057-be6a-042969bd1a94" providerId="AD" clId="Web-{33B01497-202E-4EC1-8ACA-8A108F32C501}" dt="2021-03-04T21:04:20.908" v="28"/>
          <pc:sldLayoutMkLst>
            <pc:docMk/>
            <pc:sldMasterMk cId="3483284278" sldId="2147483759"/>
            <pc:sldLayoutMk cId="2713742982" sldId="2147483764"/>
          </pc:sldLayoutMkLst>
        </pc:sldLayoutChg>
        <pc:sldLayoutChg chg="add mod replId">
          <pc:chgData name="Edgar Alan Suarez Vega" userId="S::esuarezv1900@alumno.ipn.mx::01ecd9cb-c649-4057-be6a-042969bd1a94" providerId="AD" clId="Web-{33B01497-202E-4EC1-8ACA-8A108F32C501}" dt="2021-03-04T21:04:20.908" v="28"/>
          <pc:sldLayoutMkLst>
            <pc:docMk/>
            <pc:sldMasterMk cId="3483284278" sldId="2147483759"/>
            <pc:sldLayoutMk cId="2146047798" sldId="2147483765"/>
          </pc:sldLayoutMkLst>
        </pc:sldLayoutChg>
        <pc:sldLayoutChg chg="add mod replId">
          <pc:chgData name="Edgar Alan Suarez Vega" userId="S::esuarezv1900@alumno.ipn.mx::01ecd9cb-c649-4057-be6a-042969bd1a94" providerId="AD" clId="Web-{33B01497-202E-4EC1-8ACA-8A108F32C501}" dt="2021-03-04T21:04:20.908" v="28"/>
          <pc:sldLayoutMkLst>
            <pc:docMk/>
            <pc:sldMasterMk cId="3483284278" sldId="2147483759"/>
            <pc:sldLayoutMk cId="1743046963" sldId="2147483766"/>
          </pc:sldLayoutMkLst>
        </pc:sldLayoutChg>
        <pc:sldLayoutChg chg="add mod replId">
          <pc:chgData name="Edgar Alan Suarez Vega" userId="S::esuarezv1900@alumno.ipn.mx::01ecd9cb-c649-4057-be6a-042969bd1a94" providerId="AD" clId="Web-{33B01497-202E-4EC1-8ACA-8A108F32C501}" dt="2021-03-04T21:04:20.908" v="28"/>
          <pc:sldLayoutMkLst>
            <pc:docMk/>
            <pc:sldMasterMk cId="3483284278" sldId="2147483759"/>
            <pc:sldLayoutMk cId="1957587952" sldId="2147483767"/>
          </pc:sldLayoutMkLst>
        </pc:sldLayoutChg>
        <pc:sldLayoutChg chg="add mod replId">
          <pc:chgData name="Edgar Alan Suarez Vega" userId="S::esuarezv1900@alumno.ipn.mx::01ecd9cb-c649-4057-be6a-042969bd1a94" providerId="AD" clId="Web-{33B01497-202E-4EC1-8ACA-8A108F32C501}" dt="2021-03-04T21:04:20.908" v="28"/>
          <pc:sldLayoutMkLst>
            <pc:docMk/>
            <pc:sldMasterMk cId="3483284278" sldId="2147483759"/>
            <pc:sldLayoutMk cId="1716393092" sldId="2147483768"/>
          </pc:sldLayoutMkLst>
        </pc:sldLayoutChg>
        <pc:sldLayoutChg chg="add mod replId">
          <pc:chgData name="Edgar Alan Suarez Vega" userId="S::esuarezv1900@alumno.ipn.mx::01ecd9cb-c649-4057-be6a-042969bd1a94" providerId="AD" clId="Web-{33B01497-202E-4EC1-8ACA-8A108F32C501}" dt="2021-03-04T21:04:20.908" v="28"/>
          <pc:sldLayoutMkLst>
            <pc:docMk/>
            <pc:sldMasterMk cId="3483284278" sldId="2147483759"/>
            <pc:sldLayoutMk cId="413257742" sldId="2147483769"/>
          </pc:sldLayoutMkLst>
        </pc:sldLayoutChg>
        <pc:sldLayoutChg chg="add mod replId">
          <pc:chgData name="Edgar Alan Suarez Vega" userId="S::esuarezv1900@alumno.ipn.mx::01ecd9cb-c649-4057-be6a-042969bd1a94" providerId="AD" clId="Web-{33B01497-202E-4EC1-8ACA-8A108F32C501}" dt="2021-03-04T21:04:20.908" v="28"/>
          <pc:sldLayoutMkLst>
            <pc:docMk/>
            <pc:sldMasterMk cId="3483284278" sldId="2147483759"/>
            <pc:sldLayoutMk cId="3355667187" sldId="2147483770"/>
          </pc:sldLayoutMkLst>
        </pc:sldLayoutChg>
        <pc:sldLayoutChg chg="add mod replId">
          <pc:chgData name="Edgar Alan Suarez Vega" userId="S::esuarezv1900@alumno.ipn.mx::01ecd9cb-c649-4057-be6a-042969bd1a94" providerId="AD" clId="Web-{33B01497-202E-4EC1-8ACA-8A108F32C501}" dt="2021-03-04T21:04:20.908" v="28"/>
          <pc:sldLayoutMkLst>
            <pc:docMk/>
            <pc:sldMasterMk cId="3483284278" sldId="2147483759"/>
            <pc:sldLayoutMk cId="2279796697" sldId="2147483771"/>
          </pc:sldLayoutMkLst>
        </pc:sldLayoutChg>
        <pc:sldLayoutChg chg="add mod replId">
          <pc:chgData name="Edgar Alan Suarez Vega" userId="S::esuarezv1900@alumno.ipn.mx::01ecd9cb-c649-4057-be6a-042969bd1a94" providerId="AD" clId="Web-{33B01497-202E-4EC1-8ACA-8A108F32C501}" dt="2021-03-04T21:04:20.908" v="28"/>
          <pc:sldLayoutMkLst>
            <pc:docMk/>
            <pc:sldMasterMk cId="3483284278" sldId="2147483759"/>
            <pc:sldLayoutMk cId="2767039439" sldId="2147483772"/>
          </pc:sldLayoutMkLst>
        </pc:sldLayoutChg>
        <pc:sldLayoutChg chg="add mod replId">
          <pc:chgData name="Edgar Alan Suarez Vega" userId="S::esuarezv1900@alumno.ipn.mx::01ecd9cb-c649-4057-be6a-042969bd1a94" providerId="AD" clId="Web-{33B01497-202E-4EC1-8ACA-8A108F32C501}" dt="2021-03-04T21:04:20.908" v="28"/>
          <pc:sldLayoutMkLst>
            <pc:docMk/>
            <pc:sldMasterMk cId="3483284278" sldId="2147483759"/>
            <pc:sldLayoutMk cId="1988635517" sldId="2147483773"/>
          </pc:sldLayoutMkLst>
        </pc:sldLayoutChg>
        <pc:sldLayoutChg chg="add mod replId">
          <pc:chgData name="Edgar Alan Suarez Vega" userId="S::esuarezv1900@alumno.ipn.mx::01ecd9cb-c649-4057-be6a-042969bd1a94" providerId="AD" clId="Web-{33B01497-202E-4EC1-8ACA-8A108F32C501}" dt="2021-03-04T21:04:20.908" v="28"/>
          <pc:sldLayoutMkLst>
            <pc:docMk/>
            <pc:sldMasterMk cId="3483284278" sldId="2147483759"/>
            <pc:sldLayoutMk cId="2960335548" sldId="2147483774"/>
          </pc:sldLayoutMkLst>
        </pc:sldLayoutChg>
        <pc:sldLayoutChg chg="add mod replId">
          <pc:chgData name="Edgar Alan Suarez Vega" userId="S::esuarezv1900@alumno.ipn.mx::01ecd9cb-c649-4057-be6a-042969bd1a94" providerId="AD" clId="Web-{33B01497-202E-4EC1-8ACA-8A108F32C501}" dt="2021-03-04T21:04:20.908" v="28"/>
          <pc:sldLayoutMkLst>
            <pc:docMk/>
            <pc:sldMasterMk cId="3483284278" sldId="2147483759"/>
            <pc:sldLayoutMk cId="2041639537" sldId="2147483775"/>
          </pc:sldLayoutMkLst>
        </pc:sldLayoutChg>
        <pc:sldLayoutChg chg="add mod replId">
          <pc:chgData name="Edgar Alan Suarez Vega" userId="S::esuarezv1900@alumno.ipn.mx::01ecd9cb-c649-4057-be6a-042969bd1a94" providerId="AD" clId="Web-{33B01497-202E-4EC1-8ACA-8A108F32C501}" dt="2021-03-04T21:04:20.908" v="28"/>
          <pc:sldLayoutMkLst>
            <pc:docMk/>
            <pc:sldMasterMk cId="3483284278" sldId="2147483759"/>
            <pc:sldLayoutMk cId="3003094395" sldId="2147483776"/>
          </pc:sldLayoutMkLst>
        </pc:sldLayoutChg>
      </pc:sldMaster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3/9/2021</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76529734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13257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556671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2797966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7670394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9886355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603355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p>
        </p:txBody>
      </p:sp>
    </p:spTree>
    <p:extLst>
      <p:ext uri="{BB962C8B-B14F-4D97-AF65-F5344CB8AC3E}">
        <p14:creationId xmlns:p14="http://schemas.microsoft.com/office/powerpoint/2010/main" val="20416395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003094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107678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147998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3/9/2021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942503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3/9/2021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713742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3/9/2021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146047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3/9/2021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743046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957587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716393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3/9/2021</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3483284278"/>
      </p:ext>
    </p:extLst>
  </p:cSld>
  <p:clrMap bg1="dk1" tx1="lt1" bg2="dk2" tx2="lt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 id="214748377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F43132E-D4DF-4A83-9344-A782D0F5D9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84253" y="1212935"/>
            <a:ext cx="7184742" cy="4432130"/>
          </a:xfrm>
        </p:spPr>
        <p:txBody>
          <a:bodyPr anchor="ctr">
            <a:normAutofit/>
          </a:bodyPr>
          <a:lstStyle/>
          <a:p>
            <a:pPr algn="ctr"/>
            <a:r>
              <a:rPr lang="en-US" err="1">
                <a:cs typeface="Calibri Light"/>
              </a:rPr>
              <a:t>Estructura</a:t>
            </a:r>
            <a:r>
              <a:rPr lang="en-US">
                <a:cs typeface="Calibri Light"/>
              </a:rPr>
              <a:t> de </a:t>
            </a:r>
            <a:r>
              <a:rPr lang="en-US" err="1">
                <a:cs typeface="Calibri Light"/>
              </a:rPr>
              <a:t>datos</a:t>
            </a:r>
            <a:br>
              <a:rPr lang="en-US">
                <a:cs typeface="Calibri Light"/>
              </a:rPr>
            </a:br>
            <a:r>
              <a:rPr lang="en-US" i="1">
                <a:cs typeface="Calibri Light"/>
              </a:rPr>
              <a:t>Pila</a:t>
            </a:r>
          </a:p>
        </p:txBody>
      </p:sp>
      <p:sp>
        <p:nvSpPr>
          <p:cNvPr id="3" name="Subtitle 2"/>
          <p:cNvSpPr>
            <a:spLocks noGrp="1"/>
          </p:cNvSpPr>
          <p:nvPr>
            <p:ph type="subTitle" idx="1"/>
          </p:nvPr>
        </p:nvSpPr>
        <p:spPr>
          <a:xfrm>
            <a:off x="8017261" y="2087881"/>
            <a:ext cx="3142864" cy="2682239"/>
          </a:xfrm>
        </p:spPr>
        <p:txBody>
          <a:bodyPr anchor="ctr">
            <a:normAutofit/>
          </a:bodyPr>
          <a:lstStyle/>
          <a:p>
            <a:pPr marL="285750" indent="-285750" algn="l">
              <a:buChar char="•"/>
            </a:pPr>
            <a:r>
              <a:rPr lang="en-US">
                <a:cs typeface="Calibri"/>
              </a:rPr>
              <a:t>EstÁtica</a:t>
            </a:r>
            <a:endParaRPr lang="en-US" err="1"/>
          </a:p>
          <a:p>
            <a:pPr marL="285750" indent="-285750" algn="l">
              <a:buChar char="•"/>
            </a:pPr>
            <a:r>
              <a:rPr lang="en-US">
                <a:cs typeface="Calibri"/>
              </a:rPr>
              <a:t>DinÁmica</a:t>
            </a:r>
          </a:p>
          <a:p>
            <a:pPr algn="l"/>
            <a:endParaRPr lang="en-US">
              <a:cs typeface="Calibri"/>
            </a:endParaRPr>
          </a:p>
        </p:txBody>
      </p:sp>
      <p:cxnSp>
        <p:nvCxnSpPr>
          <p:cNvPr id="10" name="Straight Connector 9">
            <a:extLst>
              <a:ext uri="{FF2B5EF4-FFF2-40B4-BE49-F238E27FC236}">
                <a16:creationId xmlns:a16="http://schemas.microsoft.com/office/drawing/2014/main" id="{6AA24BC1-1577-4586-AD7A-417660E372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ABC92-AB4E-41D1-89EA-B5E03BD762A9}"/>
              </a:ext>
            </a:extLst>
          </p:cNvPr>
          <p:cNvSpPr>
            <a:spLocks noGrp="1"/>
          </p:cNvSpPr>
          <p:nvPr>
            <p:ph type="title"/>
          </p:nvPr>
        </p:nvSpPr>
        <p:spPr>
          <a:xfrm>
            <a:off x="685801" y="374073"/>
            <a:ext cx="10131425" cy="915940"/>
          </a:xfrm>
        </p:spPr>
        <p:txBody>
          <a:bodyPr/>
          <a:lstStyle/>
          <a:p>
            <a:r>
              <a:rPr lang="es-MX">
                <a:cs typeface="Calibri Light"/>
              </a:rPr>
              <a:t>Pila vacía (</a:t>
            </a:r>
            <a:r>
              <a:rPr lang="es-MX" sz="2800">
                <a:cs typeface="Calibri Light"/>
              </a:rPr>
              <a:t>Estática o dinámica</a:t>
            </a:r>
            <a:r>
              <a:rPr lang="es-MX">
                <a:cs typeface="Calibri Light"/>
              </a:rPr>
              <a:t>)</a:t>
            </a:r>
          </a:p>
        </p:txBody>
      </p:sp>
      <p:sp>
        <p:nvSpPr>
          <p:cNvPr id="3" name="Content Placeholder 2">
            <a:extLst>
              <a:ext uri="{FF2B5EF4-FFF2-40B4-BE49-F238E27FC236}">
                <a16:creationId xmlns:a16="http://schemas.microsoft.com/office/drawing/2014/main" id="{262A38D4-DE71-4853-8B53-4B25B3B83B0E}"/>
              </a:ext>
            </a:extLst>
          </p:cNvPr>
          <p:cNvSpPr>
            <a:spLocks noGrp="1"/>
          </p:cNvSpPr>
          <p:nvPr>
            <p:ph idx="1"/>
          </p:nvPr>
        </p:nvSpPr>
        <p:spPr/>
        <p:txBody>
          <a:bodyPr vert="horz" lIns="91440" tIns="45720" rIns="91440" bIns="45720" rtlCol="0" anchor="t">
            <a:normAutofit fontScale="92500" lnSpcReduction="10000"/>
          </a:bodyPr>
          <a:lstStyle/>
          <a:p>
            <a:r>
              <a:rPr lang="es-MX">
                <a:ea typeface="+mn-lt"/>
                <a:cs typeface="+mn-lt"/>
              </a:rPr>
              <a:t>Una pila puede estar vacía (no tiene elementos) de tal forma que podemos usar (&lt;push&gt;).</a:t>
            </a:r>
          </a:p>
          <a:p>
            <a:pPr>
              <a:buClr>
                <a:srgbClr val="FFFFFF"/>
              </a:buClr>
            </a:pPr>
            <a:r>
              <a:rPr lang="es-MX">
                <a:ea typeface="+mn-lt"/>
                <a:cs typeface="+mn-lt"/>
              </a:rPr>
              <a:t>Verificar que una pila no está vacía antes de intentar sacar (&lt;pop&gt;) un elemento de la pila. Si esta precondición no se cumple se debe visualizar un mensaje de error y el programa debe terminar.</a:t>
            </a:r>
          </a:p>
          <a:p>
            <a:pPr>
              <a:buClr>
                <a:srgbClr val="FFFFFF"/>
              </a:buClr>
            </a:pPr>
            <a:r>
              <a:rPr lang="es-MX">
                <a:ea typeface="+mn-lt"/>
                <a:cs typeface="+mn-lt"/>
              </a:rPr>
              <a:t>Si un programa intenta sacar un elemento de una pila vacía, se producirá un error debido a que esa operación es imposible; esta situación se denomina desbordamiento negativo (under-flow).</a:t>
            </a:r>
          </a:p>
          <a:p>
            <a:pPr>
              <a:buClr>
                <a:srgbClr val="FFFFFF"/>
              </a:buClr>
            </a:pPr>
            <a:r>
              <a:rPr lang="es-MX">
                <a:ea typeface="+mn-lt"/>
                <a:cs typeface="+mn-lt"/>
              </a:rPr>
              <a:t>Algunos procesos que podemos realizar con la pila para comprobar o llegar al estado de pila vacia incluyen los dos siguientes:</a:t>
            </a:r>
          </a:p>
          <a:p>
            <a:pPr>
              <a:buClr>
                <a:srgbClr val="FFFFFF"/>
              </a:buClr>
            </a:pPr>
            <a:r>
              <a:rPr lang="es-MX">
                <a:ea typeface="+mn-lt"/>
                <a:cs typeface="+mn-lt"/>
              </a:rPr>
              <a:t>Pila vacía   ---   Comprobar si la pila no tiene elementos. D</a:t>
            </a:r>
            <a:r>
              <a:rPr lang="en-US">
                <a:ea typeface="+mn-lt"/>
                <a:cs typeface="+mn-lt"/>
              </a:rPr>
              <a:t>evuelve 1 (verdadero) si la pila está vacía y 0 (falso) en caso contrario</a:t>
            </a:r>
            <a:endParaRPr lang="es-MX">
              <a:ea typeface="+mn-lt"/>
              <a:cs typeface="+mn-lt"/>
            </a:endParaRPr>
          </a:p>
          <a:p>
            <a:pPr>
              <a:buClr>
                <a:srgbClr val="FFFFFF"/>
              </a:buClr>
            </a:pPr>
            <a:r>
              <a:rPr lang="es-MX">
                <a:ea typeface="+mn-lt"/>
                <a:cs typeface="+mn-lt"/>
              </a:rPr>
              <a:t>Limpiar pila   ----   Quita todos los elementos y deja la pila vacía. Esto la deja s</a:t>
            </a:r>
            <a:r>
              <a:rPr lang="en-US">
                <a:ea typeface="+mn-lt"/>
                <a:cs typeface="+mn-lt"/>
              </a:rPr>
              <a:t>in elementos pero no se decrementa el puntero o variable auxiliar de la pila, ya que la pila queda intacta.</a:t>
            </a:r>
            <a:endParaRPr lang="es-MX">
              <a:ea typeface="+mn-lt"/>
              <a:cs typeface="+mn-lt"/>
            </a:endParaRPr>
          </a:p>
          <a:p>
            <a:pPr marL="342900" indent="-342900">
              <a:buClr>
                <a:srgbClr val="FFFFFF"/>
              </a:buClr>
              <a:buAutoNum type="arabicPeriod"/>
            </a:pPr>
            <a:endParaRPr lang="es-MX">
              <a:ea typeface="+mn-lt"/>
              <a:cs typeface="+mn-lt"/>
            </a:endParaRPr>
          </a:p>
          <a:p>
            <a:pPr marL="342900" indent="-342900">
              <a:buClr>
                <a:srgbClr val="FFFFFF"/>
              </a:buClr>
              <a:buAutoNum type="arabicPeriod"/>
            </a:pPr>
            <a:endParaRPr lang="en-US">
              <a:cs typeface="Calibri"/>
            </a:endParaRPr>
          </a:p>
        </p:txBody>
      </p:sp>
    </p:spTree>
    <p:extLst>
      <p:ext uri="{BB962C8B-B14F-4D97-AF65-F5344CB8AC3E}">
        <p14:creationId xmlns:p14="http://schemas.microsoft.com/office/powerpoint/2010/main" val="4896973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511D6-ED1D-48BF-9B3F-82BC924B7D61}"/>
              </a:ext>
            </a:extLst>
          </p:cNvPr>
          <p:cNvSpPr>
            <a:spLocks noGrp="1"/>
          </p:cNvSpPr>
          <p:nvPr>
            <p:ph type="title"/>
          </p:nvPr>
        </p:nvSpPr>
        <p:spPr>
          <a:xfrm>
            <a:off x="685801" y="277091"/>
            <a:ext cx="10131425" cy="902086"/>
          </a:xfrm>
        </p:spPr>
        <p:txBody>
          <a:bodyPr/>
          <a:lstStyle/>
          <a:p>
            <a:r>
              <a:rPr lang="es-MX">
                <a:cs typeface="Calibri Light"/>
              </a:rPr>
              <a:t>PIla llena (</a:t>
            </a:r>
            <a:r>
              <a:rPr lang="es-MX" sz="2800">
                <a:cs typeface="Calibri Light"/>
              </a:rPr>
              <a:t>estática</a:t>
            </a:r>
            <a:r>
              <a:rPr lang="es-MX">
                <a:cs typeface="Calibri Light"/>
              </a:rPr>
              <a:t>)</a:t>
            </a:r>
          </a:p>
        </p:txBody>
      </p:sp>
      <p:sp>
        <p:nvSpPr>
          <p:cNvPr id="3" name="Content Placeholder 2">
            <a:extLst>
              <a:ext uri="{FF2B5EF4-FFF2-40B4-BE49-F238E27FC236}">
                <a16:creationId xmlns:a16="http://schemas.microsoft.com/office/drawing/2014/main" id="{6A913210-1AB6-464D-BAFC-CEC7510EDF01}"/>
              </a:ext>
            </a:extLst>
          </p:cNvPr>
          <p:cNvSpPr>
            <a:spLocks noGrp="1"/>
          </p:cNvSpPr>
          <p:nvPr>
            <p:ph idx="1"/>
          </p:nvPr>
        </p:nvSpPr>
        <p:spPr>
          <a:xfrm>
            <a:off x="685801" y="1989667"/>
            <a:ext cx="6612370" cy="3649133"/>
          </a:xfrm>
        </p:spPr>
        <p:txBody>
          <a:bodyPr vert="horz" lIns="91440" tIns="45720" rIns="91440" bIns="45720" rtlCol="0" anchor="t">
            <a:normAutofit/>
          </a:bodyPr>
          <a:lstStyle/>
          <a:p>
            <a:r>
              <a:rPr lang="es-MX">
                <a:cs typeface="Calibri"/>
              </a:rPr>
              <a:t>Se ocupo todo el espacio destinado para los datos, en  Pila.</a:t>
            </a:r>
          </a:p>
          <a:p>
            <a:pPr>
              <a:buClr>
                <a:srgbClr val="FFFFFF"/>
              </a:buClr>
            </a:pPr>
            <a:r>
              <a:rPr lang="es-MX">
                <a:cs typeface="Calibri"/>
              </a:rPr>
              <a:t>No es posible agregar más datos.</a:t>
            </a:r>
          </a:p>
          <a:p>
            <a:pPr>
              <a:buClr>
                <a:srgbClr val="FFFFFF"/>
              </a:buClr>
            </a:pPr>
            <a:r>
              <a:rPr lang="es-MX">
                <a:cs typeface="Calibri"/>
              </a:rPr>
              <a:t>Los procesos en este estado de pila llena son:        </a:t>
            </a:r>
            <a:endParaRPr lang="es-MX" sz="1600">
              <a:cs typeface="Calibri"/>
            </a:endParaRPr>
          </a:p>
          <a:p>
            <a:pPr marL="0" indent="0">
              <a:buClr>
                <a:srgbClr val="FFFFFF"/>
              </a:buClr>
              <a:buNone/>
            </a:pPr>
            <a:r>
              <a:rPr lang="es-MX" sz="1400">
                <a:ea typeface="+mn-lt"/>
                <a:cs typeface="+mn-lt"/>
              </a:rPr>
              <a:t>         Quitar (pop)   ---   Sacar (quitar) un dato de la pila.</a:t>
            </a:r>
          </a:p>
          <a:p>
            <a:pPr marL="0" indent="0">
              <a:buNone/>
            </a:pPr>
            <a:r>
              <a:rPr lang="es-MX" sz="1400">
                <a:ea typeface="+mn-lt"/>
                <a:cs typeface="+mn-lt"/>
              </a:rPr>
              <a:t>         Pila vacía()   ---   Comprobar si la pila no tiene elementos.</a:t>
            </a:r>
          </a:p>
          <a:p>
            <a:pPr marL="0" indent="0">
              <a:buNone/>
            </a:pPr>
            <a:r>
              <a:rPr lang="es-MX" sz="1400">
                <a:ea typeface="+mn-lt"/>
                <a:cs typeface="+mn-lt"/>
              </a:rPr>
              <a:t>         Limpiar pila()   ---   Quitar todos sus elementos y dejar la pila vacía.</a:t>
            </a:r>
            <a:endParaRPr lang="es-MX" sz="1400">
              <a:cs typeface="Calibri"/>
            </a:endParaRPr>
          </a:p>
          <a:p>
            <a:pPr marL="0" indent="0">
              <a:buNone/>
            </a:pPr>
            <a:r>
              <a:rPr lang="es-MX" sz="1400">
                <a:cs typeface="Calibri"/>
              </a:rPr>
              <a:t>         Mostrar () ---- Mostrar contenido.</a:t>
            </a:r>
          </a:p>
          <a:p>
            <a:pPr>
              <a:buClr>
                <a:srgbClr val="FFFFFF"/>
              </a:buClr>
            </a:pPr>
            <a:r>
              <a:rPr lang="es-MX">
                <a:cs typeface="Calibri"/>
              </a:rPr>
              <a:t>El programa no debe permitir efectuar la función de agregar datos</a:t>
            </a:r>
          </a:p>
          <a:p>
            <a:pPr marL="0" indent="0">
              <a:buClr>
                <a:srgbClr val="FFFFFF"/>
              </a:buClr>
              <a:buNone/>
            </a:pPr>
            <a:endParaRPr lang="es-MX">
              <a:cs typeface="Calibri"/>
            </a:endParaRPr>
          </a:p>
        </p:txBody>
      </p:sp>
      <p:pic>
        <p:nvPicPr>
          <p:cNvPr id="4" name="Picture 4">
            <a:extLst>
              <a:ext uri="{FF2B5EF4-FFF2-40B4-BE49-F238E27FC236}">
                <a16:creationId xmlns:a16="http://schemas.microsoft.com/office/drawing/2014/main" id="{F71569BF-C531-450A-A62A-86F7571A12A5}"/>
              </a:ext>
            </a:extLst>
          </p:cNvPr>
          <p:cNvPicPr>
            <a:picLocks noChangeAspect="1"/>
          </p:cNvPicPr>
          <p:nvPr/>
        </p:nvPicPr>
        <p:blipFill>
          <a:blip r:embed="rId2"/>
          <a:stretch>
            <a:fillRect/>
          </a:stretch>
        </p:blipFill>
        <p:spPr>
          <a:xfrm>
            <a:off x="7868516" y="1648691"/>
            <a:ext cx="3714750" cy="3990109"/>
          </a:xfrm>
          <a:prstGeom prst="rect">
            <a:avLst/>
          </a:prstGeom>
        </p:spPr>
      </p:pic>
    </p:spTree>
    <p:extLst>
      <p:ext uri="{BB962C8B-B14F-4D97-AF65-F5344CB8AC3E}">
        <p14:creationId xmlns:p14="http://schemas.microsoft.com/office/powerpoint/2010/main" val="32120983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2F2E0-897E-4B0C-AC26-BCD821782E72}"/>
              </a:ext>
            </a:extLst>
          </p:cNvPr>
          <p:cNvSpPr>
            <a:spLocks noGrp="1"/>
          </p:cNvSpPr>
          <p:nvPr>
            <p:ph type="title"/>
          </p:nvPr>
        </p:nvSpPr>
        <p:spPr>
          <a:xfrm>
            <a:off x="685801" y="304800"/>
            <a:ext cx="10131425" cy="874377"/>
          </a:xfrm>
        </p:spPr>
        <p:txBody>
          <a:bodyPr/>
          <a:lstStyle/>
          <a:p>
            <a:r>
              <a:rPr lang="es-MX">
                <a:cs typeface="Calibri Light"/>
              </a:rPr>
              <a:t>PILA NEUTRA (</a:t>
            </a:r>
            <a:r>
              <a:rPr lang="es-MX" sz="2800">
                <a:cs typeface="Calibri Light"/>
              </a:rPr>
              <a:t>estÁtica o dinÁmica</a:t>
            </a:r>
            <a:r>
              <a:rPr lang="es-MX">
                <a:cs typeface="Calibri Light"/>
              </a:rPr>
              <a:t>)</a:t>
            </a:r>
          </a:p>
        </p:txBody>
      </p:sp>
      <p:sp>
        <p:nvSpPr>
          <p:cNvPr id="3" name="Content Placeholder 2">
            <a:extLst>
              <a:ext uri="{FF2B5EF4-FFF2-40B4-BE49-F238E27FC236}">
                <a16:creationId xmlns:a16="http://schemas.microsoft.com/office/drawing/2014/main" id="{5F71059E-4D99-444F-9847-DD2774639DE2}"/>
              </a:ext>
            </a:extLst>
          </p:cNvPr>
          <p:cNvSpPr>
            <a:spLocks noGrp="1"/>
          </p:cNvSpPr>
          <p:nvPr>
            <p:ph idx="1"/>
          </p:nvPr>
        </p:nvSpPr>
        <p:spPr>
          <a:xfrm>
            <a:off x="612355" y="1389248"/>
            <a:ext cx="10131425" cy="3649133"/>
          </a:xfrm>
        </p:spPr>
        <p:txBody>
          <a:bodyPr vert="horz" lIns="91440" tIns="45720" rIns="91440" bIns="45720" rtlCol="0" anchor="t">
            <a:normAutofit fontScale="92500" lnSpcReduction="10000"/>
          </a:bodyPr>
          <a:lstStyle/>
          <a:p>
            <a:pPr marL="0" indent="0">
              <a:buNone/>
            </a:pPr>
            <a:r>
              <a:rPr lang="es-MX">
                <a:ea typeface="+mn-lt"/>
                <a:cs typeface="+mn-lt"/>
              </a:rPr>
              <a:t>Las operaciones y procesos que sirven para definir una pila y poder trabajar con su contenido son: (no todas ellas se implementan al definir una pila).</a:t>
            </a:r>
            <a:endParaRPr lang="es-MX">
              <a:cs typeface="Calibri"/>
            </a:endParaRPr>
          </a:p>
          <a:p>
            <a:pPr>
              <a:buClr>
                <a:srgbClr val="FFFFFF"/>
              </a:buClr>
            </a:pPr>
            <a:r>
              <a:rPr lang="es-MX">
                <a:ea typeface="+mn-lt"/>
                <a:cs typeface="+mn-lt"/>
              </a:rPr>
              <a:t>Tipo de dato   ---   Dato que se almacena en la pila.</a:t>
            </a:r>
          </a:p>
          <a:p>
            <a:pPr>
              <a:buClr>
                <a:srgbClr val="FFFFFF"/>
              </a:buClr>
            </a:pPr>
            <a:r>
              <a:rPr lang="es-MX">
                <a:ea typeface="+mn-lt"/>
                <a:cs typeface="+mn-lt"/>
              </a:rPr>
              <a:t>Insertar (push)   ---   Insertar un dato en la pila.</a:t>
            </a:r>
          </a:p>
          <a:p>
            <a:pPr>
              <a:buClr>
                <a:srgbClr val="FFFFFF"/>
              </a:buClr>
            </a:pPr>
            <a:r>
              <a:rPr lang="es-MX">
                <a:ea typeface="+mn-lt"/>
                <a:cs typeface="+mn-lt"/>
              </a:rPr>
              <a:t>Quitar (pop)   ---   Sacar (quitar) un dato de la pila.</a:t>
            </a:r>
          </a:p>
          <a:p>
            <a:pPr>
              <a:buClr>
                <a:srgbClr val="FFFFFF"/>
              </a:buClr>
            </a:pPr>
            <a:r>
              <a:rPr lang="es-MX">
                <a:ea typeface="+mn-lt"/>
                <a:cs typeface="+mn-lt"/>
              </a:rPr>
              <a:t>Pila vacía   ---   Comprobar si la pila no tiene elementos.</a:t>
            </a:r>
          </a:p>
          <a:p>
            <a:pPr>
              <a:buClr>
                <a:srgbClr val="FFFFFF"/>
              </a:buClr>
            </a:pPr>
            <a:r>
              <a:rPr lang="es-MX">
                <a:ea typeface="+mn-lt"/>
                <a:cs typeface="+mn-lt"/>
              </a:rPr>
              <a:t>Pila llena   ---   Comprobar si la pila está llena de elementos.</a:t>
            </a:r>
          </a:p>
          <a:p>
            <a:pPr>
              <a:buClr>
                <a:srgbClr val="FFFFFF"/>
              </a:buClr>
            </a:pPr>
            <a:r>
              <a:rPr lang="es-MX">
                <a:ea typeface="+mn-lt"/>
                <a:cs typeface="+mn-lt"/>
              </a:rPr>
              <a:t>Limpiar pila   ---   Quitar todos sus elementos y dejar la pila vacía.</a:t>
            </a:r>
          </a:p>
          <a:p>
            <a:pPr>
              <a:buClr>
                <a:srgbClr val="FFFFFF"/>
              </a:buClr>
            </a:pPr>
            <a:r>
              <a:rPr lang="es-MX">
                <a:ea typeface="+mn-lt"/>
                <a:cs typeface="+mn-lt"/>
              </a:rPr>
              <a:t>Tamaño de la pila   ---   Número de elementos máximo que puede contener la pila.</a:t>
            </a:r>
          </a:p>
          <a:p>
            <a:pPr>
              <a:buClr>
                <a:srgbClr val="FFFFFF"/>
              </a:buClr>
            </a:pPr>
            <a:r>
              <a:rPr lang="es-MX">
                <a:ea typeface="+mn-lt"/>
                <a:cs typeface="+mn-lt"/>
              </a:rPr>
              <a:t>Cima   ---   Obtiene el elemento cima de la pila.</a:t>
            </a:r>
            <a:endParaRPr lang="es-MX">
              <a:cs typeface="Calibri"/>
            </a:endParaRPr>
          </a:p>
        </p:txBody>
      </p:sp>
    </p:spTree>
    <p:extLst>
      <p:ext uri="{BB962C8B-B14F-4D97-AF65-F5344CB8AC3E}">
        <p14:creationId xmlns:p14="http://schemas.microsoft.com/office/powerpoint/2010/main" val="33201993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A89C01-D79F-4B5B-A288-F084B6B73BC0}"/>
              </a:ext>
            </a:extLst>
          </p:cNvPr>
          <p:cNvSpPr>
            <a:spLocks noGrp="1"/>
          </p:cNvSpPr>
          <p:nvPr>
            <p:ph idx="1"/>
          </p:nvPr>
        </p:nvSpPr>
        <p:spPr>
          <a:xfrm>
            <a:off x="658259" y="1269898"/>
            <a:ext cx="10131425" cy="3649133"/>
          </a:xfrm>
        </p:spPr>
        <p:txBody>
          <a:bodyPr/>
          <a:lstStyle/>
          <a:p>
            <a:pPr marL="0" indent="0">
              <a:buNone/>
            </a:pPr>
            <a:r>
              <a:rPr lang="es-MX">
                <a:cs typeface="Calibri"/>
              </a:rPr>
              <a:t>Todas las operaciones y procesos anteriores se pueden aplicar durante el funcionamiento de una píla, llamese, proceso de llenado o de vaciado.</a:t>
            </a:r>
            <a:endParaRPr lang="en-US"/>
          </a:p>
          <a:p>
            <a:pPr marL="0" indent="0">
              <a:buClr>
                <a:srgbClr val="FFFFFF"/>
              </a:buClr>
              <a:buNone/>
            </a:pPr>
            <a:r>
              <a:rPr lang="es-MX">
                <a:cs typeface="Calibri"/>
              </a:rPr>
              <a:t>Este estado es neutro entre la pila vacia y la pila llena, por lo que debe incluir los procesos de ambos, por tanto, se deben tomar las siguientes precauciones</a:t>
            </a:r>
          </a:p>
          <a:p>
            <a:pPr marL="0" indent="0">
              <a:buNone/>
            </a:pPr>
            <a:r>
              <a:rPr lang="es-MX">
                <a:ea typeface="+mn-lt"/>
                <a:cs typeface="+mn-lt"/>
              </a:rPr>
              <a:t>Se debe proteger la integridad de la pila, El tipo Pila ha de proporcionar operaciones que comprueben el estado de la pila: pila vacía o pila llena. Definir una operación que restaure la condición inicial de la pila, que fue determinada por el programa CrearPila (cima de la pila a -1), LimpiarPila.</a:t>
            </a:r>
            <a:endParaRPr lang="es-MX"/>
          </a:p>
          <a:p>
            <a:pPr marL="0" indent="0">
              <a:buNone/>
            </a:pPr>
            <a:r>
              <a:rPr lang="es-MX">
                <a:ea typeface="+mn-lt"/>
                <a:cs typeface="+mn-lt"/>
              </a:rPr>
              <a:t>Verificar que la pila no está llena antes de intentar insertar o poner (&lt;push&gt;) un elemento en la pila; verificar que una pila no está vacía antes de intentar sacar (&lt;pop&gt;) un elemento de la pila. Si estas precondiciones no se cumplen se debe visualizar un mensaje de error y el programa debe terminar.</a:t>
            </a:r>
            <a:endParaRPr lang="es-MX"/>
          </a:p>
          <a:p>
            <a:pPr marL="0" indent="0">
              <a:buNone/>
            </a:pPr>
            <a:endParaRPr lang="es-MX">
              <a:cs typeface="Calibri"/>
            </a:endParaRPr>
          </a:p>
        </p:txBody>
      </p:sp>
    </p:spTree>
    <p:extLst>
      <p:ext uri="{BB962C8B-B14F-4D97-AF65-F5344CB8AC3E}">
        <p14:creationId xmlns:p14="http://schemas.microsoft.com/office/powerpoint/2010/main" val="8591132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2509B-EAA7-41E8-ADE9-88B46460FA47}"/>
              </a:ext>
            </a:extLst>
          </p:cNvPr>
          <p:cNvSpPr>
            <a:spLocks noGrp="1"/>
          </p:cNvSpPr>
          <p:nvPr>
            <p:ph type="title"/>
          </p:nvPr>
        </p:nvSpPr>
        <p:spPr>
          <a:xfrm>
            <a:off x="3304310" y="4405745"/>
            <a:ext cx="5407025" cy="1456267"/>
          </a:xfrm>
        </p:spPr>
        <p:txBody>
          <a:bodyPr/>
          <a:lstStyle/>
          <a:p>
            <a:r>
              <a:rPr lang="en-US">
                <a:cs typeface="Calibri Light"/>
              </a:rPr>
              <a:t>Gracias por </a:t>
            </a:r>
            <a:r>
              <a:rPr lang="en-US" err="1">
                <a:cs typeface="Calibri Light"/>
              </a:rPr>
              <a:t>su</a:t>
            </a:r>
            <a:r>
              <a:rPr lang="en-US">
                <a:cs typeface="Calibri Light"/>
              </a:rPr>
              <a:t> </a:t>
            </a:r>
            <a:r>
              <a:rPr lang="en-US" err="1">
                <a:cs typeface="Calibri Light"/>
              </a:rPr>
              <a:t>atencion</a:t>
            </a:r>
            <a:endParaRPr lang="en-US" err="1"/>
          </a:p>
        </p:txBody>
      </p:sp>
    </p:spTree>
    <p:extLst>
      <p:ext uri="{BB962C8B-B14F-4D97-AF65-F5344CB8AC3E}">
        <p14:creationId xmlns:p14="http://schemas.microsoft.com/office/powerpoint/2010/main" val="60694150"/>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2AA64-02C4-4639-A52F-F81C6B724D8E}"/>
              </a:ext>
            </a:extLst>
          </p:cNvPr>
          <p:cNvSpPr>
            <a:spLocks noGrp="1"/>
          </p:cNvSpPr>
          <p:nvPr>
            <p:ph type="title"/>
          </p:nvPr>
        </p:nvSpPr>
        <p:spPr>
          <a:xfrm>
            <a:off x="685801" y="609600"/>
            <a:ext cx="5219699" cy="1456267"/>
          </a:xfrm>
        </p:spPr>
        <p:txBody>
          <a:bodyPr vert="horz" lIns="91440" tIns="45720" rIns="91440" bIns="45720" rtlCol="0">
            <a:normAutofit/>
          </a:bodyPr>
          <a:lstStyle/>
          <a:p>
            <a:r>
              <a:rPr lang="en-US" b="1">
                <a:ea typeface="+mj-lt"/>
                <a:cs typeface="+mj-lt"/>
              </a:rPr>
              <a:t>Pila</a:t>
            </a:r>
            <a:endParaRPr lang="en-US">
              <a:cs typeface="Calibri Light" panose="020F0302020204030204"/>
            </a:endParaRPr>
          </a:p>
        </p:txBody>
      </p:sp>
      <p:sp>
        <p:nvSpPr>
          <p:cNvPr id="3" name="Content Placeholder 2">
            <a:extLst>
              <a:ext uri="{FF2B5EF4-FFF2-40B4-BE49-F238E27FC236}">
                <a16:creationId xmlns:a16="http://schemas.microsoft.com/office/drawing/2014/main" id="{99E7FF6F-6D27-4C32-8CBC-86F0400B4898}"/>
              </a:ext>
            </a:extLst>
          </p:cNvPr>
          <p:cNvSpPr>
            <a:spLocks noGrp="1"/>
          </p:cNvSpPr>
          <p:nvPr>
            <p:ph idx="1"/>
          </p:nvPr>
        </p:nvSpPr>
        <p:spPr>
          <a:xfrm>
            <a:off x="685801" y="2142067"/>
            <a:ext cx="5219699" cy="3649133"/>
          </a:xfrm>
        </p:spPr>
        <p:txBody>
          <a:bodyPr>
            <a:normAutofit/>
          </a:bodyPr>
          <a:lstStyle/>
          <a:p>
            <a:pPr>
              <a:lnSpc>
                <a:spcPct val="90000"/>
              </a:lnSpc>
            </a:pPr>
            <a:r>
              <a:rPr lang="es-MX">
                <a:latin typeface="Arial"/>
                <a:ea typeface="+mn-lt"/>
                <a:cs typeface="+mn-lt"/>
              </a:rPr>
              <a:t>Una </a:t>
            </a:r>
            <a:r>
              <a:rPr lang="es-MX" b="1">
                <a:latin typeface="Arial"/>
                <a:ea typeface="+mn-lt"/>
                <a:cs typeface="+mn-lt"/>
              </a:rPr>
              <a:t>pila</a:t>
            </a:r>
            <a:r>
              <a:rPr lang="es-MX">
                <a:latin typeface="Arial"/>
                <a:ea typeface="+mn-lt"/>
                <a:cs typeface="+mn-lt"/>
              </a:rPr>
              <a:t> (stack en inglés) es una lista ordenada o </a:t>
            </a:r>
            <a:r>
              <a:rPr lang="es-MX" b="1">
                <a:latin typeface="Arial"/>
                <a:ea typeface="+mn-lt"/>
                <a:cs typeface="+mn-lt"/>
              </a:rPr>
              <a:t>estructura de datos</a:t>
            </a:r>
            <a:r>
              <a:rPr lang="es-MX">
                <a:latin typeface="Arial"/>
                <a:ea typeface="+mn-lt"/>
                <a:cs typeface="+mn-lt"/>
              </a:rPr>
              <a:t> que permite almacenar y recuperar </a:t>
            </a:r>
            <a:r>
              <a:rPr lang="es-MX" b="1">
                <a:latin typeface="Arial"/>
                <a:ea typeface="+mn-lt"/>
                <a:cs typeface="+mn-lt"/>
              </a:rPr>
              <a:t>datos.</a:t>
            </a:r>
          </a:p>
          <a:p>
            <a:pPr>
              <a:lnSpc>
                <a:spcPct val="90000"/>
              </a:lnSpc>
              <a:buClr>
                <a:srgbClr val="FFFFFF"/>
              </a:buClr>
            </a:pPr>
            <a:r>
              <a:rPr lang="es-MX">
                <a:latin typeface="Arial"/>
                <a:ea typeface="+mn-lt"/>
                <a:cs typeface="+mn-lt"/>
              </a:rPr>
              <a:t>Siendo el modo de acceso a sus elementos de tipo LIFO (del inglés Last In, First Out, «último en entrar, primero en salir») </a:t>
            </a:r>
            <a:endParaRPr lang="es-MX" b="1">
              <a:latin typeface="Arial"/>
              <a:ea typeface="+mn-lt"/>
              <a:cs typeface="+mn-lt"/>
            </a:endParaRPr>
          </a:p>
          <a:p>
            <a:pPr>
              <a:lnSpc>
                <a:spcPct val="90000"/>
              </a:lnSpc>
              <a:buClr>
                <a:srgbClr val="FFFFFF"/>
              </a:buClr>
            </a:pPr>
            <a:endParaRPr lang="es-MX" b="1">
              <a:latin typeface="Arial"/>
              <a:ea typeface="+mn-lt"/>
              <a:cs typeface="+mn-lt"/>
            </a:endParaRPr>
          </a:p>
          <a:p>
            <a:pPr>
              <a:lnSpc>
                <a:spcPct val="90000"/>
              </a:lnSpc>
              <a:buClr>
                <a:srgbClr val="FFFFFF"/>
              </a:buClr>
            </a:pPr>
            <a:r>
              <a:rPr lang="es-MX">
                <a:latin typeface="Arial"/>
                <a:ea typeface="+mn-lt"/>
                <a:cs typeface="+mn-lt"/>
              </a:rPr>
              <a:t>Para el manejo de los datos se cuenta con dos operaciones básicas: apilar (</a:t>
            </a:r>
            <a:r>
              <a:rPr lang="es-MX" b="1">
                <a:latin typeface="Arial"/>
                <a:ea typeface="+mn-lt"/>
                <a:cs typeface="+mn-lt"/>
              </a:rPr>
              <a:t>push</a:t>
            </a:r>
            <a:r>
              <a:rPr lang="es-MX">
                <a:latin typeface="Arial"/>
                <a:ea typeface="+mn-lt"/>
                <a:cs typeface="+mn-lt"/>
              </a:rPr>
              <a:t>), que coloca un objeto en la pila, y su operación inversa, retirar (o desapilar, </a:t>
            </a:r>
            <a:r>
              <a:rPr lang="es-MX" b="1">
                <a:latin typeface="Arial"/>
                <a:ea typeface="+mn-lt"/>
                <a:cs typeface="+mn-lt"/>
              </a:rPr>
              <a:t>pop</a:t>
            </a:r>
            <a:r>
              <a:rPr lang="es-MX">
                <a:latin typeface="Arial"/>
                <a:ea typeface="+mn-lt"/>
                <a:cs typeface="+mn-lt"/>
              </a:rPr>
              <a:t>), que retira el último elemento apilado. </a:t>
            </a:r>
            <a:endParaRPr lang="es-MX">
              <a:latin typeface="Arial"/>
              <a:cs typeface="Calibri" panose="020F0502020204030204"/>
            </a:endParaRPr>
          </a:p>
        </p:txBody>
      </p:sp>
      <p:pic>
        <p:nvPicPr>
          <p:cNvPr id="4" name="Picture 4" descr="Diagram&#10;&#10;Description automatically generated">
            <a:extLst>
              <a:ext uri="{FF2B5EF4-FFF2-40B4-BE49-F238E27FC236}">
                <a16:creationId xmlns:a16="http://schemas.microsoft.com/office/drawing/2014/main" id="{0FBEF652-6855-4AEC-880D-548CCEEC2233}"/>
              </a:ext>
            </a:extLst>
          </p:cNvPr>
          <p:cNvPicPr>
            <a:picLocks noChangeAspect="1"/>
          </p:cNvPicPr>
          <p:nvPr/>
        </p:nvPicPr>
        <p:blipFill rotWithShape="1">
          <a:blip r:embed="rId3"/>
          <a:srcRect l="2295" r="7706" b="1"/>
          <a:stretch/>
        </p:blipFill>
        <p:spPr>
          <a:xfrm>
            <a:off x="6198830" y="611388"/>
            <a:ext cx="5516342" cy="527813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61420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B7BB6-DF54-430B-909F-5BBD9DA5330B}"/>
              </a:ext>
            </a:extLst>
          </p:cNvPr>
          <p:cNvSpPr>
            <a:spLocks noGrp="1"/>
          </p:cNvSpPr>
          <p:nvPr>
            <p:ph type="title"/>
          </p:nvPr>
        </p:nvSpPr>
        <p:spPr/>
        <p:txBody>
          <a:bodyPr/>
          <a:lstStyle/>
          <a:p>
            <a:r>
              <a:rPr lang="es-MX">
                <a:cs typeface="Calibri Light"/>
              </a:rPr>
              <a:t>Crear una pila estática</a:t>
            </a:r>
            <a:endParaRPr lang="es-MX"/>
          </a:p>
        </p:txBody>
      </p:sp>
      <p:sp>
        <p:nvSpPr>
          <p:cNvPr id="3" name="Content Placeholder 2">
            <a:extLst>
              <a:ext uri="{FF2B5EF4-FFF2-40B4-BE49-F238E27FC236}">
                <a16:creationId xmlns:a16="http://schemas.microsoft.com/office/drawing/2014/main" id="{CFA4A08B-2A17-4BFC-B6F7-B4507A30C685}"/>
              </a:ext>
            </a:extLst>
          </p:cNvPr>
          <p:cNvSpPr>
            <a:spLocks noGrp="1"/>
          </p:cNvSpPr>
          <p:nvPr>
            <p:ph idx="1"/>
          </p:nvPr>
        </p:nvSpPr>
        <p:spPr/>
        <p:txBody>
          <a:bodyPr/>
          <a:lstStyle/>
          <a:p>
            <a:r>
              <a:rPr lang="es-MX" sz="2400">
                <a:ea typeface="+mn-lt"/>
                <a:cs typeface="+mn-lt"/>
              </a:rPr>
              <a:t>La forma más simple de representar una pila es mediante un vector unidimensional.</a:t>
            </a:r>
          </a:p>
          <a:p>
            <a:pPr>
              <a:buClr>
                <a:srgbClr val="FFFFFF"/>
              </a:buClr>
            </a:pPr>
            <a:r>
              <a:rPr lang="es-MX" sz="2400">
                <a:ea typeface="+mn-lt"/>
                <a:cs typeface="+mn-lt"/>
              </a:rPr>
              <a:t>Al definir un array hay que determinar el número de índices válidos y, por lo tanto, el número de componentes definidos.</a:t>
            </a:r>
          </a:p>
          <a:p>
            <a:pPr>
              <a:buClr>
                <a:srgbClr val="FFFFFF"/>
              </a:buClr>
            </a:pPr>
            <a:r>
              <a:rPr lang="es-MX" sz="2400">
                <a:ea typeface="+mn-lt"/>
                <a:cs typeface="+mn-lt"/>
              </a:rPr>
              <a:t>Este limite se conoce como tope y es dependiente de una variable auxiliar</a:t>
            </a:r>
            <a:endParaRPr lang="es-MX" sz="2400">
              <a:cs typeface="Calibri"/>
            </a:endParaRPr>
          </a:p>
        </p:txBody>
      </p:sp>
    </p:spTree>
    <p:extLst>
      <p:ext uri="{BB962C8B-B14F-4D97-AF65-F5344CB8AC3E}">
        <p14:creationId xmlns:p14="http://schemas.microsoft.com/office/powerpoint/2010/main" val="96000245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ABEBF8-5A6F-4234-8A99-06E649F6351A}"/>
              </a:ext>
            </a:extLst>
          </p:cNvPr>
          <p:cNvSpPr>
            <a:spLocks noGrp="1"/>
          </p:cNvSpPr>
          <p:nvPr>
            <p:ph idx="1"/>
          </p:nvPr>
        </p:nvSpPr>
        <p:spPr>
          <a:xfrm>
            <a:off x="954233" y="349635"/>
            <a:ext cx="10131425" cy="3649133"/>
          </a:xfrm>
        </p:spPr>
        <p:txBody>
          <a:bodyPr vert="horz" lIns="91440" tIns="45720" rIns="91440" bIns="45720" rtlCol="0" anchor="ctr">
            <a:noAutofit/>
          </a:bodyPr>
          <a:lstStyle/>
          <a:p>
            <a:pPr marL="0" indent="0">
              <a:buNone/>
            </a:pPr>
            <a:r>
              <a:rPr lang="es-MX" sz="2800" noProof="1">
                <a:ea typeface="+mn-lt"/>
                <a:cs typeface="+mn-lt"/>
              </a:rPr>
              <a:t>El primer elemento se almacenará en la posición 0 y será el fondo de la pila, el segundo elemento en la posición 1 y así sucesivamente. En general, el elemento i-ésimo estará almacenado en la posición i-1 del vector.</a:t>
            </a:r>
          </a:p>
          <a:p>
            <a:pPr marL="0" indent="0">
              <a:buNone/>
            </a:pPr>
            <a:r>
              <a:rPr lang="es-MX" sz="2800" noProof="1">
                <a:ea typeface="+mn-lt"/>
                <a:cs typeface="+mn-lt"/>
              </a:rPr>
              <a:t>Sea una pila cuyos elementos son (a, b, c, d, e), siendo e su cima e. La representación gráfica de la implementación mediante un array sería</a:t>
            </a:r>
            <a:endParaRPr lang="es-MX" sz="2800" noProof="1">
              <a:cs typeface="Calibri"/>
            </a:endParaRPr>
          </a:p>
        </p:txBody>
      </p:sp>
      <p:pic>
        <p:nvPicPr>
          <p:cNvPr id="4" name="Picture 4" descr="Table&#10;&#10;Description automatically generated">
            <a:extLst>
              <a:ext uri="{FF2B5EF4-FFF2-40B4-BE49-F238E27FC236}">
                <a16:creationId xmlns:a16="http://schemas.microsoft.com/office/drawing/2014/main" id="{A237C140-D7F5-4251-ACEC-DCB92CA7CD64}"/>
              </a:ext>
            </a:extLst>
          </p:cNvPr>
          <p:cNvPicPr>
            <a:picLocks noChangeAspect="1"/>
          </p:cNvPicPr>
          <p:nvPr/>
        </p:nvPicPr>
        <p:blipFill>
          <a:blip r:embed="rId2"/>
          <a:stretch>
            <a:fillRect/>
          </a:stretch>
        </p:blipFill>
        <p:spPr>
          <a:xfrm>
            <a:off x="2810742" y="4003784"/>
            <a:ext cx="6570517" cy="2279430"/>
          </a:xfrm>
          <a:prstGeom prst="rect">
            <a:avLst/>
          </a:prstGeom>
        </p:spPr>
      </p:pic>
    </p:spTree>
    <p:extLst>
      <p:ext uri="{BB962C8B-B14F-4D97-AF65-F5344CB8AC3E}">
        <p14:creationId xmlns:p14="http://schemas.microsoft.com/office/powerpoint/2010/main" val="27578256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9E2A06-78EF-4D70-A1E5-DE9245FD9DBE}"/>
              </a:ext>
            </a:extLst>
          </p:cNvPr>
          <p:cNvSpPr>
            <a:spLocks noGrp="1"/>
          </p:cNvSpPr>
          <p:nvPr>
            <p:ph idx="1"/>
          </p:nvPr>
        </p:nvSpPr>
        <p:spPr>
          <a:xfrm>
            <a:off x="878596" y="159031"/>
            <a:ext cx="10131425" cy="3649133"/>
          </a:xfrm>
        </p:spPr>
        <p:txBody>
          <a:bodyPr/>
          <a:lstStyle/>
          <a:p>
            <a:r>
              <a:rPr lang="es-MX">
                <a:ea typeface="+mn-lt"/>
                <a:cs typeface="+mn-lt"/>
              </a:rPr>
              <a:t>Hay muchas variaciones en el principio básico de las operaciones de pila. Cada pila tiene un lugar fijo en la memoria en la que comienza. </a:t>
            </a:r>
          </a:p>
          <a:p>
            <a:pPr>
              <a:buClr>
                <a:srgbClr val="FFFFFF"/>
              </a:buClr>
            </a:pPr>
            <a:r>
              <a:rPr lang="es-MX">
                <a:ea typeface="+mn-lt"/>
                <a:cs typeface="+mn-lt"/>
              </a:rPr>
              <a:t>Como los datos se añadirán a la pila, la variable auxiliar de pila es desplazado para indicar el estado actual de la pila, que se expande lejos del origen (ya sea hacia arriba o hacia abajo, dependiendo de la aplicación concreta).</a:t>
            </a:r>
            <a:endParaRPr lang="es-MX">
              <a:cs typeface="Calibri" panose="020F0502020204030204"/>
            </a:endParaRPr>
          </a:p>
          <a:p>
            <a:pPr>
              <a:buClr>
                <a:srgbClr val="FFFFFF"/>
              </a:buClr>
            </a:pPr>
            <a:r>
              <a:rPr lang="es-MX">
                <a:ea typeface="+mn-lt"/>
                <a:cs typeface="+mn-lt"/>
              </a:rPr>
              <a:t>Por ejemplo, una pila puede comenzar en una posición de la memoria de mil, y se amplía por debajo de esta dirección, los nuevos datos se almacenan en lugares que van por debajo de mil. Cuando un elemento es eliminado de la pila, la variable auxiliar de pila se incrementa.</a:t>
            </a:r>
            <a:endParaRPr lang="es-MX">
              <a:cs typeface="Calibri"/>
            </a:endParaRPr>
          </a:p>
          <a:p>
            <a:pPr>
              <a:buClr>
                <a:srgbClr val="FFFFFF"/>
              </a:buClr>
            </a:pPr>
            <a:endParaRPr lang="en-US">
              <a:cs typeface="Calibri"/>
            </a:endParaRPr>
          </a:p>
        </p:txBody>
      </p:sp>
      <p:pic>
        <p:nvPicPr>
          <p:cNvPr id="4" name="Picture 4" descr="A picture containing white, electronics&#10;&#10;Description automatically generated">
            <a:extLst>
              <a:ext uri="{FF2B5EF4-FFF2-40B4-BE49-F238E27FC236}">
                <a16:creationId xmlns:a16="http://schemas.microsoft.com/office/drawing/2014/main" id="{5B49018A-25D4-43BD-893F-9677D7611F44}"/>
              </a:ext>
            </a:extLst>
          </p:cNvPr>
          <p:cNvPicPr>
            <a:picLocks noChangeAspect="1"/>
          </p:cNvPicPr>
          <p:nvPr/>
        </p:nvPicPr>
        <p:blipFill>
          <a:blip r:embed="rId2"/>
          <a:stretch>
            <a:fillRect/>
          </a:stretch>
        </p:blipFill>
        <p:spPr>
          <a:xfrm>
            <a:off x="2501052" y="3328171"/>
            <a:ext cx="6711175" cy="3038986"/>
          </a:xfrm>
          <a:prstGeom prst="rect">
            <a:avLst/>
          </a:prstGeom>
        </p:spPr>
      </p:pic>
    </p:spTree>
    <p:extLst>
      <p:ext uri="{BB962C8B-B14F-4D97-AF65-F5344CB8AC3E}">
        <p14:creationId xmlns:p14="http://schemas.microsoft.com/office/powerpoint/2010/main" val="212040248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232389-ADA6-460C-87C3-AB7AF5D81662}"/>
              </a:ext>
            </a:extLst>
          </p:cNvPr>
          <p:cNvSpPr>
            <a:spLocks noGrp="1"/>
          </p:cNvSpPr>
          <p:nvPr>
            <p:ph idx="1"/>
          </p:nvPr>
        </p:nvSpPr>
        <p:spPr>
          <a:xfrm>
            <a:off x="607869" y="1189567"/>
            <a:ext cx="4702175" cy="3649133"/>
          </a:xfrm>
        </p:spPr>
        <p:txBody>
          <a:bodyPr/>
          <a:lstStyle/>
          <a:p>
            <a:pPr marL="0" indent="0">
              <a:buNone/>
            </a:pPr>
            <a:r>
              <a:rPr lang="es-MX">
                <a:cs typeface="Calibri"/>
              </a:rPr>
              <a:t>Ventajas</a:t>
            </a:r>
          </a:p>
          <a:p>
            <a:r>
              <a:rPr lang="es-MX">
                <a:cs typeface="Calibri"/>
              </a:rPr>
              <a:t>Es Mas facil de declarar que otras estructuras de datos</a:t>
            </a:r>
          </a:p>
          <a:p>
            <a:pPr>
              <a:buClr>
                <a:srgbClr val="FFFFFF"/>
              </a:buClr>
            </a:pPr>
            <a:r>
              <a:rPr lang="es-MX">
                <a:cs typeface="Calibri"/>
              </a:rPr>
              <a:t>Se pueden maniobrar de forma sencilla</a:t>
            </a:r>
          </a:p>
          <a:p>
            <a:pPr>
              <a:buClr>
                <a:srgbClr val="FFFFFF"/>
              </a:buClr>
            </a:pPr>
            <a:r>
              <a:rPr lang="es-MX">
                <a:cs typeface="Calibri"/>
              </a:rPr>
              <a:t>Util para programas sencillos</a:t>
            </a:r>
          </a:p>
          <a:p>
            <a:pPr>
              <a:buClr>
                <a:srgbClr val="FFFFFF"/>
              </a:buClr>
            </a:pPr>
            <a:endParaRPr lang="es-MX">
              <a:cs typeface="Calibri"/>
            </a:endParaRPr>
          </a:p>
          <a:p>
            <a:pPr>
              <a:buClr>
                <a:srgbClr val="FFFFFF"/>
              </a:buClr>
            </a:pPr>
            <a:endParaRPr lang="en-US">
              <a:cs typeface="Calibri"/>
            </a:endParaRPr>
          </a:p>
        </p:txBody>
      </p:sp>
      <p:sp>
        <p:nvSpPr>
          <p:cNvPr id="5" name="Content Placeholder 2">
            <a:extLst>
              <a:ext uri="{FF2B5EF4-FFF2-40B4-BE49-F238E27FC236}">
                <a16:creationId xmlns:a16="http://schemas.microsoft.com/office/drawing/2014/main" id="{D33A03B1-A416-40F5-B557-15A5A452E937}"/>
              </a:ext>
            </a:extLst>
          </p:cNvPr>
          <p:cNvSpPr txBox="1">
            <a:spLocks/>
          </p:cNvSpPr>
          <p:nvPr/>
        </p:nvSpPr>
        <p:spPr>
          <a:xfrm>
            <a:off x="7193974" y="1463194"/>
            <a:ext cx="4702175" cy="3649133"/>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s-MX">
                <a:cs typeface="Calibri"/>
              </a:rPr>
              <a:t>Desventajas</a:t>
            </a:r>
          </a:p>
          <a:p>
            <a:r>
              <a:rPr lang="es-MX">
                <a:cs typeface="Calibri"/>
              </a:rPr>
              <a:t>Es necesario declarar el tamaño de la pila</a:t>
            </a:r>
          </a:p>
          <a:p>
            <a:pPr>
              <a:buClr>
                <a:srgbClr val="FFFFFF"/>
              </a:buClr>
            </a:pPr>
            <a:r>
              <a:rPr lang="es-MX">
                <a:cs typeface="Calibri"/>
              </a:rPr>
              <a:t>Tiene un límite de espacio que no puede ser superado</a:t>
            </a:r>
          </a:p>
          <a:p>
            <a:pPr>
              <a:buClr>
                <a:srgbClr val="FFFFFF"/>
              </a:buClr>
            </a:pPr>
            <a:r>
              <a:rPr lang="es-MX">
                <a:cs typeface="Calibri"/>
              </a:rPr>
              <a:t>Ineficaz para programas grandes o  que no puedan ser determinados en la memoria que usaran</a:t>
            </a:r>
          </a:p>
          <a:p>
            <a:pPr>
              <a:buClr>
                <a:srgbClr val="FFFFFF"/>
              </a:buClr>
            </a:pPr>
            <a:endParaRPr lang="en-US">
              <a:cs typeface="Calibri"/>
            </a:endParaRPr>
          </a:p>
          <a:p>
            <a:pPr marL="0" indent="0">
              <a:buNone/>
            </a:pPr>
            <a:endParaRPr lang="en-US">
              <a:cs typeface="Calibri"/>
            </a:endParaRPr>
          </a:p>
        </p:txBody>
      </p:sp>
    </p:spTree>
    <p:extLst>
      <p:ext uri="{BB962C8B-B14F-4D97-AF65-F5344CB8AC3E}">
        <p14:creationId xmlns:p14="http://schemas.microsoft.com/office/powerpoint/2010/main" val="237614830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D77D8-60ED-4302-9FA3-BC879648921F}"/>
              </a:ext>
            </a:extLst>
          </p:cNvPr>
          <p:cNvSpPr>
            <a:spLocks noGrp="1"/>
          </p:cNvSpPr>
          <p:nvPr>
            <p:ph type="title"/>
          </p:nvPr>
        </p:nvSpPr>
        <p:spPr>
          <a:xfrm>
            <a:off x="685802" y="609600"/>
            <a:ext cx="6282266" cy="1456267"/>
          </a:xfrm>
        </p:spPr>
        <p:txBody>
          <a:bodyPr>
            <a:normAutofit/>
          </a:bodyPr>
          <a:lstStyle/>
          <a:p>
            <a:r>
              <a:rPr lang="en-US">
                <a:cs typeface="Calibri Light"/>
              </a:rPr>
              <a:t>Pila DinÁmica</a:t>
            </a:r>
            <a:endParaRPr lang="en-US" err="1"/>
          </a:p>
        </p:txBody>
      </p:sp>
      <p:sp>
        <p:nvSpPr>
          <p:cNvPr id="3" name="Content Placeholder 2">
            <a:extLst>
              <a:ext uri="{FF2B5EF4-FFF2-40B4-BE49-F238E27FC236}">
                <a16:creationId xmlns:a16="http://schemas.microsoft.com/office/drawing/2014/main" id="{E3DE8A5D-47D5-4EFE-9158-E9E4362925AB}"/>
              </a:ext>
            </a:extLst>
          </p:cNvPr>
          <p:cNvSpPr>
            <a:spLocks noGrp="1"/>
          </p:cNvSpPr>
          <p:nvPr>
            <p:ph idx="1"/>
          </p:nvPr>
        </p:nvSpPr>
        <p:spPr>
          <a:xfrm>
            <a:off x="685802" y="2199576"/>
            <a:ext cx="6282266" cy="2628341"/>
          </a:xfrm>
        </p:spPr>
        <p:txBody>
          <a:bodyPr vert="horz" lIns="91440" tIns="45720" rIns="91440" bIns="45720" rtlCol="0" anchor="t">
            <a:normAutofit lnSpcReduction="10000"/>
          </a:bodyPr>
          <a:lstStyle/>
          <a:p>
            <a:pPr marL="0" indent="0">
              <a:buNone/>
            </a:pPr>
            <a:r>
              <a:rPr lang="es-MX" sz="1600">
                <a:latin typeface="Arial"/>
                <a:ea typeface="+mn-lt"/>
                <a:cs typeface="+mn-lt"/>
              </a:rPr>
              <a:t>Es común que en programas de mediano y gran tamaño la pila estática no nos alcance para almacenar los datos. En estos casos debemos recurrir a la </a:t>
            </a:r>
            <a:r>
              <a:rPr lang="es-MX" sz="1600" b="1">
                <a:latin typeface="Arial"/>
                <a:ea typeface="+mn-lt"/>
                <a:cs typeface="+mn-lt"/>
              </a:rPr>
              <a:t>PILA DINÁMICA</a:t>
            </a:r>
            <a:r>
              <a:rPr lang="es-MX" sz="1600">
                <a:latin typeface="Arial"/>
                <a:ea typeface="+mn-lt"/>
                <a:cs typeface="+mn-lt"/>
              </a:rPr>
              <a:t>.</a:t>
            </a:r>
            <a:endParaRPr lang="es-MX" sz="1600">
              <a:latin typeface="Arial"/>
              <a:cs typeface="Calibri"/>
            </a:endParaRPr>
          </a:p>
          <a:p>
            <a:pPr marL="0" indent="0">
              <a:buNone/>
            </a:pPr>
            <a:endParaRPr lang="es-MX" sz="1600">
              <a:latin typeface="Arial"/>
              <a:cs typeface="Calibri"/>
            </a:endParaRPr>
          </a:p>
          <a:p>
            <a:pPr marL="0" indent="0">
              <a:buNone/>
            </a:pPr>
            <a:r>
              <a:rPr lang="es-MX" sz="1600">
                <a:latin typeface="Arial"/>
                <a:ea typeface="+mn-lt"/>
                <a:cs typeface="+mn-lt"/>
              </a:rPr>
              <a:t>Para solicitar espacio en la pila dinámica debemos utilizar el operador </a:t>
            </a:r>
            <a:r>
              <a:rPr lang="es-MX" sz="1600" b="1">
                <a:latin typeface="Arial"/>
                <a:ea typeface="+mn-lt"/>
                <a:cs typeface="+mn-lt"/>
              </a:rPr>
              <a:t>new </a:t>
            </a:r>
            <a:r>
              <a:rPr lang="es-MX" sz="1600">
                <a:latin typeface="Arial"/>
                <a:ea typeface="+mn-lt"/>
                <a:cs typeface="+mn-lt"/>
              </a:rPr>
              <a:t>y es fundamental devolverla mediante el operador </a:t>
            </a:r>
            <a:r>
              <a:rPr lang="es-MX" sz="1600" b="1">
                <a:latin typeface="Arial"/>
                <a:ea typeface="+mn-lt"/>
                <a:cs typeface="+mn-lt"/>
              </a:rPr>
              <a:t>delete</a:t>
            </a:r>
            <a:r>
              <a:rPr lang="es-MX" sz="1600">
                <a:latin typeface="Arial"/>
                <a:ea typeface="+mn-lt"/>
                <a:cs typeface="+mn-lt"/>
              </a:rPr>
              <a:t> (la no devolución del espacio solicitado hará que nuestra computadora en algún momento se bloquee por falta de espacio en la memoria ram).</a:t>
            </a:r>
            <a:endParaRPr lang="es-MX" sz="1600">
              <a:latin typeface="Arial"/>
            </a:endParaRPr>
          </a:p>
          <a:p>
            <a:pPr marL="0" indent="0">
              <a:buNone/>
            </a:pPr>
            <a:endParaRPr lang="en-US">
              <a:latin typeface="Arial"/>
              <a:cs typeface="Calibri"/>
            </a:endParaRPr>
          </a:p>
          <a:p>
            <a:pPr marL="0" indent="0">
              <a:buNone/>
            </a:pPr>
            <a:endParaRPr lang="en-US">
              <a:latin typeface="Arial"/>
              <a:cs typeface="Calibri"/>
            </a:endParaRPr>
          </a:p>
        </p:txBody>
      </p:sp>
      <p:pic>
        <p:nvPicPr>
          <p:cNvPr id="4" name="Picture 4" descr="Text, table, letter&#10;&#10;Description automatically generated">
            <a:extLst>
              <a:ext uri="{FF2B5EF4-FFF2-40B4-BE49-F238E27FC236}">
                <a16:creationId xmlns:a16="http://schemas.microsoft.com/office/drawing/2014/main" id="{35DD0690-D653-43C8-85CE-7743B46F2C20}"/>
              </a:ext>
            </a:extLst>
          </p:cNvPr>
          <p:cNvPicPr>
            <a:picLocks noChangeAspect="1"/>
          </p:cNvPicPr>
          <p:nvPr/>
        </p:nvPicPr>
        <p:blipFill>
          <a:blip r:embed="rId3"/>
          <a:stretch>
            <a:fillRect/>
          </a:stretch>
        </p:blipFill>
        <p:spPr>
          <a:xfrm>
            <a:off x="8659213" y="630120"/>
            <a:ext cx="1818377" cy="559135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6" name="Picture 6">
            <a:extLst>
              <a:ext uri="{FF2B5EF4-FFF2-40B4-BE49-F238E27FC236}">
                <a16:creationId xmlns:a16="http://schemas.microsoft.com/office/drawing/2014/main" id="{FE9DFFC3-6340-46EC-BC8F-66950D02B2E5}"/>
              </a:ext>
            </a:extLst>
          </p:cNvPr>
          <p:cNvPicPr>
            <a:picLocks noChangeAspect="1"/>
          </p:cNvPicPr>
          <p:nvPr/>
        </p:nvPicPr>
        <p:blipFill>
          <a:blip r:embed="rId4"/>
          <a:stretch>
            <a:fillRect/>
          </a:stretch>
        </p:blipFill>
        <p:spPr>
          <a:xfrm>
            <a:off x="3613929" y="4570383"/>
            <a:ext cx="1657350" cy="1771650"/>
          </a:xfrm>
          <a:prstGeom prst="rect">
            <a:avLst/>
          </a:prstGeom>
        </p:spPr>
      </p:pic>
    </p:spTree>
    <p:extLst>
      <p:ext uri="{BB962C8B-B14F-4D97-AF65-F5344CB8AC3E}">
        <p14:creationId xmlns:p14="http://schemas.microsoft.com/office/powerpoint/2010/main" val="16600574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1B1E5-F6D5-4C09-93FB-7D4C8BED0D5F}"/>
              </a:ext>
            </a:extLst>
          </p:cNvPr>
          <p:cNvSpPr>
            <a:spLocks noGrp="1"/>
          </p:cNvSpPr>
          <p:nvPr>
            <p:ph type="title"/>
          </p:nvPr>
        </p:nvSpPr>
        <p:spPr>
          <a:xfrm>
            <a:off x="685801" y="443345"/>
            <a:ext cx="10131425" cy="860522"/>
          </a:xfrm>
        </p:spPr>
        <p:txBody>
          <a:bodyPr/>
          <a:lstStyle/>
          <a:p>
            <a:pPr algn="ctr"/>
            <a:r>
              <a:rPr lang="en-US">
                <a:cs typeface="Calibri Light"/>
              </a:rPr>
              <a:t>Pila dinÁmica</a:t>
            </a:r>
          </a:p>
        </p:txBody>
      </p:sp>
      <p:sp>
        <p:nvSpPr>
          <p:cNvPr id="3" name="Content Placeholder 2">
            <a:extLst>
              <a:ext uri="{FF2B5EF4-FFF2-40B4-BE49-F238E27FC236}">
                <a16:creationId xmlns:a16="http://schemas.microsoft.com/office/drawing/2014/main" id="{A89605EA-ABDF-4CB5-9308-C8F2DA35CBA0}"/>
              </a:ext>
            </a:extLst>
          </p:cNvPr>
          <p:cNvSpPr>
            <a:spLocks noGrp="1"/>
          </p:cNvSpPr>
          <p:nvPr>
            <p:ph idx="1"/>
          </p:nvPr>
        </p:nvSpPr>
        <p:spPr>
          <a:xfrm>
            <a:off x="1143001" y="2086649"/>
            <a:ext cx="4506480" cy="3649133"/>
          </a:xfrm>
        </p:spPr>
        <p:txBody>
          <a:bodyPr vert="horz" lIns="91440" tIns="45720" rIns="91440" bIns="45720" rtlCol="0" anchor="t">
            <a:normAutofit lnSpcReduction="10000"/>
          </a:bodyPr>
          <a:lstStyle/>
          <a:p>
            <a:pPr marL="0" indent="0" algn="ctr">
              <a:buNone/>
            </a:pPr>
            <a:r>
              <a:rPr lang="es-MX" sz="2400">
                <a:latin typeface="Arial"/>
                <a:cs typeface="Calibri"/>
              </a:rPr>
              <a:t>Ventajas</a:t>
            </a:r>
          </a:p>
          <a:p>
            <a:pPr algn="ctr"/>
            <a:endParaRPr lang="es-MX" sz="2400">
              <a:latin typeface="Arial"/>
              <a:cs typeface="Calibri"/>
            </a:endParaRPr>
          </a:p>
          <a:p>
            <a:r>
              <a:rPr lang="es-MX" sz="1600">
                <a:latin typeface="Arial"/>
                <a:cs typeface="Calibri"/>
              </a:rPr>
              <a:t>No es necesario inicializar el tamaño de las varibles.</a:t>
            </a:r>
          </a:p>
          <a:p>
            <a:r>
              <a:rPr lang="es-MX" sz="1600">
                <a:latin typeface="Arial"/>
                <a:ea typeface="+mn-lt"/>
                <a:cs typeface="+mn-lt"/>
              </a:rPr>
              <a:t>Solo está limitada por la cantidad de memoria ram del equipo.</a:t>
            </a:r>
            <a:endParaRPr lang="es-MX" sz="1600">
              <a:latin typeface="Arial"/>
              <a:ea typeface="+mn-lt"/>
              <a:cs typeface="Arial"/>
            </a:endParaRPr>
          </a:p>
          <a:p>
            <a:r>
              <a:rPr lang="es-MX" sz="1600">
                <a:latin typeface="Arial"/>
                <a:cs typeface="Calibri"/>
              </a:rPr>
              <a:t>Es viable para medianos y grandes programas.</a:t>
            </a:r>
          </a:p>
          <a:p>
            <a:r>
              <a:rPr lang="es-MX" sz="1600">
                <a:latin typeface="Arial"/>
                <a:cs typeface="Calibri"/>
              </a:rPr>
              <a:t>Ahorras memoria que puede que no utilices.</a:t>
            </a:r>
          </a:p>
          <a:p>
            <a:r>
              <a:rPr lang="es-MX" sz="1600">
                <a:latin typeface="Arial"/>
                <a:cs typeface="Calibri"/>
              </a:rPr>
              <a:t>Es una buena práctica programar de esta forma</a:t>
            </a:r>
          </a:p>
          <a:p>
            <a:pPr marL="0" indent="0">
              <a:buNone/>
            </a:pPr>
            <a:endParaRPr lang="en-US" sz="1600">
              <a:latin typeface="Arial"/>
              <a:cs typeface="Calibri"/>
            </a:endParaRPr>
          </a:p>
          <a:p>
            <a:pPr marL="0" indent="0">
              <a:buNone/>
            </a:pPr>
            <a:endParaRPr lang="en-US" sz="2400">
              <a:latin typeface="Arial"/>
              <a:cs typeface="Calibri"/>
            </a:endParaRPr>
          </a:p>
        </p:txBody>
      </p:sp>
      <p:sp>
        <p:nvSpPr>
          <p:cNvPr id="4" name="TextBox 3">
            <a:extLst>
              <a:ext uri="{FF2B5EF4-FFF2-40B4-BE49-F238E27FC236}">
                <a16:creationId xmlns:a16="http://schemas.microsoft.com/office/drawing/2014/main" id="{2B3E1C29-3EB9-4444-A16F-86D6ABFA5D7A}"/>
              </a:ext>
            </a:extLst>
          </p:cNvPr>
          <p:cNvSpPr txBox="1"/>
          <p:nvPr/>
        </p:nvSpPr>
        <p:spPr>
          <a:xfrm>
            <a:off x="6456218" y="2092036"/>
            <a:ext cx="4807527" cy="64633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latin typeface="Arial"/>
                <a:cs typeface="Calibri"/>
              </a:rPr>
              <a:t>Desventajas</a:t>
            </a:r>
          </a:p>
          <a:p>
            <a:pPr algn="ctr"/>
            <a:endParaRPr lang="en-US" sz="2400">
              <a:latin typeface="Arial"/>
              <a:cs typeface="Calibri"/>
            </a:endParaRPr>
          </a:p>
          <a:p>
            <a:pPr marL="285750" indent="-285750">
              <a:buFont typeface="Arial"/>
              <a:buChar char="•"/>
            </a:pPr>
            <a:r>
              <a:rPr lang="en-US" sz="1600">
                <a:latin typeface="Arial"/>
                <a:cs typeface="Calibri"/>
              </a:rPr>
              <a:t>Suele ser mas laborioso el código, que de forma estática.</a:t>
            </a:r>
          </a:p>
          <a:p>
            <a:pPr marL="285750" indent="-285750">
              <a:buFont typeface="Arial"/>
              <a:buChar char="•"/>
            </a:pPr>
            <a:endParaRPr lang="en-US" sz="1600">
              <a:latin typeface="Arial"/>
              <a:cs typeface="Calibri"/>
            </a:endParaRPr>
          </a:p>
          <a:p>
            <a:pPr marL="285750" indent="-285750">
              <a:buFont typeface="Arial"/>
              <a:buChar char="•"/>
            </a:pPr>
            <a:r>
              <a:rPr lang="en-US" sz="1600">
                <a:latin typeface="Arial"/>
                <a:cs typeface="Calibri"/>
              </a:rPr>
              <a:t>Debes saber gestionar bien el uso de la memoria del equipo.</a:t>
            </a:r>
          </a:p>
          <a:p>
            <a:pPr marL="285750" indent="-285750">
              <a:buFont typeface="Arial"/>
              <a:buChar char="•"/>
            </a:pPr>
            <a:endParaRPr lang="en-US" sz="1600">
              <a:latin typeface="Arial"/>
              <a:cs typeface="Calibri"/>
            </a:endParaRPr>
          </a:p>
          <a:p>
            <a:pPr marL="285750" indent="-285750">
              <a:buFont typeface="Arial"/>
              <a:buChar char="•"/>
            </a:pPr>
            <a:r>
              <a:rPr lang="en-US" sz="1600">
                <a:latin typeface="Arial"/>
                <a:ea typeface="+mn-lt"/>
                <a:cs typeface="+mn-lt"/>
              </a:rPr>
              <a:t>Solo se puede acceder por medio de punteros asi que hay que saber utilizarlos.</a:t>
            </a:r>
            <a:endParaRPr lang="en-US">
              <a:latin typeface="Arial"/>
              <a:cs typeface="Calibri" panose="020F0502020204030204"/>
            </a:endParaRPr>
          </a:p>
          <a:p>
            <a:pPr marL="285750" indent="-285750">
              <a:buFont typeface="Arial"/>
              <a:buChar char="•"/>
            </a:pPr>
            <a:endParaRPr lang="en-US" sz="1600">
              <a:latin typeface="Arial"/>
              <a:cs typeface="Calibri"/>
            </a:endParaRPr>
          </a:p>
          <a:p>
            <a:pPr marL="285750" indent="-285750">
              <a:buFont typeface="Arial"/>
              <a:buChar char="•"/>
            </a:pPr>
            <a:endParaRPr lang="en-US" sz="1600">
              <a:latin typeface="Arial"/>
              <a:cs typeface="Calibri"/>
            </a:endParaRPr>
          </a:p>
          <a:p>
            <a:pPr marL="285750" indent="-285750">
              <a:buFont typeface="Arial"/>
              <a:buChar char="•"/>
            </a:pPr>
            <a:endParaRPr lang="en-US" sz="1600">
              <a:latin typeface="Calibri"/>
              <a:cs typeface="Calibri"/>
            </a:endParaRPr>
          </a:p>
          <a:p>
            <a:endParaRPr lang="en-US" sz="1600">
              <a:latin typeface="Arial"/>
              <a:cs typeface="Calibri"/>
            </a:endParaRPr>
          </a:p>
          <a:p>
            <a:endParaRPr lang="en-US" sz="1600">
              <a:latin typeface="Arial"/>
              <a:cs typeface="Calibri"/>
            </a:endParaRPr>
          </a:p>
          <a:p>
            <a:endParaRPr lang="en-US" sz="1600">
              <a:latin typeface="Arial"/>
              <a:cs typeface="Calibri"/>
            </a:endParaRPr>
          </a:p>
          <a:p>
            <a:endParaRPr lang="en-US" sz="1600">
              <a:latin typeface="Arial"/>
              <a:cs typeface="Calibri"/>
            </a:endParaRPr>
          </a:p>
          <a:p>
            <a:endParaRPr lang="en-US">
              <a:latin typeface="Arial"/>
              <a:cs typeface="Calibri"/>
            </a:endParaRP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p:txBody>
      </p:sp>
    </p:spTree>
    <p:extLst>
      <p:ext uri="{BB962C8B-B14F-4D97-AF65-F5344CB8AC3E}">
        <p14:creationId xmlns:p14="http://schemas.microsoft.com/office/powerpoint/2010/main" val="4116958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8A595-CF2F-4974-8EF6-22A0FD6E629D}"/>
              </a:ext>
            </a:extLst>
          </p:cNvPr>
          <p:cNvSpPr>
            <a:spLocks noGrp="1"/>
          </p:cNvSpPr>
          <p:nvPr>
            <p:ph type="title"/>
          </p:nvPr>
        </p:nvSpPr>
        <p:spPr>
          <a:xfrm>
            <a:off x="825909" y="808055"/>
            <a:ext cx="3979205" cy="1453363"/>
          </a:xfrm>
        </p:spPr>
        <p:txBody>
          <a:bodyPr>
            <a:normAutofit/>
          </a:bodyPr>
          <a:lstStyle/>
          <a:p>
            <a:r>
              <a:rPr lang="es-MX">
                <a:cs typeface="Calibri Light"/>
              </a:rPr>
              <a:t>Estados de la pila </a:t>
            </a:r>
          </a:p>
        </p:txBody>
      </p:sp>
      <p:sp>
        <p:nvSpPr>
          <p:cNvPr id="3" name="Content Placeholder 2">
            <a:extLst>
              <a:ext uri="{FF2B5EF4-FFF2-40B4-BE49-F238E27FC236}">
                <a16:creationId xmlns:a16="http://schemas.microsoft.com/office/drawing/2014/main" id="{65EF41FD-41AD-4F54-837C-BA524F24FBFE}"/>
              </a:ext>
            </a:extLst>
          </p:cNvPr>
          <p:cNvSpPr>
            <a:spLocks noGrp="1"/>
          </p:cNvSpPr>
          <p:nvPr>
            <p:ph idx="1"/>
          </p:nvPr>
        </p:nvSpPr>
        <p:spPr>
          <a:xfrm>
            <a:off x="816555" y="2261420"/>
            <a:ext cx="4002936" cy="2904690"/>
          </a:xfrm>
        </p:spPr>
        <p:txBody>
          <a:bodyPr vert="horz" lIns="91440" tIns="45720" rIns="91440" bIns="45720" rtlCol="0">
            <a:normAutofit lnSpcReduction="10000"/>
          </a:bodyPr>
          <a:lstStyle/>
          <a:p>
            <a:pPr marL="0" indent="0">
              <a:buNone/>
            </a:pPr>
            <a:r>
              <a:rPr lang="es-MX">
                <a:latin typeface="Arial"/>
                <a:cs typeface="Calibri"/>
              </a:rPr>
              <a:t>La estructura pila se puede encontrar en diferentes estados a lo largo de la ejecucion del programa, cada una con diferentes caracteristicas y propiedades en si misma</a:t>
            </a:r>
          </a:p>
          <a:p>
            <a:pPr marL="0" indent="0">
              <a:buNone/>
            </a:pPr>
            <a:endParaRPr lang="es-MX">
              <a:latin typeface="Arial"/>
              <a:cs typeface="Calibri"/>
            </a:endParaRPr>
          </a:p>
          <a:p>
            <a:r>
              <a:rPr lang="es-MX">
                <a:latin typeface="Arial"/>
                <a:cs typeface="Calibri"/>
              </a:rPr>
              <a:t>Pila Llena</a:t>
            </a:r>
          </a:p>
          <a:p>
            <a:r>
              <a:rPr lang="es-MX">
                <a:latin typeface="Arial"/>
                <a:cs typeface="Calibri"/>
              </a:rPr>
              <a:t>Pila Neutro</a:t>
            </a:r>
          </a:p>
          <a:p>
            <a:r>
              <a:rPr lang="es-MX">
                <a:latin typeface="Arial"/>
                <a:cs typeface="Calibri"/>
              </a:rPr>
              <a:t>Pila Llena</a:t>
            </a:r>
          </a:p>
        </p:txBody>
      </p:sp>
      <p:pic>
        <p:nvPicPr>
          <p:cNvPr id="4" name="Picture 4" descr="Icon&#10;&#10;Description automatically generated">
            <a:extLst>
              <a:ext uri="{FF2B5EF4-FFF2-40B4-BE49-F238E27FC236}">
                <a16:creationId xmlns:a16="http://schemas.microsoft.com/office/drawing/2014/main" id="{8EBF4F4E-DAD8-417C-94E0-32ACC9B9743E}"/>
              </a:ext>
            </a:extLst>
          </p:cNvPr>
          <p:cNvPicPr>
            <a:picLocks noChangeAspect="1"/>
          </p:cNvPicPr>
          <p:nvPr/>
        </p:nvPicPr>
        <p:blipFill>
          <a:blip r:embed="rId3"/>
          <a:stretch>
            <a:fillRect/>
          </a:stretch>
        </p:blipFill>
        <p:spPr>
          <a:xfrm>
            <a:off x="5411549" y="796413"/>
            <a:ext cx="5851998" cy="510294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681783209"/>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Celestial</vt:lpstr>
      <vt:lpstr>Estructura de datos Pila</vt:lpstr>
      <vt:lpstr>Pila</vt:lpstr>
      <vt:lpstr>Crear una pila estática</vt:lpstr>
      <vt:lpstr>PowerPoint Presentation</vt:lpstr>
      <vt:lpstr>PowerPoint Presentation</vt:lpstr>
      <vt:lpstr>PowerPoint Presentation</vt:lpstr>
      <vt:lpstr>Pila DinÁmica</vt:lpstr>
      <vt:lpstr>Pila dinÁmica</vt:lpstr>
      <vt:lpstr>Estados de la pila </vt:lpstr>
      <vt:lpstr>Pila vacía (Estática o dinámica)</vt:lpstr>
      <vt:lpstr>PIla llena (estática)</vt:lpstr>
      <vt:lpstr>PILA NEUTRA (estÁtica o dinÁmica)</vt:lpstr>
      <vt:lpstr>PowerPoint Presentation</vt:lpstr>
      <vt:lpstr>Gracias por su atencion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2021-03-04T20:54:32Z</dcterms:created>
  <dcterms:modified xsi:type="dcterms:W3CDTF">2021-03-09T22:09:22Z</dcterms:modified>
</cp:coreProperties>
</file>