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4791-42E6-41F6-9466-3FBE7A59D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4A6F3-6F4B-457D-A523-6B9E1BA3A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AD879-025F-4355-8DF3-BE22196B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8A6B-0A8D-4B1C-B1F7-68B69E4F1C6A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B672E-236B-45AD-88DA-8E9AE3110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86992-1C36-4853-8BD2-9195F3C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3C21-90D2-4B4C-8E20-C59B7DB8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3D99-977D-460B-9A6D-1C136277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A71E3-D5FA-42BF-AD27-A90A6ECDF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136CD-D648-4FE5-82A0-CE8011D2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8A6B-0A8D-4B1C-B1F7-68B69E4F1C6A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4527E-71DF-4DDD-A4EE-97CF2264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6F346-6A27-4C4F-95A5-9607BFC8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3C21-90D2-4B4C-8E20-C59B7DB8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2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4EFCC-E452-421C-BD62-47FCAB899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6CB3F-4777-4882-9ED1-A5E2441D6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F2467-174B-4319-A6A3-BC581D96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8A6B-0A8D-4B1C-B1F7-68B69E4F1C6A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20E2F-CB37-4D53-8500-B554843B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6C86B-62AD-4168-A9C4-A53F3966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3C21-90D2-4B4C-8E20-C59B7DB8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2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206E-4ACB-46CF-A938-C022B0D2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00873-D2D4-4AFA-BCB7-AC2EED379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A2061-C80B-4E0F-A524-185DF827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8A6B-0A8D-4B1C-B1F7-68B69E4F1C6A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859EF-B1C5-479D-A153-C15DC182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64DC3-FB62-463D-B4F4-B9722C32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3C21-90D2-4B4C-8E20-C59B7DB8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8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916D-EB9D-41A1-9E38-AB7FEE16B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37CA3-B452-4449-87D3-9C6B3741B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58E4A-0B13-40C0-BE77-B8F66790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8A6B-0A8D-4B1C-B1F7-68B69E4F1C6A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FCCFF-694A-4040-8C94-98A720A9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E250E-E738-424C-A532-37312FAD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3C21-90D2-4B4C-8E20-C59B7DB8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0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0F6D-6593-4758-930D-2D55FD11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B9BA7-E63C-47C9-99CD-3E1290B6C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DBF32-83B9-4506-9700-498211124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40A82-6327-409D-9A05-A71CA97C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8A6B-0A8D-4B1C-B1F7-68B69E4F1C6A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AF478-B85F-47A0-AC8F-103B15EE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1FDBC-B0B1-44D6-AAA9-2F288251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3C21-90D2-4B4C-8E20-C59B7DB8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3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899C-7E10-471F-9ADD-080F2CE2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A0CFC-CC10-461B-89FC-F87994C35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F9BA4-2C49-4928-9494-98D81CD12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E6685-A3C4-4CED-965A-60D235095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E89D7-2CF8-4C2A-AC12-41BD78A47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5EC6D-1282-46BE-8F0D-24EC10B8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8A6B-0A8D-4B1C-B1F7-68B69E4F1C6A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C0F80-A6BD-4409-86F1-1DC85C6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36728-9788-44DA-B9B7-611A324A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3C21-90D2-4B4C-8E20-C59B7DB8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5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82A0-1489-4F9C-9127-12013555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5E63F-EE1E-44B1-B592-8DFC3805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8A6B-0A8D-4B1C-B1F7-68B69E4F1C6A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99F12-21C2-4904-BAAB-1CE8FD35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0A821-D073-48C7-9901-98798D3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3C21-90D2-4B4C-8E20-C59B7DB8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3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739DE-763A-41B0-B18F-3044315A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8A6B-0A8D-4B1C-B1F7-68B69E4F1C6A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6F950-777A-42ED-8677-4F671111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B3D00-944E-48F1-B6DA-B2AE7CA7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3C21-90D2-4B4C-8E20-C59B7DB8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4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3672-3644-41BC-AE5C-87BE365E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008D7-3A5A-47A9-BA4F-49E2EBF99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1354D-EF2D-4B16-853B-324BCAB9E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8B77D-4679-4819-BE55-CE76F440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8A6B-0A8D-4B1C-B1F7-68B69E4F1C6A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9E42-1C30-42D7-8490-3E200A20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9AF34-B35F-4EA6-A826-F64E7257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3C21-90D2-4B4C-8E20-C59B7DB8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8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3BEA-7CD8-46A3-8312-D2824A04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9C290-F1DD-45CF-87C5-BD417A5CE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B448F-E598-40C7-B688-1441CE431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2AD25-C229-4BF2-8211-48E6E2D6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8A6B-0A8D-4B1C-B1F7-68B69E4F1C6A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8D115-B930-40FC-B2F1-056FD3ECE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565AC-458A-4B63-8A11-3FF2F3D4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3C21-90D2-4B4C-8E20-C59B7DB8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2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349BB9-816C-46D5-82E3-42B2F1D1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A5992-0939-4905-8DAE-2BB66B5A9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8BD80-2AE1-498D-BC08-9709BC35E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68A6B-0A8D-4B1C-B1F7-68B69E4F1C6A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30D44-A271-40BA-92BE-D18F8B803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D6BD2-A450-4259-B4A4-4DEBC1932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F3C21-90D2-4B4C-8E20-C59B7DB8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56C603-45B7-4407-96EB-832130888229}"/>
              </a:ext>
            </a:extLst>
          </p:cNvPr>
          <p:cNvSpPr txBox="1"/>
          <p:nvPr/>
        </p:nvSpPr>
        <p:spPr>
          <a:xfrm>
            <a:off x="0" y="-75501"/>
            <a:ext cx="339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Flowchart of Test program (test.ic)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762449-1D01-40FC-A98C-DA80492C09F6}"/>
              </a:ext>
            </a:extLst>
          </p:cNvPr>
          <p:cNvSpPr/>
          <p:nvPr/>
        </p:nvSpPr>
        <p:spPr>
          <a:xfrm>
            <a:off x="620782" y="360510"/>
            <a:ext cx="1224792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08C0CB-FBA1-4446-A3BC-104C48C8315E}"/>
              </a:ext>
            </a:extLst>
          </p:cNvPr>
          <p:cNvCxnSpPr>
            <a:stCxn id="4" idx="4"/>
          </p:cNvCxnSpPr>
          <p:nvPr/>
        </p:nvCxnSpPr>
        <p:spPr>
          <a:xfrm>
            <a:off x="1233178" y="729842"/>
            <a:ext cx="0" cy="26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0CF518A-5BCD-4FC9-8D2C-9602832B257B}"/>
              </a:ext>
            </a:extLst>
          </p:cNvPr>
          <p:cNvSpPr/>
          <p:nvPr/>
        </p:nvSpPr>
        <p:spPr>
          <a:xfrm>
            <a:off x="83891" y="990708"/>
            <a:ext cx="2298577" cy="50333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 Forward [fd(0)]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710B86-9DBC-4BB8-8387-C86C448DA756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1233179" y="1494047"/>
            <a:ext cx="1" cy="36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435D75B-04E6-44EE-A1A4-4C30393CA989}"/>
              </a:ext>
            </a:extLst>
          </p:cNvPr>
          <p:cNvSpPr/>
          <p:nvPr/>
        </p:nvSpPr>
        <p:spPr>
          <a:xfrm>
            <a:off x="83889" y="1862356"/>
            <a:ext cx="2298579" cy="6795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Sleep for 1 second [sleep(1.0)]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BF327B9-7036-46E1-8C8F-4F17535CA019}"/>
              </a:ext>
            </a:extLst>
          </p:cNvPr>
          <p:cNvSpPr/>
          <p:nvPr/>
        </p:nvSpPr>
        <p:spPr>
          <a:xfrm>
            <a:off x="83889" y="2722765"/>
            <a:ext cx="2298579" cy="37481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 Backward [bk(0)]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EC3301-51E3-4B23-B389-4DC27C9F45F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233179" y="2541864"/>
            <a:ext cx="0" cy="18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E887AA-D417-48D4-86FA-B7CB955CF6B4}"/>
              </a:ext>
            </a:extLst>
          </p:cNvPr>
          <p:cNvCxnSpPr>
            <a:stCxn id="11" idx="2"/>
          </p:cNvCxnSpPr>
          <p:nvPr/>
        </p:nvCxnSpPr>
        <p:spPr>
          <a:xfrm flipH="1">
            <a:off x="1233178" y="3097581"/>
            <a:ext cx="1" cy="33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40AC4C97-9F8E-4140-BE2A-2A2BD35DC620}"/>
              </a:ext>
            </a:extLst>
          </p:cNvPr>
          <p:cNvSpPr/>
          <p:nvPr/>
        </p:nvSpPr>
        <p:spPr>
          <a:xfrm>
            <a:off x="83889" y="3429000"/>
            <a:ext cx="2298573" cy="53060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Sleep for 1 second </a:t>
            </a:r>
          </a:p>
          <a:p>
            <a:pPr algn="ctr"/>
            <a:r>
              <a:rPr lang="en-US" dirty="0"/>
              <a:t>[sleep(1.0)]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9CAD3E-498D-4798-BB88-F119E64B155A}"/>
              </a:ext>
            </a:extLst>
          </p:cNvPr>
          <p:cNvCxnSpPr>
            <a:stCxn id="22" idx="2"/>
          </p:cNvCxnSpPr>
          <p:nvPr/>
        </p:nvCxnSpPr>
        <p:spPr>
          <a:xfrm>
            <a:off x="1233176" y="3959604"/>
            <a:ext cx="2" cy="33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4E17BF62-655B-4BE3-9162-1BEFFD504B40}"/>
              </a:ext>
            </a:extLst>
          </p:cNvPr>
          <p:cNvSpPr/>
          <p:nvPr/>
        </p:nvSpPr>
        <p:spPr>
          <a:xfrm>
            <a:off x="83888" y="4291023"/>
            <a:ext cx="2298573" cy="53060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Turn off [off(0)]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483793-AFD6-4B71-AF9A-FDBBDD987AD0}"/>
              </a:ext>
            </a:extLst>
          </p:cNvPr>
          <p:cNvCxnSpPr>
            <a:stCxn id="25" idx="2"/>
          </p:cNvCxnSpPr>
          <p:nvPr/>
        </p:nvCxnSpPr>
        <p:spPr>
          <a:xfrm flipH="1">
            <a:off x="1233174" y="4821627"/>
            <a:ext cx="1" cy="29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6757233B-D476-410F-8277-BCC5C06C25F8}"/>
              </a:ext>
            </a:extLst>
          </p:cNvPr>
          <p:cNvSpPr/>
          <p:nvPr/>
        </p:nvSpPr>
        <p:spPr>
          <a:xfrm>
            <a:off x="83888" y="5117284"/>
            <a:ext cx="2298573" cy="52646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 beep program</a:t>
            </a:r>
          </a:p>
          <a:p>
            <a:pPr algn="ctr"/>
            <a:r>
              <a:rPr lang="en-US" dirty="0"/>
              <a:t>[beep(0)]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4469F7-0151-4B9A-9F47-7B8E43102B3A}"/>
              </a:ext>
            </a:extLst>
          </p:cNvPr>
          <p:cNvCxnSpPr>
            <a:stCxn id="28" idx="2"/>
          </p:cNvCxnSpPr>
          <p:nvPr/>
        </p:nvCxnSpPr>
        <p:spPr>
          <a:xfrm flipH="1">
            <a:off x="1233174" y="5643748"/>
            <a:ext cx="1" cy="37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4CA51D3-568E-409F-96F2-4C1053A80B2D}"/>
              </a:ext>
            </a:extLst>
          </p:cNvPr>
          <p:cNvSpPr/>
          <p:nvPr/>
        </p:nvSpPr>
        <p:spPr>
          <a:xfrm>
            <a:off x="176167" y="6019317"/>
            <a:ext cx="2114013" cy="3688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1703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42850E-0F92-433B-B257-11E63F60553B}"/>
              </a:ext>
            </a:extLst>
          </p:cNvPr>
          <p:cNvCxnSpPr>
            <a:cxnSpLocks/>
          </p:cNvCxnSpPr>
          <p:nvPr/>
        </p:nvCxnSpPr>
        <p:spPr>
          <a:xfrm flipH="1">
            <a:off x="1788952" y="813515"/>
            <a:ext cx="8389" cy="36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0EDABF42-583C-44F3-8A97-5949ED188523}"/>
              </a:ext>
            </a:extLst>
          </p:cNvPr>
          <p:cNvSpPr/>
          <p:nvPr/>
        </p:nvSpPr>
        <p:spPr>
          <a:xfrm>
            <a:off x="742418" y="1191020"/>
            <a:ext cx="2109832" cy="9060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While(1)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DA5DE6-9F28-4FF2-9AD1-490487AB2FF4}"/>
              </a:ext>
            </a:extLst>
          </p:cNvPr>
          <p:cNvCxnSpPr>
            <a:cxnSpLocks/>
          </p:cNvCxnSpPr>
          <p:nvPr/>
        </p:nvCxnSpPr>
        <p:spPr>
          <a:xfrm>
            <a:off x="1797340" y="2080253"/>
            <a:ext cx="0" cy="45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54F4DC-4231-4418-A95C-81FAC64C3755}"/>
              </a:ext>
            </a:extLst>
          </p:cNvPr>
          <p:cNvSpPr txBox="1"/>
          <p:nvPr/>
        </p:nvSpPr>
        <p:spPr>
          <a:xfrm>
            <a:off x="1856063" y="2080253"/>
            <a:ext cx="50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06CBDF3-9996-4774-B5A7-0D85CCF91C56}"/>
              </a:ext>
            </a:extLst>
          </p:cNvPr>
          <p:cNvSpPr/>
          <p:nvPr/>
        </p:nvSpPr>
        <p:spPr>
          <a:xfrm>
            <a:off x="742430" y="2533258"/>
            <a:ext cx="2109820" cy="53689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“Going Forward”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03E073-D4A7-485E-98FC-578F6D8E7A07}"/>
              </a:ext>
            </a:extLst>
          </p:cNvPr>
          <p:cNvCxnSpPr>
            <a:cxnSpLocks/>
          </p:cNvCxnSpPr>
          <p:nvPr/>
        </p:nvCxnSpPr>
        <p:spPr>
          <a:xfrm flipH="1">
            <a:off x="1788952" y="3070154"/>
            <a:ext cx="8382" cy="45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7D2F14F-88AA-4B21-AFE3-F6C141DEAEEF}"/>
              </a:ext>
            </a:extLst>
          </p:cNvPr>
          <p:cNvSpPr/>
          <p:nvPr/>
        </p:nvSpPr>
        <p:spPr>
          <a:xfrm>
            <a:off x="780176" y="3531548"/>
            <a:ext cx="1927358" cy="427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Forward [fd(0)]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50EA9E-15DB-4D10-B4FA-387ACBDA90CB}"/>
              </a:ext>
            </a:extLst>
          </p:cNvPr>
          <p:cNvCxnSpPr>
            <a:cxnSpLocks/>
          </p:cNvCxnSpPr>
          <p:nvPr/>
        </p:nvCxnSpPr>
        <p:spPr>
          <a:xfrm>
            <a:off x="1797334" y="3950999"/>
            <a:ext cx="0" cy="46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iamond 19">
            <a:extLst>
              <a:ext uri="{FF2B5EF4-FFF2-40B4-BE49-F238E27FC236}">
                <a16:creationId xmlns:a16="http://schemas.microsoft.com/office/drawing/2014/main" id="{CDE9D994-9423-4816-A5C2-31F1FB849EB1}"/>
              </a:ext>
            </a:extLst>
          </p:cNvPr>
          <p:cNvSpPr/>
          <p:nvPr/>
        </p:nvSpPr>
        <p:spPr>
          <a:xfrm>
            <a:off x="632324" y="4412393"/>
            <a:ext cx="2313255" cy="70467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digital(15)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8BC0D01-D5BF-4EA9-9DFB-586D7038D4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730892" y="2242791"/>
            <a:ext cx="3842161" cy="1184948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C09C07-FC84-4606-9D79-F8F8EB6C529C}"/>
              </a:ext>
            </a:extLst>
          </p:cNvPr>
          <p:cNvCxnSpPr>
            <a:stCxn id="20" idx="2"/>
          </p:cNvCxnSpPr>
          <p:nvPr/>
        </p:nvCxnSpPr>
        <p:spPr>
          <a:xfrm flipH="1">
            <a:off x="1788951" y="5117069"/>
            <a:ext cx="1" cy="469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E9E1E6F-EC51-4C65-A651-7616A8CAD0FE}"/>
              </a:ext>
            </a:extLst>
          </p:cNvPr>
          <p:cNvSpPr txBox="1"/>
          <p:nvPr/>
        </p:nvSpPr>
        <p:spPr>
          <a:xfrm>
            <a:off x="180360" y="4227727"/>
            <a:ext cx="56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3DE3BC-8CFF-4CB8-A86D-AF5FA1AEFAD5}"/>
              </a:ext>
            </a:extLst>
          </p:cNvPr>
          <p:cNvSpPr txBox="1"/>
          <p:nvPr/>
        </p:nvSpPr>
        <p:spPr>
          <a:xfrm>
            <a:off x="1743855" y="5024573"/>
            <a:ext cx="56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8A681FFE-16C2-4212-9CE4-CE4262742F3C}"/>
              </a:ext>
            </a:extLst>
          </p:cNvPr>
          <p:cNvSpPr/>
          <p:nvPr/>
        </p:nvSpPr>
        <p:spPr>
          <a:xfrm>
            <a:off x="461394" y="5586851"/>
            <a:ext cx="2550250" cy="381699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“Backing up”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191DD8-4B71-4B59-959A-E1A9C99D3300}"/>
              </a:ext>
            </a:extLst>
          </p:cNvPr>
          <p:cNvCxnSpPr>
            <a:cxnSpLocks/>
          </p:cNvCxnSpPr>
          <p:nvPr/>
        </p:nvCxnSpPr>
        <p:spPr>
          <a:xfrm flipH="1">
            <a:off x="1736519" y="5968550"/>
            <a:ext cx="7336" cy="38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70E0C30C-0C35-4106-96B3-8440DE35B980}"/>
              </a:ext>
            </a:extLst>
          </p:cNvPr>
          <p:cNvSpPr/>
          <p:nvPr/>
        </p:nvSpPr>
        <p:spPr>
          <a:xfrm>
            <a:off x="632324" y="6350249"/>
            <a:ext cx="2379320" cy="39858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Backward [bk(0)]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353992-7913-404A-88D7-BC408401F79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011644" y="6549542"/>
            <a:ext cx="52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8C7C36FC-78A0-43EE-8E7F-C43BFACCF82B}"/>
              </a:ext>
            </a:extLst>
          </p:cNvPr>
          <p:cNvSpPr/>
          <p:nvPr/>
        </p:nvSpPr>
        <p:spPr>
          <a:xfrm>
            <a:off x="3531764" y="6350249"/>
            <a:ext cx="1761689" cy="3985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Beep()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F566B5B-7619-43D5-B0BF-04BB44CC11D6}"/>
              </a:ext>
            </a:extLst>
          </p:cNvPr>
          <p:cNvCxnSpPr>
            <a:stCxn id="41" idx="0"/>
          </p:cNvCxnSpPr>
          <p:nvPr/>
        </p:nvCxnSpPr>
        <p:spPr>
          <a:xfrm flipV="1">
            <a:off x="4412609" y="5653963"/>
            <a:ext cx="0" cy="69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B5650C11-05A1-4E97-A364-77DFDE5C3C2D}"/>
              </a:ext>
            </a:extLst>
          </p:cNvPr>
          <p:cNvSpPr/>
          <p:nvPr/>
        </p:nvSpPr>
        <p:spPr>
          <a:xfrm>
            <a:off x="3531764" y="5117069"/>
            <a:ext cx="1820402" cy="53689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Sleep(2.0)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6D79C66-FF1B-43C7-BC34-75B84201116E}"/>
              </a:ext>
            </a:extLst>
          </p:cNvPr>
          <p:cNvSpPr/>
          <p:nvPr/>
        </p:nvSpPr>
        <p:spPr>
          <a:xfrm>
            <a:off x="1048623" y="394065"/>
            <a:ext cx="1468074" cy="4362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BEDA02-8F50-45FD-88F6-049089225C8F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4412609" y="3959387"/>
            <a:ext cx="29356" cy="115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E46609CE-72EB-4626-9B80-6F498A1373B2}"/>
              </a:ext>
            </a:extLst>
          </p:cNvPr>
          <p:cNvSpPr/>
          <p:nvPr/>
        </p:nvSpPr>
        <p:spPr>
          <a:xfrm>
            <a:off x="3456264" y="3317628"/>
            <a:ext cx="1963044" cy="6417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8D19C33-8DEE-452A-AA51-35BCC83876B1}"/>
              </a:ext>
            </a:extLst>
          </p:cNvPr>
          <p:cNvCxnSpPr>
            <a:stCxn id="9" idx="3"/>
            <a:endCxn id="49" idx="0"/>
          </p:cNvCxnSpPr>
          <p:nvPr/>
        </p:nvCxnSpPr>
        <p:spPr>
          <a:xfrm>
            <a:off x="2852250" y="1644026"/>
            <a:ext cx="1585536" cy="16736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9DD5717-75DD-49D0-AA9F-06925EFE7F16}"/>
              </a:ext>
            </a:extLst>
          </p:cNvPr>
          <p:cNvSpPr txBox="1"/>
          <p:nvPr/>
        </p:nvSpPr>
        <p:spPr>
          <a:xfrm>
            <a:off x="3086973" y="127673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87514B-5739-46E4-8EC8-1EC83402F7A2}"/>
              </a:ext>
            </a:extLst>
          </p:cNvPr>
          <p:cNvSpPr txBox="1"/>
          <p:nvPr/>
        </p:nvSpPr>
        <p:spPr>
          <a:xfrm>
            <a:off x="412982" y="32798"/>
            <a:ext cx="500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Flowchart of Sample Robot Program (robot.ic)</a:t>
            </a:r>
          </a:p>
        </p:txBody>
      </p:sp>
    </p:spTree>
    <p:extLst>
      <p:ext uri="{BB962C8B-B14F-4D97-AF65-F5344CB8AC3E}">
        <p14:creationId xmlns:p14="http://schemas.microsoft.com/office/powerpoint/2010/main" val="67457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8C7FD2-4523-4BEB-A982-3890CF0EBB6A}"/>
              </a:ext>
            </a:extLst>
          </p:cNvPr>
          <p:cNvSpPr txBox="1"/>
          <p:nvPr/>
        </p:nvSpPr>
        <p:spPr>
          <a:xfrm>
            <a:off x="-16778" y="-68612"/>
            <a:ext cx="482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Flowchart of Avoidance Program(avoid_simple.ic)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CB89B1-CD2C-4C6B-8F6E-12EBF2D609CD}"/>
              </a:ext>
            </a:extLst>
          </p:cNvPr>
          <p:cNvSpPr/>
          <p:nvPr/>
        </p:nvSpPr>
        <p:spPr>
          <a:xfrm>
            <a:off x="402670" y="341473"/>
            <a:ext cx="1535185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7D7A79-66C9-418D-AC3A-2E8073307A36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1170263" y="710805"/>
            <a:ext cx="0" cy="36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DEC8422B-295E-47CC-91C3-6AC3520D43DF}"/>
              </a:ext>
            </a:extLst>
          </p:cNvPr>
          <p:cNvSpPr/>
          <p:nvPr/>
        </p:nvSpPr>
        <p:spPr>
          <a:xfrm>
            <a:off x="163588" y="1067553"/>
            <a:ext cx="2013351" cy="7967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While(1)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F06041-A761-45C2-A2A4-96C93EACC59E}"/>
              </a:ext>
            </a:extLst>
          </p:cNvPr>
          <p:cNvCxnSpPr>
            <a:stCxn id="7" idx="2"/>
          </p:cNvCxnSpPr>
          <p:nvPr/>
        </p:nvCxnSpPr>
        <p:spPr>
          <a:xfrm>
            <a:off x="1170264" y="1864290"/>
            <a:ext cx="1" cy="47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893B8F-B3DB-48EF-83D4-5DEC02D7E712}"/>
              </a:ext>
            </a:extLst>
          </p:cNvPr>
          <p:cNvSpPr txBox="1"/>
          <p:nvPr/>
        </p:nvSpPr>
        <p:spPr>
          <a:xfrm>
            <a:off x="1090569" y="186429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DD605415-AA28-41E4-958E-09A7128EFEEC}"/>
              </a:ext>
            </a:extLst>
          </p:cNvPr>
          <p:cNvSpPr/>
          <p:nvPr/>
        </p:nvSpPr>
        <p:spPr>
          <a:xfrm>
            <a:off x="276837" y="2340528"/>
            <a:ext cx="2223058" cy="4762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 Forward[ fd(0)]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AA4BC3-737D-4FE3-8000-2813FF950222}"/>
              </a:ext>
            </a:extLst>
          </p:cNvPr>
          <p:cNvCxnSpPr>
            <a:stCxn id="12" idx="2"/>
          </p:cNvCxnSpPr>
          <p:nvPr/>
        </p:nvCxnSpPr>
        <p:spPr>
          <a:xfrm>
            <a:off x="1388366" y="2816766"/>
            <a:ext cx="0" cy="30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2160A89A-F06E-4817-80C2-D72F6CDE85B5}"/>
              </a:ext>
            </a:extLst>
          </p:cNvPr>
          <p:cNvSpPr/>
          <p:nvPr/>
        </p:nvSpPr>
        <p:spPr>
          <a:xfrm>
            <a:off x="276837" y="3120705"/>
            <a:ext cx="2223058" cy="4762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 Forward [ fd(3)]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96D707-4F40-4C5C-A048-A0CEFCBE1BFB}"/>
              </a:ext>
            </a:extLst>
          </p:cNvPr>
          <p:cNvCxnSpPr>
            <a:stCxn id="15" idx="2"/>
          </p:cNvCxnSpPr>
          <p:nvPr/>
        </p:nvCxnSpPr>
        <p:spPr>
          <a:xfrm>
            <a:off x="1388366" y="3596943"/>
            <a:ext cx="0" cy="396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0E378CB4-9077-4EFA-8065-DFA2930EBDD3}"/>
              </a:ext>
            </a:extLst>
          </p:cNvPr>
          <p:cNvSpPr/>
          <p:nvPr/>
        </p:nvSpPr>
        <p:spPr>
          <a:xfrm>
            <a:off x="381690" y="3993161"/>
            <a:ext cx="2013351" cy="7967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digital (10)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F54791E-F4B3-476F-A0E3-221BB905FF83}"/>
              </a:ext>
            </a:extLst>
          </p:cNvPr>
          <p:cNvCxnSpPr>
            <a:stCxn id="18" idx="1"/>
          </p:cNvCxnSpPr>
          <p:nvPr/>
        </p:nvCxnSpPr>
        <p:spPr>
          <a:xfrm rot="10800000" flipH="1">
            <a:off x="381690" y="895254"/>
            <a:ext cx="788572" cy="3496276"/>
          </a:xfrm>
          <a:prstGeom prst="bentConnector4">
            <a:avLst>
              <a:gd name="adj1" fmla="val -38563"/>
              <a:gd name="adj2" fmla="val 1003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A091BC-18E6-423B-A32C-1D41EB8BBF82}"/>
              </a:ext>
            </a:extLst>
          </p:cNvPr>
          <p:cNvSpPr txBox="1"/>
          <p:nvPr/>
        </p:nvSpPr>
        <p:spPr>
          <a:xfrm>
            <a:off x="11294" y="406414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0258A1-C37C-45A4-9379-382D095961B5}"/>
              </a:ext>
            </a:extLst>
          </p:cNvPr>
          <p:cNvCxnSpPr>
            <a:stCxn id="18" idx="2"/>
          </p:cNvCxnSpPr>
          <p:nvPr/>
        </p:nvCxnSpPr>
        <p:spPr>
          <a:xfrm flipH="1">
            <a:off x="1388365" y="4789898"/>
            <a:ext cx="1" cy="35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FAC9FA35-7BA9-48C2-A86F-1001E259A294}"/>
              </a:ext>
            </a:extLst>
          </p:cNvPr>
          <p:cNvSpPr/>
          <p:nvPr/>
        </p:nvSpPr>
        <p:spPr>
          <a:xfrm>
            <a:off x="100668" y="5142451"/>
            <a:ext cx="2399227" cy="41299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 Backward [bk(0)]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A90248-7D42-45DF-86FB-433B96F717FE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300282" y="5555448"/>
            <a:ext cx="0" cy="35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0999E436-9D29-493C-9E67-36EE0AD05E6C}"/>
              </a:ext>
            </a:extLst>
          </p:cNvPr>
          <p:cNvSpPr/>
          <p:nvPr/>
        </p:nvSpPr>
        <p:spPr>
          <a:xfrm>
            <a:off x="100668" y="5908001"/>
            <a:ext cx="2399227" cy="5233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 Backward [bk(3)]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B23CA8-F05E-4B8E-BD74-CAE119827B10}"/>
              </a:ext>
            </a:extLst>
          </p:cNvPr>
          <p:cNvCxnSpPr>
            <a:stCxn id="30" idx="3"/>
          </p:cNvCxnSpPr>
          <p:nvPr/>
        </p:nvCxnSpPr>
        <p:spPr>
          <a:xfrm flipV="1">
            <a:off x="2499895" y="6165908"/>
            <a:ext cx="503364" cy="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21DE05D8-E19E-408A-B480-DC3FD14E6F17}"/>
              </a:ext>
            </a:extLst>
          </p:cNvPr>
          <p:cNvSpPr/>
          <p:nvPr/>
        </p:nvSpPr>
        <p:spPr>
          <a:xfrm>
            <a:off x="2961313" y="5696125"/>
            <a:ext cx="1862323" cy="94043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Sleep for 0.5 seconds [sleep(0.5)]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D4378D-9DB4-4B06-9F5D-E35807B8A419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3892475" y="5266517"/>
            <a:ext cx="0" cy="42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27E8090D-A964-487C-B0DA-28EB0B4E8513}"/>
              </a:ext>
            </a:extLst>
          </p:cNvPr>
          <p:cNvSpPr/>
          <p:nvPr/>
        </p:nvSpPr>
        <p:spPr>
          <a:xfrm>
            <a:off x="2961313" y="4918176"/>
            <a:ext cx="2013326" cy="35255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 Forward [fd(0)]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411A3A0-0A5B-456C-BEC2-A6358D84377C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3967976" y="4433475"/>
            <a:ext cx="0" cy="48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3AE368C6-6FFD-43AB-8C86-6B7A4A00EF65}"/>
              </a:ext>
            </a:extLst>
          </p:cNvPr>
          <p:cNvSpPr/>
          <p:nvPr/>
        </p:nvSpPr>
        <p:spPr>
          <a:xfrm>
            <a:off x="2961313" y="3596943"/>
            <a:ext cx="2013294" cy="8507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Sleep for 0.5 seconds [sleep(0.5)]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086372-DC15-4E98-A5B1-4111284B7D25}"/>
              </a:ext>
            </a:extLst>
          </p:cNvPr>
          <p:cNvCxnSpPr>
            <a:stCxn id="43" idx="0"/>
          </p:cNvCxnSpPr>
          <p:nvPr/>
        </p:nvCxnSpPr>
        <p:spPr>
          <a:xfrm flipV="1">
            <a:off x="3967960" y="3120705"/>
            <a:ext cx="16" cy="47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149095C-CE08-49AA-A3F4-3E000ACC2875}"/>
              </a:ext>
            </a:extLst>
          </p:cNvPr>
          <p:cNvSpPr/>
          <p:nvPr/>
        </p:nvSpPr>
        <p:spPr>
          <a:xfrm>
            <a:off x="3003259" y="2592198"/>
            <a:ext cx="1971344" cy="5285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14446F8-ACA0-4FF1-A90F-3D0C64D5C189}"/>
              </a:ext>
            </a:extLst>
          </p:cNvPr>
          <p:cNvCxnSpPr>
            <a:stCxn id="7" idx="3"/>
            <a:endCxn id="46" idx="0"/>
          </p:cNvCxnSpPr>
          <p:nvPr/>
        </p:nvCxnSpPr>
        <p:spPr>
          <a:xfrm>
            <a:off x="2176939" y="1465922"/>
            <a:ext cx="1811992" cy="11262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26155D0-BF87-4C42-B5E5-923E0C31FF6F}"/>
              </a:ext>
            </a:extLst>
          </p:cNvPr>
          <p:cNvSpPr txBox="1"/>
          <p:nvPr/>
        </p:nvSpPr>
        <p:spPr>
          <a:xfrm>
            <a:off x="1374230" y="476695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842106-2642-48CE-AF4C-8CCDDB63347C}"/>
              </a:ext>
            </a:extLst>
          </p:cNvPr>
          <p:cNvSpPr txBox="1"/>
          <p:nvPr/>
        </p:nvSpPr>
        <p:spPr>
          <a:xfrm>
            <a:off x="2182408" y="117317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022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190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Palayil</dc:creator>
  <cp:lastModifiedBy>Alan Palayil</cp:lastModifiedBy>
  <cp:revision>8</cp:revision>
  <dcterms:created xsi:type="dcterms:W3CDTF">2019-08-25T20:32:31Z</dcterms:created>
  <dcterms:modified xsi:type="dcterms:W3CDTF">2019-08-25T21:45:19Z</dcterms:modified>
</cp:coreProperties>
</file>