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FC8-0F12-43E5-A480-46AEAFD12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F0553-AF22-48B0-83FE-0296C699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B5F3-785C-42AF-8389-6FA9F1CC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BA09-B8A3-4869-8489-88FFAE48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5DCE-8B2A-46C1-94B9-F991B2C9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07DF-D735-4E3A-BACD-F2463020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83F49-B42C-4F3F-A418-3DEDE2FE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79EC-7964-43A4-B97E-741D6784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F1E8D-9060-4DD4-BF94-91FC1ED4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62BC-E576-48CC-B71A-91E0A1E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5FA8-F3A7-4A10-B0D0-313369CAF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FD89-088D-4527-9018-79DA118D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A3C3-6570-41D5-9F2C-E451709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29B4-1BC5-421A-82AC-1BBEB1F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07A0-6489-4358-8164-190C7132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8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AD38-29A9-4A31-9BBC-4436CBE9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7FE4-0F9C-4076-B781-A3B815C7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42A2-6835-44D5-B755-4DB43EB7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5714F-3869-4EAA-81EC-BB858A2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1803-4D22-4409-8981-DFD5C6BD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FB9-D959-4C20-85D0-E8785388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8639-A28A-4ED0-BEDC-1BD65779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62B9-0979-4C52-A34F-616FB21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2ED-075A-4FB0-8D04-00D89E10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3A19-0270-4FEA-AA25-87FD550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EEF1-2793-4FC0-8AD4-0D7CEB0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ECDB-17EF-4B96-99C9-DC0043E14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7672F-331F-4895-8C19-489326E0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1C60-29AD-4A25-9A95-ED1DF1A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7132-D8EC-4628-B508-CE1A8129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80E5-2718-4715-9F10-ADB506A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1B59-BC3A-4B02-BE50-6FA5957E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19A0-2603-49DD-A902-CDC83582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B6EFB-1A3F-4151-A482-EB9C8EB7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212A-5DB6-42ED-9656-7AA7833D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2AAF3-7C9D-4E9F-AF37-67F6065CE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A2505-85FE-498C-A1AA-07E87B7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9DB63-3EB5-48FC-9A65-A7BB7F8C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80EE7-7583-4B22-8DC1-2310C245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661-896D-43F0-82F1-9290FB7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A14A-26F8-4E29-9DD6-6B074197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79E1C-5E21-46A6-AAC5-2A70E639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7B81-983E-4079-8B7E-3798A4E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49249-416C-4959-9DA9-CD99F4D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8F9AF-FD2B-419F-9E29-05770509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D3A8-94F1-4BB2-A20F-EF112B28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2760-9100-43B9-A695-76D757C3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EDC5-3786-4652-AC0F-A2D18B80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414E-067C-4FBB-996B-AE9B9112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E9B5-F53C-492E-A0FE-96E4F515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EEE7-7AD4-410F-B5A7-BEFC0513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5990-33A0-4508-99B1-4EFDE0D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C85-560A-4AB0-93E9-56AD277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500C1-D9CA-46B7-83B3-96C7299A6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31A3C-0430-4DE9-A7DB-0E3B16BF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040B-7CCD-43C7-B8F1-94D176F2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8CC8D-0C15-4D8C-BE33-B5C8C55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6F00-BF1B-41D8-B2F7-F672C198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E66EF-9267-4872-8B19-70A8EAC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9BEA7-88F0-40AF-9A30-D1D442B2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DACA-99C0-40A4-B6CE-3BDDD2EA7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AEA8-1E4B-44C9-821D-F90D2793A4A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E7A2-3A3B-4155-B8DD-3B1A43A0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869F-CA19-4D7D-B753-1A78703A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AC9-B55B-4838-96F9-FB5AC771B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3F3D-1E26-47B9-98C0-B704CE117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Responsible teaming and Team Governance Agreement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1653-4753-4E80-83B8-54E5DB287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E63F-B62F-40B7-8C8E-D092A6D8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than ideal team experience?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5355-6BD4-4CD2-B681-7380D316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ever been on a team that didn’t work?</a:t>
            </a:r>
          </a:p>
          <a:p>
            <a:r>
              <a:rPr lang="en-US" dirty="0"/>
              <a:t>That wasn’t fun?</a:t>
            </a:r>
          </a:p>
          <a:p>
            <a:r>
              <a:rPr lang="en-US" dirty="0"/>
              <a:t>That created stress?</a:t>
            </a:r>
          </a:p>
          <a:p>
            <a:r>
              <a:rPr lang="en-US" dirty="0"/>
              <a:t>That was just painful to be part of?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919-EFC8-4D99-BCB3-72F6A8C6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teaming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B5CF-8637-48D0-A2B6-C6B28C01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are you talking?  Too much?  Too little?  (team of 5 you should be doing around 20% of the talking)</a:t>
            </a:r>
          </a:p>
          <a:p>
            <a:r>
              <a:rPr lang="en-US" dirty="0"/>
              <a:t>How well are you listening?</a:t>
            </a:r>
          </a:p>
          <a:p>
            <a:r>
              <a:rPr lang="en-US" dirty="0"/>
              <a:t>Are you arguing for your viewpoint or working toward the best solution?</a:t>
            </a:r>
          </a:p>
          <a:p>
            <a:r>
              <a:rPr lang="en-US" dirty="0"/>
              <a:t>PITP – pain in the posterior</a:t>
            </a:r>
          </a:p>
          <a:p>
            <a:r>
              <a:rPr lang="en-US" dirty="0"/>
              <a:t>It’s not your team you are a team</a:t>
            </a:r>
          </a:p>
          <a:p>
            <a:r>
              <a:rPr lang="en-US" dirty="0"/>
              <a:t>Focus on the best solution not protecting your favorite idea</a:t>
            </a:r>
          </a:p>
        </p:txBody>
      </p:sp>
    </p:spTree>
    <p:extLst>
      <p:ext uri="{BB962C8B-B14F-4D97-AF65-F5344CB8AC3E}">
        <p14:creationId xmlns:p14="http://schemas.microsoft.com/office/powerpoint/2010/main" val="336115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165-C762-4E8F-BEC4-508AFBAC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C44E-99D8-46B9-8CB9-0A8F19D0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2800" b="1" dirty="0">
                <a:solidFill>
                  <a:srgbClr val="666666"/>
                </a:solidFill>
              </a:rPr>
              <a:t>PET4ALL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Only one person talks at a time and we listen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No one person dominates the conversation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If you commit to hand in an assignment for the team you do so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are respectful, polite to each other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don’t interrupt each other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make every effort to be open minded and listen to other opinions</a:t>
            </a:r>
          </a:p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We will CC everybody on the team on email correspondence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Responsible teaming and Team Governance Agreement</vt:lpstr>
      <vt:lpstr>Less than ideal team experience?</vt:lpstr>
      <vt:lpstr>Responsible teaming</vt:lpstr>
      <vt:lpstr>Team Governance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teaming and Team Governance Agreement</dc:title>
  <dc:creator>Martin Schray</dc:creator>
  <cp:lastModifiedBy>Martin Schray</cp:lastModifiedBy>
  <cp:revision>2</cp:revision>
  <dcterms:created xsi:type="dcterms:W3CDTF">2021-02-02T23:52:41Z</dcterms:created>
  <dcterms:modified xsi:type="dcterms:W3CDTF">2021-02-03T00:43:19Z</dcterms:modified>
</cp:coreProperties>
</file>