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ld Standard TT"/>
      <p:regular r:id="rId17"/>
      <p:bold r:id="rId18"/>
      <p: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434fadd4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434fadd4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28f68cb57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28f68cb57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28f68cb57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28f68cb57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434fadd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434fadd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34fadd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434fadd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434fadd4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434fadd4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434fadd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434fadd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434fadd4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434fadd4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434fadd4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434fadd4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jp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ikihow.com/Fit-Golf-Clubs" TargetMode="External"/><Relationship Id="rId4" Type="http://schemas.openxmlformats.org/officeDocument/2006/relationships/hyperlink" Target="https://truespecgolf.com/blog/2018/09/19/what-is-custom-club-fitting/" TargetMode="External"/><Relationship Id="rId5" Type="http://schemas.openxmlformats.org/officeDocument/2006/relationships/hyperlink" Target="https://www.golfpass.com/travel-advisor/articles/club-fitting-101-why-you-should-get-fit-and-what-you-need-to-know" TargetMode="External"/><Relationship Id="rId6" Type="http://schemas.openxmlformats.org/officeDocument/2006/relationships/hyperlink" Target="https://practical-golf.com/lie-angle/#:~:text=After%20you%20make%20impact%20the,your%20lie%20angle%20is%20correct" TargetMode="External"/><Relationship Id="rId7" Type="http://schemas.openxmlformats.org/officeDocument/2006/relationships/hyperlink" Target="https://www.golfwrx.com/101632/the-most-important-fitting-elements-for-accuracy/" TargetMode="External"/><Relationship Id="rId8" Type="http://schemas.openxmlformats.org/officeDocument/2006/relationships/hyperlink" Target="https://www.macworld.com/article/225800/arccos-golf-review-club-sensors-and-ios-app-can-pinpoint-where-your-golf-game-needs-work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90250" y="73750"/>
            <a:ext cx="8723400" cy="50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roblem Statement: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our team conduct a virtual approach to </a:t>
            </a:r>
            <a:r>
              <a:rPr lang="en"/>
              <a:t>acquire</a:t>
            </a:r>
            <a:r>
              <a:rPr lang="en"/>
              <a:t> the necessary static and dynamic characteristics to fulfill the custom golf fitting process?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738450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275" y="3674300"/>
            <a:ext cx="3531300" cy="83972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18960000" dist="171450">
              <a:srgbClr val="000000">
                <a:alpha val="58000"/>
              </a:srgbClr>
            </a:outerShdw>
            <a:reflection blurRad="0" dir="5400000" dist="142875" endA="0" endPos="48000" fadeDir="5400012" kx="0" rotWithShape="0" algn="bl" stA="61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739350" y="3429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Meet Our Team!</a:t>
            </a:r>
            <a:endParaRPr sz="2500"/>
          </a:p>
        </p:txBody>
      </p:sp>
      <p:sp>
        <p:nvSpPr>
          <p:cNvPr id="65" name="Google Shape;65;p14"/>
          <p:cNvSpPr txBox="1"/>
          <p:nvPr/>
        </p:nvSpPr>
        <p:spPr>
          <a:xfrm>
            <a:off x="739350" y="3265250"/>
            <a:ext cx="1644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Alan Palayil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Junior in Computer Engineering and Cyber-security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438" y="1483800"/>
            <a:ext cx="1188720" cy="15811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14"/>
          <p:cNvSpPr txBox="1"/>
          <p:nvPr/>
        </p:nvSpPr>
        <p:spPr>
          <a:xfrm>
            <a:off x="2492650" y="3265250"/>
            <a:ext cx="164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Madelyn Arroyo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Senior in Psychological Science and Human Resources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760" y="1500025"/>
            <a:ext cx="1188721" cy="1581148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4"/>
          <p:cNvSpPr txBox="1"/>
          <p:nvPr/>
        </p:nvSpPr>
        <p:spPr>
          <a:xfrm>
            <a:off x="4144675" y="3265250"/>
            <a:ext cx="164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Jake Westerhoff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Senior in Civil Engineering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6763" y="1483425"/>
            <a:ext cx="1188720" cy="1581912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" name="Google Shape;71;p14"/>
          <p:cNvSpPr txBox="1"/>
          <p:nvPr/>
        </p:nvSpPr>
        <p:spPr>
          <a:xfrm>
            <a:off x="7327225" y="3265250"/>
            <a:ext cx="1447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Yeshwanth Vemula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Junior in Computer Science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7488" y="1500025"/>
            <a:ext cx="1188720" cy="15811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4"/>
          <p:cNvSpPr txBox="1"/>
          <p:nvPr/>
        </p:nvSpPr>
        <p:spPr>
          <a:xfrm>
            <a:off x="5599400" y="3342200"/>
            <a:ext cx="1644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Diego Guatemala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Senior in Mechanical Engineering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18638" y="1483800"/>
            <a:ext cx="1192921" cy="15811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p14"/>
          <p:cNvSpPr/>
          <p:nvPr/>
        </p:nvSpPr>
        <p:spPr>
          <a:xfrm>
            <a:off x="0" y="4931825"/>
            <a:ext cx="9144000" cy="2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Three Different Prototype Drivers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Each driver will </a:t>
            </a:r>
            <a:r>
              <a:rPr lang="en"/>
              <a:t>have</a:t>
            </a:r>
            <a:r>
              <a:rPr lang="en"/>
              <a:t> a different face angle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sensor will be included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Shipping &amp; Handling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There will be an option for express delivery </a:t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Customer Will Be Buying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6542" l="0" r="0" t="0"/>
          <a:stretch/>
        </p:blipFill>
        <p:spPr>
          <a:xfrm>
            <a:off x="5428650" y="445025"/>
            <a:ext cx="2075425" cy="31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4" y="-1"/>
            <a:ext cx="77293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32200" y="2777400"/>
            <a:ext cx="3326100" cy="22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Every state has seen an increase of at least 2% in golf rounds 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232200" y="385375"/>
            <a:ext cx="375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>
                <a:solidFill>
                  <a:srgbClr val="CC0000"/>
                </a:solidFill>
              </a:rPr>
              <a:t>According to the Nation Golf Foundation (NGA),</a:t>
            </a:r>
            <a:endParaRPr sz="3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128125" y="264700"/>
            <a:ext cx="32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Solution: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115600" y="264700"/>
            <a:ext cx="6780000" cy="13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developed our own website to advertise wilson golf clubs and to create a profile.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incorporated the use of the sensor to calculate the needed dynamic data. 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25" y="1824625"/>
            <a:ext cx="3542575" cy="31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775" y="1824625"/>
            <a:ext cx="5009761" cy="31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Partner</a:t>
            </a:r>
            <a:endParaRPr/>
          </a:p>
        </p:txBody>
      </p:sp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Wilson Sports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475" y="1728788"/>
            <a:ext cx="27051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*Insert Calendar*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43000"/>
            <a:ext cx="8520600" cy="3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https://www.wikihow.com/Fit-Golf-Clubs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https://truespecgolf.com/blog/2018/09/19/what-is-custom-club-fitting/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https://www.golfpass.com/travel-advisor/articles/club-fitting-101-why-you-should-get-fit-and-what-you-need-to-know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https://practical-golf.com/lie-angle/#:~:text=Afer%20you%20make%20impact%20the,your%20lie%20angle%20is%20correct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https://www.golfwrx.com/101632/the-most-important-fitting-elements-for-accuracy/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https://www.macworld.com/article/225800/arccos-golf-review-club-sensors-and-ios-app-can-pinpoint-where-your-golf-game-needs-work.html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