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390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ED49F-CA5D-443A-92F0-4B96DFBAA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D7149D-45AA-4DD7-9512-9D2C150BF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10B77E-41E3-4B2A-A206-C4401D49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28DA-3256-4243-8BB9-A67282590D03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DA16F6-771E-4AF1-8808-BAF930DA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60C682-9F09-4EDE-9B81-D2469E24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798E-9848-4D96-9507-A7BC8C9D4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662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8F90C2-46DE-41DB-BE47-69601890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11A091-30EB-4F50-BF58-BEAE14F5D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765255-8C3C-46CC-B559-CD27E102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28DA-3256-4243-8BB9-A67282590D03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3FC48F-1FB8-48CD-9ABA-836781501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A0E025-87B5-4B97-BC05-403A7700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798E-9848-4D96-9507-A7BC8C9D4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9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5944022-D030-4C24-B314-9626EF02E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ED16647-7D9B-4B54-81CE-399FD1D9D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FBF9E6-93F4-4789-B660-ABDA049E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28DA-3256-4243-8BB9-A67282590D03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D90295-10BD-46E2-8730-6900776D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A4C3C1-AF1E-4E71-8449-04180E9A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798E-9848-4D96-9507-A7BC8C9D4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00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3F7B33-488D-4E8D-A243-1D4E5931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B180D1-DE28-4F8A-95DB-702194E99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8CFEAB-BE9D-41ED-9C5A-50DA539D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28DA-3256-4243-8BB9-A67282590D03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96BEBB-A8FF-4080-84E6-B720AA3E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7DBB92-FDB1-4C67-A401-06B1B940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798E-9848-4D96-9507-A7BC8C9D4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19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0F8C7-A0C6-4580-9CED-E1CAFFD9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9F9613-F410-4F7B-B44A-311B0C4D6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977480-7668-4727-A6CB-A9C41E64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28DA-3256-4243-8BB9-A67282590D03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C57D6F-1913-475B-802C-21B3475A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65C428-9260-447C-9C6E-7CAA55BA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798E-9848-4D96-9507-A7BC8C9D4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43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934195-86E8-420D-BD5C-AF53B0F6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73FB34-1139-441B-9610-C13ECBD0C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B36135-83B5-417D-B69D-8FFB10C5D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0628B8-4885-4517-8AB7-BC1C4642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28DA-3256-4243-8BB9-A67282590D03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3F1E0E-6C95-4003-9119-9257ADD7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68D86F-D107-463C-8748-39304360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798E-9848-4D96-9507-A7BC8C9D4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02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213C2C-696A-49D7-B902-2003C0F6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03A60D-7B38-4E58-8C07-C80D12F7F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CC4627-9194-48C2-AEC5-24B0C07D4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DA65766-7FDA-42D6-A101-66D24DA97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D037CD-D7A4-4505-953B-D306C126E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E17BAE0-FAD6-488E-B114-780C0597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28DA-3256-4243-8BB9-A67282590D03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F522D74-44D6-4051-98A1-0C00915B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17B3C9B-0B73-4296-99D8-5896ACA5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798E-9848-4D96-9507-A7BC8C9D4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70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C6CAF3-4EA7-42BA-8635-B478822A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E246F5A-0DD1-4FED-A566-65C2FA9C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28DA-3256-4243-8BB9-A67282590D03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39EB6B7-A21E-42DA-AAC0-1C4ED0FA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47081A-B651-45E7-90CE-E5D11F0E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798E-9848-4D96-9507-A7BC8C9D4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30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5B5F18-554D-489F-9770-BA66D7B0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28DA-3256-4243-8BB9-A67282590D03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B7F5F6-637B-436A-B8F2-61CEB4CF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B83FE5-6D73-4FCC-9810-B9C1B284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798E-9848-4D96-9507-A7BC8C9D4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78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F0903-3431-437F-AB0E-C574A9B3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F7FB41-DEFF-4AA9-ADED-C3AD0C014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EC16CB-D82A-4245-AA93-C594BF1E2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79BBE3-AFF0-479F-8652-CFE63865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28DA-3256-4243-8BB9-A67282590D03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6AB83F-2B3C-40C7-8B89-2CEFA380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63D7D8-1E99-4D6E-924C-75045749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798E-9848-4D96-9507-A7BC8C9D4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442C66-5B84-444E-9F2C-C95BEE3E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09A3D7A-07A2-41B7-82F2-7EBFED6BA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C71AF7-7BF4-4624-AB0D-E915B3E2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DB955C-0513-438F-A57D-4300AFEA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28DA-3256-4243-8BB9-A67282590D03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B5E95F-847A-40B1-83C6-42C5A39C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609E56-F032-4CFD-B0B6-0854F60A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798E-9848-4D96-9507-A7BC8C9D4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371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C38627F-383E-476C-AE55-5D0F14AD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F9FCCE-C406-4A82-9BE4-335078A23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C267FE-C759-454D-8F94-0C4CF25FA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728DA-3256-4243-8BB9-A67282590D03}" type="datetimeFigureOut">
              <a:rPr lang="zh-TW" altLang="en-US" smtClean="0"/>
              <a:t>2022/9/19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514155-D658-4D2F-A9F5-E50F49A45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95939B-FAA6-422C-9711-B44B3DAA8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798E-9848-4D96-9507-A7BC8C9D4C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18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31FC5D-528A-473E-B3F6-65135EE9F3C9}"/>
              </a:ext>
            </a:extLst>
          </p:cNvPr>
          <p:cNvSpPr/>
          <p:nvPr/>
        </p:nvSpPr>
        <p:spPr>
          <a:xfrm>
            <a:off x="2823410" y="401052"/>
            <a:ext cx="1427748" cy="46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263FEC-C876-43F1-8961-FBBE0B2A507E}"/>
              </a:ext>
            </a:extLst>
          </p:cNvPr>
          <p:cNvSpPr/>
          <p:nvPr/>
        </p:nvSpPr>
        <p:spPr>
          <a:xfrm>
            <a:off x="8237621" y="401052"/>
            <a:ext cx="1427748" cy="46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Client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204E0D0-A5F2-4887-AE72-EF623B2453BA}"/>
              </a:ext>
            </a:extLst>
          </p:cNvPr>
          <p:cNvCxnSpPr>
            <a:stCxn id="4" idx="2"/>
          </p:cNvCxnSpPr>
          <p:nvPr/>
        </p:nvCxnSpPr>
        <p:spPr>
          <a:xfrm>
            <a:off x="3537284" y="866274"/>
            <a:ext cx="0" cy="54061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1C03623-192D-421F-8376-16E6EEB6C49A}"/>
              </a:ext>
            </a:extLst>
          </p:cNvPr>
          <p:cNvCxnSpPr/>
          <p:nvPr/>
        </p:nvCxnSpPr>
        <p:spPr>
          <a:xfrm>
            <a:off x="8951495" y="866274"/>
            <a:ext cx="0" cy="54061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FBFC6304-D9FE-4790-BDC4-EE501111274F}"/>
              </a:ext>
            </a:extLst>
          </p:cNvPr>
          <p:cNvSpPr/>
          <p:nvPr/>
        </p:nvSpPr>
        <p:spPr>
          <a:xfrm>
            <a:off x="3473118" y="1331496"/>
            <a:ext cx="133149" cy="133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AAB09C5-CA4D-4EC6-B9A9-430FD8FC3D6C}"/>
              </a:ext>
            </a:extLst>
          </p:cNvPr>
          <p:cNvSpPr txBox="1"/>
          <p:nvPr/>
        </p:nvSpPr>
        <p:spPr>
          <a:xfrm>
            <a:off x="1879730" y="1215228"/>
            <a:ext cx="147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Create Socket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433963B-54FE-4FA9-8889-F3BF917273F8}"/>
              </a:ext>
            </a:extLst>
          </p:cNvPr>
          <p:cNvSpPr/>
          <p:nvPr/>
        </p:nvSpPr>
        <p:spPr>
          <a:xfrm>
            <a:off x="3473118" y="1929867"/>
            <a:ext cx="133149" cy="133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C48069E-B63E-40C0-A6C4-0D9301D02EAE}"/>
              </a:ext>
            </a:extLst>
          </p:cNvPr>
          <p:cNvSpPr txBox="1"/>
          <p:nvPr/>
        </p:nvSpPr>
        <p:spPr>
          <a:xfrm>
            <a:off x="1879730" y="1741629"/>
            <a:ext cx="147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Bind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1612905-2679-4F3A-96E4-C5FBF4AD3319}"/>
              </a:ext>
            </a:extLst>
          </p:cNvPr>
          <p:cNvSpPr txBox="1"/>
          <p:nvPr/>
        </p:nvSpPr>
        <p:spPr>
          <a:xfrm>
            <a:off x="2969796" y="2158905"/>
            <a:ext cx="113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i="1" dirty="0"/>
              <a:t>Listening</a:t>
            </a:r>
            <a:endParaRPr lang="zh-TW" altLang="en-US" i="1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92A4A84-7125-4E99-834E-C48ECD866478}"/>
              </a:ext>
            </a:extLst>
          </p:cNvPr>
          <p:cNvSpPr/>
          <p:nvPr/>
        </p:nvSpPr>
        <p:spPr>
          <a:xfrm>
            <a:off x="8884920" y="2044386"/>
            <a:ext cx="133149" cy="133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19AA332-B545-4E21-9D78-3E2DB65A0CFD}"/>
              </a:ext>
            </a:extLst>
          </p:cNvPr>
          <p:cNvSpPr txBox="1"/>
          <p:nvPr/>
        </p:nvSpPr>
        <p:spPr>
          <a:xfrm>
            <a:off x="9084644" y="1878350"/>
            <a:ext cx="147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Create Socket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5371E5AD-9D50-460D-BBF9-C68ED8F644C6}"/>
              </a:ext>
            </a:extLst>
          </p:cNvPr>
          <p:cNvSpPr/>
          <p:nvPr/>
        </p:nvSpPr>
        <p:spPr>
          <a:xfrm>
            <a:off x="8884920" y="2671811"/>
            <a:ext cx="133149" cy="133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F1065DD7-41C1-404E-90A1-87D6DE17D75B}"/>
              </a:ext>
            </a:extLst>
          </p:cNvPr>
          <p:cNvSpPr/>
          <p:nvPr/>
        </p:nvSpPr>
        <p:spPr>
          <a:xfrm>
            <a:off x="3470709" y="2671812"/>
            <a:ext cx="133149" cy="133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9AEF3DD-DFB3-4856-B6C9-49A914CCEB41}"/>
              </a:ext>
            </a:extLst>
          </p:cNvPr>
          <p:cNvSpPr txBox="1"/>
          <p:nvPr/>
        </p:nvSpPr>
        <p:spPr>
          <a:xfrm>
            <a:off x="1858477" y="2528236"/>
            <a:ext cx="147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Accept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26CD47C-EFC0-4183-A9D6-6EBA9B6BF951}"/>
              </a:ext>
            </a:extLst>
          </p:cNvPr>
          <p:cNvSpPr txBox="1"/>
          <p:nvPr/>
        </p:nvSpPr>
        <p:spPr>
          <a:xfrm>
            <a:off x="9084644" y="2553719"/>
            <a:ext cx="147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Connect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7BDD82D-2CD8-4E57-9949-B59BF7DEA55C}"/>
              </a:ext>
            </a:extLst>
          </p:cNvPr>
          <p:cNvCxnSpPr/>
          <p:nvPr/>
        </p:nvCxnSpPr>
        <p:spPr>
          <a:xfrm flipH="1">
            <a:off x="3733800" y="2738385"/>
            <a:ext cx="5054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DD45DD22-016C-4F3F-9739-FD03A71AD965}"/>
              </a:ext>
            </a:extLst>
          </p:cNvPr>
          <p:cNvSpPr/>
          <p:nvPr/>
        </p:nvSpPr>
        <p:spPr>
          <a:xfrm>
            <a:off x="8884919" y="3311275"/>
            <a:ext cx="133149" cy="133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EE9A9AF-45FB-40E0-A9C0-AC17C2DD6886}"/>
              </a:ext>
            </a:extLst>
          </p:cNvPr>
          <p:cNvSpPr txBox="1"/>
          <p:nvPr/>
        </p:nvSpPr>
        <p:spPr>
          <a:xfrm>
            <a:off x="9084644" y="3193183"/>
            <a:ext cx="147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Write</a:t>
            </a:r>
            <a:endParaRPr lang="zh-TW" altLang="en-US" dirty="0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5F6CA582-83F0-435E-82CF-A6C85946AAEA}"/>
              </a:ext>
            </a:extLst>
          </p:cNvPr>
          <p:cNvSpPr/>
          <p:nvPr/>
        </p:nvSpPr>
        <p:spPr>
          <a:xfrm>
            <a:off x="3470709" y="3311275"/>
            <a:ext cx="133149" cy="133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DEFB107-889E-44A0-8BA9-23AEABD4866C}"/>
              </a:ext>
            </a:extLst>
          </p:cNvPr>
          <p:cNvSpPr txBox="1"/>
          <p:nvPr/>
        </p:nvSpPr>
        <p:spPr>
          <a:xfrm>
            <a:off x="1858477" y="3145581"/>
            <a:ext cx="147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Read</a:t>
            </a:r>
            <a:endParaRPr lang="zh-TW" altLang="en-US" dirty="0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7DA7318-8B23-4A3B-BE9B-0ADD87B46541}"/>
              </a:ext>
            </a:extLst>
          </p:cNvPr>
          <p:cNvCxnSpPr/>
          <p:nvPr/>
        </p:nvCxnSpPr>
        <p:spPr>
          <a:xfrm flipH="1">
            <a:off x="3733800" y="3377849"/>
            <a:ext cx="5054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6186A46-7A80-4157-9917-50803388F34F}"/>
              </a:ext>
            </a:extLst>
          </p:cNvPr>
          <p:cNvSpPr txBox="1"/>
          <p:nvPr/>
        </p:nvSpPr>
        <p:spPr>
          <a:xfrm>
            <a:off x="5575202" y="3026343"/>
            <a:ext cx="137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Input – 1</a:t>
            </a:r>
            <a:endParaRPr lang="zh-TW" altLang="en-US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F57BEC2A-A775-4F25-A6F0-0231AA74CAF9}"/>
              </a:ext>
            </a:extLst>
          </p:cNvPr>
          <p:cNvSpPr/>
          <p:nvPr/>
        </p:nvSpPr>
        <p:spPr>
          <a:xfrm>
            <a:off x="3465363" y="3892053"/>
            <a:ext cx="133149" cy="133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87E53AC8-6E07-4B4E-A4B8-3062730EA7ED}"/>
              </a:ext>
            </a:extLst>
          </p:cNvPr>
          <p:cNvSpPr/>
          <p:nvPr/>
        </p:nvSpPr>
        <p:spPr>
          <a:xfrm>
            <a:off x="8884919" y="3898217"/>
            <a:ext cx="133149" cy="133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CDAF2BD-B667-4B6A-8059-D7477656B1CD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33799" y="3958627"/>
            <a:ext cx="5054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CF125E4-A8EC-4505-BF09-0D2BFA9AF819}"/>
              </a:ext>
            </a:extLst>
          </p:cNvPr>
          <p:cNvSpPr txBox="1"/>
          <p:nvPr/>
        </p:nvSpPr>
        <p:spPr>
          <a:xfrm>
            <a:off x="9114588" y="3773961"/>
            <a:ext cx="147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Read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73F0D8F-D3E3-406F-A137-326FF5A6BF2A}"/>
              </a:ext>
            </a:extLst>
          </p:cNvPr>
          <p:cNvSpPr txBox="1"/>
          <p:nvPr/>
        </p:nvSpPr>
        <p:spPr>
          <a:xfrm>
            <a:off x="1858477" y="3783236"/>
            <a:ext cx="147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Write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3F392B4-E867-42DA-9F9E-388EC3F974DA}"/>
              </a:ext>
            </a:extLst>
          </p:cNvPr>
          <p:cNvSpPr txBox="1"/>
          <p:nvPr/>
        </p:nvSpPr>
        <p:spPr>
          <a:xfrm>
            <a:off x="5575202" y="3589294"/>
            <a:ext cx="137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Input – 1</a:t>
            </a:r>
            <a:endParaRPr lang="zh-TW" altLang="en-US" dirty="0"/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A00F5EA0-7DDF-4E74-850A-B3C9A157FD25}"/>
              </a:ext>
            </a:extLst>
          </p:cNvPr>
          <p:cNvGrpSpPr/>
          <p:nvPr/>
        </p:nvGrpSpPr>
        <p:grpSpPr>
          <a:xfrm>
            <a:off x="9854130" y="3346019"/>
            <a:ext cx="603985" cy="612607"/>
            <a:chOff x="9454415" y="4881576"/>
            <a:chExt cx="603985" cy="612607"/>
          </a:xfrm>
        </p:grpSpPr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E32651ED-E56B-4D3D-BEEC-E358568CA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4415" y="4881576"/>
              <a:ext cx="603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C3F27642-3EA6-42EC-84FC-CB802382878F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400" y="4881576"/>
              <a:ext cx="0" cy="612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5C48594A-C23D-4229-A4E4-338C159A3613}"/>
                </a:ext>
              </a:extLst>
            </p:cNvPr>
            <p:cNvCxnSpPr/>
            <p:nvPr/>
          </p:nvCxnSpPr>
          <p:spPr>
            <a:xfrm flipH="1">
              <a:off x="9454415" y="5494183"/>
              <a:ext cx="603985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7173856F-6A83-435A-ACFA-E5F2FA2DB73B}"/>
              </a:ext>
            </a:extLst>
          </p:cNvPr>
          <p:cNvGrpSpPr/>
          <p:nvPr/>
        </p:nvGrpSpPr>
        <p:grpSpPr>
          <a:xfrm rot="10800000" flipV="1">
            <a:off x="1875920" y="3429000"/>
            <a:ext cx="603985" cy="1603632"/>
            <a:chOff x="9454415" y="4881576"/>
            <a:chExt cx="603985" cy="612607"/>
          </a:xfrm>
        </p:grpSpPr>
        <p:cxnSp>
          <p:nvCxnSpPr>
            <p:cNvPr id="82" name="直線單箭頭接點 81">
              <a:extLst>
                <a:ext uri="{FF2B5EF4-FFF2-40B4-BE49-F238E27FC236}">
                  <a16:creationId xmlns:a16="http://schemas.microsoft.com/office/drawing/2014/main" id="{59C02D5B-6028-40C3-9D8C-311BFDF714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54415" y="4881576"/>
              <a:ext cx="603985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46CB6DB1-77F2-4563-A3E3-6E5129A6847A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400" y="4881576"/>
              <a:ext cx="0" cy="612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27563BA6-C073-460A-A151-A3E39650B656}"/>
                </a:ext>
              </a:extLst>
            </p:cNvPr>
            <p:cNvCxnSpPr/>
            <p:nvPr/>
          </p:nvCxnSpPr>
          <p:spPr>
            <a:xfrm flipH="1">
              <a:off x="9454415" y="5494183"/>
              <a:ext cx="6039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橢圓 85">
            <a:extLst>
              <a:ext uri="{FF2B5EF4-FFF2-40B4-BE49-F238E27FC236}">
                <a16:creationId xmlns:a16="http://schemas.microsoft.com/office/drawing/2014/main" id="{352684D7-6F1F-4E5C-9A4E-16BCC8B770B5}"/>
              </a:ext>
            </a:extLst>
          </p:cNvPr>
          <p:cNvSpPr/>
          <p:nvPr/>
        </p:nvSpPr>
        <p:spPr>
          <a:xfrm>
            <a:off x="3478979" y="4899484"/>
            <a:ext cx="133149" cy="133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7D282002-9414-4B74-86CC-2BFAAD51399B}"/>
              </a:ext>
            </a:extLst>
          </p:cNvPr>
          <p:cNvSpPr txBox="1"/>
          <p:nvPr/>
        </p:nvSpPr>
        <p:spPr>
          <a:xfrm>
            <a:off x="1894739" y="4781392"/>
            <a:ext cx="147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Close</a:t>
            </a:r>
            <a:endParaRPr lang="zh-TW" altLang="en-US" dirty="0"/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8A5157E3-3B3C-4DB5-B3DD-D677A5461A30}"/>
              </a:ext>
            </a:extLst>
          </p:cNvPr>
          <p:cNvSpPr/>
          <p:nvPr/>
        </p:nvSpPr>
        <p:spPr>
          <a:xfrm>
            <a:off x="8884919" y="4899483"/>
            <a:ext cx="133149" cy="133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35CC8D70-4011-4025-ABCF-257CDE56FD2B}"/>
              </a:ext>
            </a:extLst>
          </p:cNvPr>
          <p:cNvSpPr txBox="1"/>
          <p:nvPr/>
        </p:nvSpPr>
        <p:spPr>
          <a:xfrm>
            <a:off x="9114587" y="4821758"/>
            <a:ext cx="147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Close</a:t>
            </a:r>
            <a:endParaRPr lang="zh-TW" altLang="en-US" dirty="0"/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AA28197D-AB81-4834-936F-56D1D2CC67D3}"/>
              </a:ext>
            </a:extLst>
          </p:cNvPr>
          <p:cNvCxnSpPr/>
          <p:nvPr/>
        </p:nvCxnSpPr>
        <p:spPr>
          <a:xfrm>
            <a:off x="3733799" y="4962294"/>
            <a:ext cx="5054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EA27FCC-31A8-45B6-AC98-DBCCC2A0A8B2}"/>
              </a:ext>
            </a:extLst>
          </p:cNvPr>
          <p:cNvSpPr txBox="1"/>
          <p:nvPr/>
        </p:nvSpPr>
        <p:spPr>
          <a:xfrm>
            <a:off x="9704805" y="3466278"/>
            <a:ext cx="229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If input &gt;= 0</a:t>
            </a:r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0639AFDF-C591-4F9E-BDF2-FE590412239E}"/>
              </a:ext>
            </a:extLst>
          </p:cNvPr>
          <p:cNvSpPr txBox="1"/>
          <p:nvPr/>
        </p:nvSpPr>
        <p:spPr>
          <a:xfrm>
            <a:off x="1141429" y="4057825"/>
            <a:ext cx="1506619" cy="377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If input &lt;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300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30</Words>
  <Application>Microsoft Office PowerPoint</Application>
  <PresentationFormat>寬螢幕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2022-09-19T09:28:13Z</dcterms:created>
  <dcterms:modified xsi:type="dcterms:W3CDTF">2022-09-19T09:41:16Z</dcterms:modified>
</cp:coreProperties>
</file>