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5" autoAdjust="0"/>
  </p:normalViewPr>
  <p:slideViewPr>
    <p:cSldViewPr>
      <p:cViewPr>
        <p:scale>
          <a:sx n="100" d="100"/>
          <a:sy n="100" d="100"/>
        </p:scale>
        <p:origin x="-1956" y="-234"/>
      </p:cViewPr>
      <p:guideLst>
        <p:guide orient="horz" pos="2205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741DB-EB2C-4751-A3D7-5094237F8A1E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D7A64-2B34-46D4-A6AB-1AB30BA11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62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D7A64-2B34-46D4-A6AB-1AB30BA118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6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7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6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6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2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3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5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20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05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5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E41B-9AA6-4639-BC84-A505F79BF277}" type="datetimeFigureOut">
              <a:rPr lang="pt-BR" smtClean="0"/>
              <a:t>16/05/2016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80F3-9383-41E7-92EF-91678DC10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4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211960" y="332656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T1</a:t>
            </a:r>
            <a:endParaRPr lang="pt-BR" sz="2200" b="1" dirty="0"/>
          </a:p>
        </p:txBody>
      </p:sp>
      <p:sp>
        <p:nvSpPr>
          <p:cNvPr id="9" name="Retângulo 8"/>
          <p:cNvSpPr/>
          <p:nvPr/>
        </p:nvSpPr>
        <p:spPr>
          <a:xfrm>
            <a:off x="4211960" y="1196752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T2</a:t>
            </a:r>
            <a:endParaRPr lang="pt-BR" sz="2200" dirty="0"/>
          </a:p>
        </p:txBody>
      </p:sp>
      <p:sp>
        <p:nvSpPr>
          <p:cNvPr id="13" name="Retângulo 12"/>
          <p:cNvSpPr/>
          <p:nvPr/>
        </p:nvSpPr>
        <p:spPr>
          <a:xfrm>
            <a:off x="4860032" y="242088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6156176" y="242088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T5</a:t>
            </a:r>
            <a:endParaRPr lang="pt-BR" dirty="0"/>
          </a:p>
        </p:txBody>
      </p:sp>
      <p:cxnSp>
        <p:nvCxnSpPr>
          <p:cNvPr id="16" name="Conector reto 15"/>
          <p:cNvCxnSpPr>
            <a:stCxn id="8" idx="2"/>
            <a:endCxn id="9" idx="0"/>
          </p:cNvCxnSpPr>
          <p:nvPr/>
        </p:nvCxnSpPr>
        <p:spPr>
          <a:xfrm>
            <a:off x="4752020" y="98072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2"/>
          </p:cNvCxnSpPr>
          <p:nvPr/>
        </p:nvCxnSpPr>
        <p:spPr>
          <a:xfrm>
            <a:off x="4752020" y="18448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2375756" y="206084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535996" y="2060848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3" idx="0"/>
          </p:cNvCxnSpPr>
          <p:nvPr/>
        </p:nvCxnSpPr>
        <p:spPr>
          <a:xfrm flipV="1">
            <a:off x="5256076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14" idx="0"/>
          </p:cNvCxnSpPr>
          <p:nvPr/>
        </p:nvCxnSpPr>
        <p:spPr>
          <a:xfrm flipV="1">
            <a:off x="6552220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11" idx="0"/>
          </p:cNvCxnSpPr>
          <p:nvPr/>
        </p:nvCxnSpPr>
        <p:spPr>
          <a:xfrm flipV="1">
            <a:off x="2375756" y="3079634"/>
            <a:ext cx="0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endCxn id="10" idx="0"/>
          </p:cNvCxnSpPr>
          <p:nvPr/>
        </p:nvCxnSpPr>
        <p:spPr>
          <a:xfrm>
            <a:off x="575556" y="3068960"/>
            <a:ext cx="0" cy="19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/>
          <p:cNvCxnSpPr/>
          <p:nvPr/>
        </p:nvCxnSpPr>
        <p:spPr>
          <a:xfrm>
            <a:off x="4860032" y="2852936"/>
            <a:ext cx="0" cy="28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Subtítulo 64"/>
          <p:cNvSpPr txBox="1">
            <a:spLocks/>
          </p:cNvSpPr>
          <p:nvPr/>
        </p:nvSpPr>
        <p:spPr>
          <a:xfrm>
            <a:off x="4860032" y="2996952"/>
            <a:ext cx="1440160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6.1 (</a:t>
            </a:r>
            <a:r>
              <a:rPr lang="en-US" sz="1100" dirty="0" err="1" smtClean="0"/>
              <a:t>Buscar</a:t>
            </a:r>
            <a:r>
              <a:rPr lang="en-US" sz="1100" dirty="0" smtClean="0"/>
              <a:t> </a:t>
            </a:r>
            <a:r>
              <a:rPr lang="en-US" sz="1100" dirty="0" err="1" smtClean="0"/>
              <a:t>Cliente</a:t>
            </a:r>
            <a:r>
              <a:rPr lang="en-US" sz="1100" dirty="0" smtClean="0"/>
              <a:t>)</a:t>
            </a:r>
            <a:endParaRPr lang="pt-BR" sz="1100" dirty="0"/>
          </a:p>
        </p:txBody>
      </p:sp>
      <p:cxnSp>
        <p:nvCxnSpPr>
          <p:cNvPr id="136" name="Conector reto 135"/>
          <p:cNvCxnSpPr/>
          <p:nvPr/>
        </p:nvCxnSpPr>
        <p:spPr>
          <a:xfrm>
            <a:off x="6156176" y="2852936"/>
            <a:ext cx="0" cy="28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7740352" y="2420888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T6</a:t>
            </a:r>
            <a:endParaRPr lang="pt-BR" dirty="0"/>
          </a:p>
        </p:txBody>
      </p:sp>
      <p:cxnSp>
        <p:nvCxnSpPr>
          <p:cNvPr id="140" name="Conector reto 139"/>
          <p:cNvCxnSpPr/>
          <p:nvPr/>
        </p:nvCxnSpPr>
        <p:spPr>
          <a:xfrm>
            <a:off x="7740352" y="2852936"/>
            <a:ext cx="0" cy="28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7200292" y="2060848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8135915" y="206084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179512" y="3259654"/>
            <a:ext cx="2016224" cy="2448272"/>
            <a:chOff x="107504" y="2420888"/>
            <a:chExt cx="2016224" cy="2448272"/>
          </a:xfrm>
        </p:grpSpPr>
        <p:sp>
          <p:nvSpPr>
            <p:cNvPr id="10" name="Retângulo 9"/>
            <p:cNvSpPr/>
            <p:nvPr/>
          </p:nvSpPr>
          <p:spPr>
            <a:xfrm>
              <a:off x="107504" y="2420888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T3.1</a:t>
              </a:r>
            </a:p>
          </p:txBody>
        </p:sp>
        <p:cxnSp>
          <p:nvCxnSpPr>
            <p:cNvPr id="38" name="Conector reto 37"/>
            <p:cNvCxnSpPr/>
            <p:nvPr/>
          </p:nvCxnSpPr>
          <p:spPr>
            <a:xfrm>
              <a:off x="107504" y="285293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107504" y="3789040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Subtítulo 64"/>
            <p:cNvSpPr txBox="1">
              <a:spLocks/>
            </p:cNvSpPr>
            <p:nvPr/>
          </p:nvSpPr>
          <p:spPr>
            <a:xfrm>
              <a:off x="179512" y="2924944"/>
              <a:ext cx="1944216" cy="19442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 smtClean="0"/>
                <a:t>3.1 (Nome)</a:t>
              </a:r>
            </a:p>
            <a:p>
              <a:pPr algn="l"/>
              <a:r>
                <a:rPr lang="en-US" sz="1100" dirty="0" smtClean="0"/>
                <a:t>3.2 (CPF)</a:t>
              </a:r>
            </a:p>
            <a:p>
              <a:pPr algn="l"/>
              <a:r>
                <a:rPr lang="en-US" sz="1100" dirty="0" smtClean="0"/>
                <a:t>3.3 (RG)</a:t>
              </a:r>
            </a:p>
            <a:p>
              <a:pPr algn="l"/>
              <a:r>
                <a:rPr lang="en-US" sz="1100" dirty="0" smtClean="0"/>
                <a:t>3.4 (Data de Nascimento)</a:t>
              </a:r>
            </a:p>
            <a:p>
              <a:pPr algn="l"/>
              <a:r>
                <a:rPr lang="en-US" sz="1100" dirty="0" smtClean="0"/>
                <a:t>3.5 (</a:t>
              </a:r>
              <a:r>
                <a:rPr lang="en-US" sz="1100" dirty="0" err="1" smtClean="0"/>
                <a:t>Sexo</a:t>
              </a:r>
              <a:r>
                <a:rPr lang="en-US" sz="1100" dirty="0" smtClean="0"/>
                <a:t>)</a:t>
              </a:r>
            </a:p>
            <a:p>
              <a:pPr algn="l"/>
              <a:r>
                <a:rPr lang="en-US" sz="1100" dirty="0" smtClean="0"/>
                <a:t>3.6 (</a:t>
              </a:r>
              <a:r>
                <a:rPr lang="en-US" sz="1100" dirty="0" err="1" smtClean="0"/>
                <a:t>Endereço</a:t>
              </a:r>
              <a:r>
                <a:rPr lang="en-US" sz="1100" dirty="0" smtClean="0"/>
                <a:t>)</a:t>
              </a:r>
            </a:p>
            <a:p>
              <a:pPr algn="l"/>
              <a:r>
                <a:rPr lang="en-US" sz="1100" dirty="0" smtClean="0"/>
                <a:t>3.7 (CEP)</a:t>
              </a:r>
            </a:p>
            <a:p>
              <a:pPr algn="l"/>
              <a:r>
                <a:rPr lang="en-US" sz="1100" dirty="0" smtClean="0"/>
                <a:t>3.8 (TELEFONE)</a:t>
              </a:r>
            </a:p>
            <a:p>
              <a:pPr algn="l"/>
              <a:r>
                <a:rPr lang="en-US" sz="1100" dirty="0" smtClean="0"/>
                <a:t>3.9 (Email)</a:t>
              </a:r>
            </a:p>
          </p:txBody>
        </p:sp>
        <p:cxnSp>
          <p:nvCxnSpPr>
            <p:cNvPr id="150" name="Conector reto 149"/>
            <p:cNvCxnSpPr/>
            <p:nvPr/>
          </p:nvCxnSpPr>
          <p:spPr>
            <a:xfrm>
              <a:off x="107504" y="306896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>
              <a:off x="107504" y="32849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107504" y="35010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/>
            <p:cNvCxnSpPr/>
            <p:nvPr/>
          </p:nvCxnSpPr>
          <p:spPr>
            <a:xfrm>
              <a:off x="107504" y="37170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/>
            <p:cNvCxnSpPr/>
            <p:nvPr/>
          </p:nvCxnSpPr>
          <p:spPr>
            <a:xfrm>
              <a:off x="107504" y="39330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/>
            <p:nvPr/>
          </p:nvCxnSpPr>
          <p:spPr>
            <a:xfrm>
              <a:off x="107504" y="41490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/>
            <p:cNvCxnSpPr/>
            <p:nvPr/>
          </p:nvCxnSpPr>
          <p:spPr>
            <a:xfrm>
              <a:off x="107504" y="43651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/>
            <p:cNvCxnSpPr/>
            <p:nvPr/>
          </p:nvCxnSpPr>
          <p:spPr>
            <a:xfrm>
              <a:off x="107504" y="450912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/>
            <p:nvPr/>
          </p:nvCxnSpPr>
          <p:spPr>
            <a:xfrm>
              <a:off x="107504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/>
          <p:nvPr/>
        </p:nvGrpSpPr>
        <p:grpSpPr>
          <a:xfrm>
            <a:off x="1979712" y="3259654"/>
            <a:ext cx="2016224" cy="3960440"/>
            <a:chOff x="1835696" y="2420888"/>
            <a:chExt cx="2016224" cy="3960440"/>
          </a:xfrm>
        </p:grpSpPr>
        <p:sp>
          <p:nvSpPr>
            <p:cNvPr id="11" name="Retângulo 10"/>
            <p:cNvSpPr/>
            <p:nvPr/>
          </p:nvSpPr>
          <p:spPr>
            <a:xfrm>
              <a:off x="1835696" y="2420888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T3.2</a:t>
              </a:r>
              <a:endParaRPr lang="pt-BR" dirty="0"/>
            </a:p>
          </p:txBody>
        </p:sp>
        <p:cxnSp>
          <p:nvCxnSpPr>
            <p:cNvPr id="68" name="Conector reto 67"/>
            <p:cNvCxnSpPr/>
            <p:nvPr/>
          </p:nvCxnSpPr>
          <p:spPr>
            <a:xfrm>
              <a:off x="1835696" y="285293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ubtítulo 64"/>
            <p:cNvSpPr txBox="1">
              <a:spLocks/>
            </p:cNvSpPr>
            <p:nvPr/>
          </p:nvSpPr>
          <p:spPr>
            <a:xfrm>
              <a:off x="1907704" y="2924944"/>
              <a:ext cx="1944216" cy="34563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 smtClean="0"/>
                <a:t>4.1 (Nome)</a:t>
              </a:r>
            </a:p>
            <a:p>
              <a:pPr algn="l"/>
              <a:r>
                <a:rPr lang="en-US" sz="1100" dirty="0" smtClean="0"/>
                <a:t>4.2 (CPF)</a:t>
              </a:r>
            </a:p>
            <a:p>
              <a:pPr algn="l"/>
              <a:r>
                <a:rPr lang="en-US" sz="1100" dirty="0" smtClean="0"/>
                <a:t>4.3 (RG)</a:t>
              </a:r>
            </a:p>
            <a:p>
              <a:pPr algn="l"/>
              <a:r>
                <a:rPr lang="en-US" sz="1100" dirty="0" smtClean="0"/>
                <a:t>4.4 (CNH)</a:t>
              </a:r>
            </a:p>
            <a:p>
              <a:pPr algn="l"/>
              <a:r>
                <a:rPr lang="en-US" sz="1100" dirty="0" smtClean="0"/>
                <a:t>4.5 (</a:t>
              </a:r>
              <a:r>
                <a:rPr lang="pt-BR" sz="1100" dirty="0" smtClean="0"/>
                <a:t>Carteira de Trabalho)</a:t>
              </a:r>
            </a:p>
            <a:p>
              <a:pPr algn="l"/>
              <a:r>
                <a:rPr lang="pt-BR" sz="1100" dirty="0" smtClean="0"/>
                <a:t>4.6 (Data de Nascimento)</a:t>
              </a:r>
            </a:p>
            <a:p>
              <a:pPr algn="l"/>
              <a:r>
                <a:rPr lang="pt-BR" sz="1100" dirty="0" smtClean="0"/>
                <a:t>4.7 (Sexo)</a:t>
              </a:r>
            </a:p>
            <a:p>
              <a:pPr algn="l"/>
              <a:r>
                <a:rPr lang="pt-BR" sz="1100" dirty="0" smtClean="0"/>
                <a:t>4.8 (Endereço)</a:t>
              </a:r>
            </a:p>
            <a:p>
              <a:pPr algn="l"/>
              <a:r>
                <a:rPr lang="pt-BR" sz="1100" dirty="0" smtClean="0"/>
                <a:t>4.9 (Telefone)</a:t>
              </a:r>
            </a:p>
            <a:p>
              <a:pPr algn="l"/>
              <a:r>
                <a:rPr lang="pt-BR" sz="1100" dirty="0" smtClean="0"/>
                <a:t>4.10 (</a:t>
              </a:r>
              <a:r>
                <a:rPr lang="pt-BR" sz="1100" dirty="0" err="1" smtClean="0"/>
                <a:t>Email</a:t>
              </a:r>
              <a:r>
                <a:rPr lang="pt-BR" sz="1100" dirty="0" smtClean="0"/>
                <a:t>)</a:t>
              </a:r>
            </a:p>
            <a:p>
              <a:pPr algn="l"/>
              <a:r>
                <a:rPr lang="pt-BR" sz="1100" dirty="0" smtClean="0"/>
                <a:t>4.11 (Cargo)</a:t>
              </a:r>
            </a:p>
            <a:p>
              <a:pPr algn="l"/>
              <a:r>
                <a:rPr lang="pt-BR" sz="1100" dirty="0" smtClean="0"/>
                <a:t>4.12 (Salario)</a:t>
              </a:r>
            </a:p>
            <a:p>
              <a:pPr algn="l"/>
              <a:r>
                <a:rPr lang="pt-BR" sz="1100" dirty="0" smtClean="0"/>
                <a:t>4.13 (Banco)</a:t>
              </a:r>
            </a:p>
            <a:p>
              <a:pPr algn="l"/>
              <a:r>
                <a:rPr lang="pt-BR" sz="1100" dirty="0" smtClean="0"/>
                <a:t>4.14 (Agencia)</a:t>
              </a:r>
            </a:p>
            <a:p>
              <a:pPr algn="l"/>
              <a:r>
                <a:rPr lang="pt-BR" sz="1100" dirty="0" smtClean="0"/>
                <a:t>4.15 (N. da Conta Bancaria)</a:t>
              </a:r>
            </a:p>
            <a:p>
              <a:pPr algn="l"/>
              <a:endParaRPr lang="pt-BR" sz="1100" dirty="0" smtClean="0"/>
            </a:p>
          </p:txBody>
        </p:sp>
        <p:cxnSp>
          <p:nvCxnSpPr>
            <p:cNvPr id="64" name="Conector reto 63"/>
            <p:cNvCxnSpPr/>
            <p:nvPr/>
          </p:nvCxnSpPr>
          <p:spPr>
            <a:xfrm>
              <a:off x="1835696" y="4221088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>
            <a:xfrm>
              <a:off x="1835696" y="558924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/>
            <p:cNvCxnSpPr/>
            <p:nvPr/>
          </p:nvCxnSpPr>
          <p:spPr>
            <a:xfrm>
              <a:off x="1835696" y="3861048"/>
              <a:ext cx="0" cy="9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1835696" y="314096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/>
            <p:cNvCxnSpPr/>
            <p:nvPr/>
          </p:nvCxnSpPr>
          <p:spPr>
            <a:xfrm>
              <a:off x="1835696" y="328498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/>
            <p:cNvCxnSpPr/>
            <p:nvPr/>
          </p:nvCxnSpPr>
          <p:spPr>
            <a:xfrm>
              <a:off x="1835696" y="35010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>
            <a:xfrm>
              <a:off x="1835696" y="37170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>
            <a:xfrm>
              <a:off x="1835696" y="39330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>
              <a:off x="1835696" y="41490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>
            <a:xfrm>
              <a:off x="1835696" y="436510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>
            <a:xfrm>
              <a:off x="1835696" y="458112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>
            <a:xfrm>
              <a:off x="1835696" y="4725144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>
              <a:off x="1835696" y="566124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>
            <a:xfrm>
              <a:off x="1835696" y="494116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>
            <a:xfrm>
              <a:off x="1835696" y="515719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>
              <a:off x="1835696" y="5517232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>
              <a:off x="1835696" y="5733256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to 178"/>
            <p:cNvCxnSpPr/>
            <p:nvPr/>
          </p:nvCxnSpPr>
          <p:spPr>
            <a:xfrm>
              <a:off x="1835696" y="5949280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Conector reto 179"/>
          <p:cNvCxnSpPr/>
          <p:nvPr/>
        </p:nvCxnSpPr>
        <p:spPr>
          <a:xfrm>
            <a:off x="4860032" y="31409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Subtítulo 64"/>
          <p:cNvSpPr txBox="1">
            <a:spLocks/>
          </p:cNvSpPr>
          <p:nvPr/>
        </p:nvSpPr>
        <p:spPr>
          <a:xfrm>
            <a:off x="6156176" y="2996952"/>
            <a:ext cx="1728192" cy="287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7</a:t>
            </a:r>
            <a:r>
              <a:rPr lang="en-US" sz="1100" dirty="0" smtClean="0"/>
              <a:t>.1 (</a:t>
            </a:r>
            <a:r>
              <a:rPr lang="en-US" sz="1100" dirty="0" err="1" smtClean="0"/>
              <a:t>Buscar</a:t>
            </a:r>
            <a:r>
              <a:rPr lang="en-US" sz="1100" dirty="0" smtClean="0"/>
              <a:t> </a:t>
            </a:r>
            <a:r>
              <a:rPr lang="en-US" sz="1100" dirty="0" err="1" smtClean="0"/>
              <a:t>Funcionario</a:t>
            </a:r>
            <a:r>
              <a:rPr lang="en-US" sz="1100" dirty="0" smtClean="0"/>
              <a:t>)</a:t>
            </a:r>
            <a:endParaRPr lang="pt-BR" sz="1100" dirty="0"/>
          </a:p>
        </p:txBody>
      </p:sp>
      <p:cxnSp>
        <p:nvCxnSpPr>
          <p:cNvPr id="183" name="Conector reto 182"/>
          <p:cNvCxnSpPr/>
          <p:nvPr/>
        </p:nvCxnSpPr>
        <p:spPr>
          <a:xfrm>
            <a:off x="6156176" y="31409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Subtítulo 64"/>
          <p:cNvSpPr txBox="1">
            <a:spLocks/>
          </p:cNvSpPr>
          <p:nvPr/>
        </p:nvSpPr>
        <p:spPr>
          <a:xfrm>
            <a:off x="7668344" y="2996952"/>
            <a:ext cx="1440160" cy="287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8</a:t>
            </a:r>
            <a:r>
              <a:rPr lang="en-US" sz="1100" dirty="0" smtClean="0"/>
              <a:t>.1 (</a:t>
            </a:r>
            <a:r>
              <a:rPr lang="en-US" sz="1100" dirty="0" err="1" smtClean="0"/>
              <a:t>Buscar</a:t>
            </a:r>
            <a:r>
              <a:rPr lang="en-US" sz="1100" dirty="0" smtClean="0"/>
              <a:t> Pet)</a:t>
            </a:r>
            <a:endParaRPr lang="pt-BR" sz="1100" dirty="0"/>
          </a:p>
        </p:txBody>
      </p:sp>
      <p:cxnSp>
        <p:nvCxnSpPr>
          <p:cNvPr id="185" name="Conector reto 184"/>
          <p:cNvCxnSpPr/>
          <p:nvPr/>
        </p:nvCxnSpPr>
        <p:spPr>
          <a:xfrm>
            <a:off x="7740352" y="314096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1979712" y="2060848"/>
            <a:ext cx="792088" cy="864096"/>
            <a:chOff x="2088156" y="1921416"/>
            <a:chExt cx="792088" cy="864096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2484200" y="1921416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tângulo 72"/>
            <p:cNvSpPr/>
            <p:nvPr/>
          </p:nvSpPr>
          <p:spPr>
            <a:xfrm>
              <a:off x="2088156" y="2353464"/>
              <a:ext cx="79208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T3</a:t>
              </a:r>
              <a:endParaRPr lang="en-US" dirty="0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815916" y="3068960"/>
            <a:ext cx="1872208" cy="1851070"/>
            <a:chOff x="4211960" y="3859964"/>
            <a:chExt cx="1872208" cy="1851070"/>
          </a:xfrm>
        </p:grpSpPr>
        <p:grpSp>
          <p:nvGrpSpPr>
            <p:cNvPr id="2" name="Grupo 1"/>
            <p:cNvGrpSpPr/>
            <p:nvPr/>
          </p:nvGrpSpPr>
          <p:grpSpPr>
            <a:xfrm>
              <a:off x="4211960" y="4054850"/>
              <a:ext cx="1872208" cy="1656184"/>
              <a:chOff x="3491880" y="2420888"/>
              <a:chExt cx="1872208" cy="1656184"/>
            </a:xfrm>
          </p:grpSpPr>
          <p:sp>
            <p:nvSpPr>
              <p:cNvPr id="12" name="Retângulo 11"/>
              <p:cNvSpPr/>
              <p:nvPr/>
            </p:nvSpPr>
            <p:spPr>
              <a:xfrm>
                <a:off x="3491880" y="2420888"/>
                <a:ext cx="792088" cy="432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T3.3</a:t>
                </a:r>
                <a:endParaRPr lang="pt-BR" dirty="0"/>
              </a:p>
            </p:txBody>
          </p:sp>
          <p:cxnSp>
            <p:nvCxnSpPr>
              <p:cNvPr id="122" name="Conector reto 121"/>
              <p:cNvCxnSpPr/>
              <p:nvPr/>
            </p:nvCxnSpPr>
            <p:spPr>
              <a:xfrm>
                <a:off x="3491880" y="3068960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>
              <a:xfrm>
                <a:off x="3491880" y="3284984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>
              <a:xfrm>
                <a:off x="3491880" y="350100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Subtítulo 64"/>
              <p:cNvSpPr txBox="1">
                <a:spLocks/>
              </p:cNvSpPr>
              <p:nvPr/>
            </p:nvSpPr>
            <p:spPr>
              <a:xfrm>
                <a:off x="3599714" y="2924944"/>
                <a:ext cx="1764374" cy="115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 smtClean="0"/>
                  <a:t>5.1 (Nome)</a:t>
                </a:r>
              </a:p>
              <a:p>
                <a:pPr algn="l"/>
                <a:r>
                  <a:rPr lang="en-US" sz="1100" dirty="0" smtClean="0"/>
                  <a:t>5.2 ( Data de Nascimento)</a:t>
                </a:r>
              </a:p>
              <a:p>
                <a:pPr algn="l"/>
                <a:r>
                  <a:rPr lang="en-US" sz="1100" dirty="0" smtClean="0"/>
                  <a:t>5.3 (</a:t>
                </a:r>
                <a:r>
                  <a:rPr lang="en-US" sz="1100" dirty="0" err="1" smtClean="0"/>
                  <a:t>Tipo</a:t>
                </a:r>
                <a:r>
                  <a:rPr lang="en-US" sz="1100" dirty="0" smtClean="0"/>
                  <a:t>)</a:t>
                </a:r>
              </a:p>
              <a:p>
                <a:pPr algn="l"/>
                <a:r>
                  <a:rPr lang="en-US" sz="1100" dirty="0" smtClean="0"/>
                  <a:t>5.4(</a:t>
                </a:r>
                <a:r>
                  <a:rPr lang="pt-BR" sz="1100" dirty="0" smtClean="0"/>
                  <a:t>Raça)</a:t>
                </a:r>
              </a:p>
              <a:p>
                <a:pPr algn="l"/>
                <a:r>
                  <a:rPr lang="pt-BR" sz="1100" dirty="0" smtClean="0"/>
                  <a:t>5.5 (Sexo)</a:t>
                </a:r>
                <a:endParaRPr lang="pt-BR" sz="1100" dirty="0"/>
              </a:p>
            </p:txBody>
          </p:sp>
          <p:cxnSp>
            <p:nvCxnSpPr>
              <p:cNvPr id="128" name="Conector reto 127"/>
              <p:cNvCxnSpPr/>
              <p:nvPr/>
            </p:nvCxnSpPr>
            <p:spPr>
              <a:xfrm>
                <a:off x="3491880" y="3717032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/>
              <p:cNvCxnSpPr/>
              <p:nvPr/>
            </p:nvCxnSpPr>
            <p:spPr>
              <a:xfrm>
                <a:off x="3491880" y="3861048"/>
                <a:ext cx="1440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>
              <a:xfrm>
                <a:off x="3491880" y="2852936"/>
                <a:ext cx="0" cy="10081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Conector reto 73"/>
            <p:cNvCxnSpPr/>
            <p:nvPr/>
          </p:nvCxnSpPr>
          <p:spPr>
            <a:xfrm>
              <a:off x="4602676" y="3859964"/>
              <a:ext cx="0" cy="194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Conector reto 77"/>
          <p:cNvCxnSpPr/>
          <p:nvPr/>
        </p:nvCxnSpPr>
        <p:spPr>
          <a:xfrm>
            <a:off x="575556" y="3068960"/>
            <a:ext cx="3636404" cy="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endCxn id="73" idx="2"/>
          </p:cNvCxnSpPr>
          <p:nvPr/>
        </p:nvCxnSpPr>
        <p:spPr>
          <a:xfrm flipV="1">
            <a:off x="2375756" y="292494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152</Words>
  <Application>Microsoft Office PowerPoint</Application>
  <PresentationFormat>Apresentação na tela (4:3)</PresentationFormat>
  <Paragraphs>42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</dc:creator>
  <cp:lastModifiedBy>Sandro Favorato</cp:lastModifiedBy>
  <cp:revision>15</cp:revision>
  <dcterms:created xsi:type="dcterms:W3CDTF">2015-10-29T23:15:51Z</dcterms:created>
  <dcterms:modified xsi:type="dcterms:W3CDTF">2016-05-17T01:20:49Z</dcterms:modified>
</cp:coreProperties>
</file>