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9EB60-B28F-F8BC-85BB-DEB3E6BB0BE5}" v="313" dt="2024-11-06T14:16:06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Robb" userId="S::20377732@myclyde.ac.uk::7cf51dca-2041-4bc1-990b-032397b07e13" providerId="AD" clId="Web-{0969EB60-B28F-F8BC-85BB-DEB3E6BB0BE5}"/>
    <pc:docChg chg="addSld modSld modMainMaster">
      <pc:chgData name="Alan Robb" userId="S::20377732@myclyde.ac.uk::7cf51dca-2041-4bc1-990b-032397b07e13" providerId="AD" clId="Web-{0969EB60-B28F-F8BC-85BB-DEB3E6BB0BE5}" dt="2024-11-06T14:16:06.777" v="297"/>
      <pc:docMkLst>
        <pc:docMk/>
      </pc:docMkLst>
      <pc:sldChg chg="addSp modSp mod modTransition setBg">
        <pc:chgData name="Alan Robb" userId="S::20377732@myclyde.ac.uk::7cf51dca-2041-4bc1-990b-032397b07e13" providerId="AD" clId="Web-{0969EB60-B28F-F8BC-85BB-DEB3E6BB0BE5}" dt="2024-11-06T14:16:06.777" v="297"/>
        <pc:sldMkLst>
          <pc:docMk/>
          <pc:sldMk cId="109857222" sldId="256"/>
        </pc:sldMkLst>
        <pc:spChg chg="mod">
          <ac:chgData name="Alan Robb" userId="S::20377732@myclyde.ac.uk::7cf51dca-2041-4bc1-990b-032397b07e13" providerId="AD" clId="Web-{0969EB60-B28F-F8BC-85BB-DEB3E6BB0BE5}" dt="2024-11-06T14:03:41.325" v="24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an Robb" userId="S::20377732@myclyde.ac.uk::7cf51dca-2041-4bc1-990b-032397b07e13" providerId="AD" clId="Web-{0969EB60-B28F-F8BC-85BB-DEB3E6BB0BE5}" dt="2024-11-06T14:03:41.325" v="24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lan Robb" userId="S::20377732@myclyde.ac.uk::7cf51dca-2041-4bc1-990b-032397b07e13" providerId="AD" clId="Web-{0969EB60-B28F-F8BC-85BB-DEB3E6BB0BE5}" dt="2024-11-06T14:03:41.325" v="243"/>
          <ac:spMkLst>
            <pc:docMk/>
            <pc:sldMk cId="109857222" sldId="256"/>
            <ac:spMk id="8" creationId="{4D24BFD5-D814-402B-B6C4-EEF6AE14B0F2}"/>
          </ac:spMkLst>
        </pc:spChg>
        <pc:spChg chg="add">
          <ac:chgData name="Alan Robb" userId="S::20377732@myclyde.ac.uk::7cf51dca-2041-4bc1-990b-032397b07e13" providerId="AD" clId="Web-{0969EB60-B28F-F8BC-85BB-DEB3E6BB0BE5}" dt="2024-11-06T14:03:41.325" v="243"/>
          <ac:spMkLst>
            <pc:docMk/>
            <pc:sldMk cId="109857222" sldId="256"/>
            <ac:spMk id="10" creationId="{36FED7E8-9A97-475F-9FA4-113410D4433B}"/>
          </ac:spMkLst>
        </pc:spChg>
        <pc:spChg chg="add">
          <ac:chgData name="Alan Robb" userId="S::20377732@myclyde.ac.uk::7cf51dca-2041-4bc1-990b-032397b07e13" providerId="AD" clId="Web-{0969EB60-B28F-F8BC-85BB-DEB3E6BB0BE5}" dt="2024-11-06T14:03:41.325" v="243"/>
          <ac:spMkLst>
            <pc:docMk/>
            <pc:sldMk cId="109857222" sldId="256"/>
            <ac:spMk id="12" creationId="{2A39B854-4B6C-4F7F-A602-6F97770CED70}"/>
          </ac:spMkLst>
        </pc:spChg>
        <pc:picChg chg="add mod">
          <ac:chgData name="Alan Robb" userId="S::20377732@myclyde.ac.uk::7cf51dca-2041-4bc1-990b-032397b07e13" providerId="AD" clId="Web-{0969EB60-B28F-F8BC-85BB-DEB3E6BB0BE5}" dt="2024-11-06T14:12:16.299" v="276"/>
          <ac:picMkLst>
            <pc:docMk/>
            <pc:sldMk cId="109857222" sldId="256"/>
            <ac:picMk id="4" creationId="{5FEC1A47-FF58-4EE3-2F9D-01AEA4F8EEBD}"/>
          </ac:picMkLst>
        </pc:picChg>
      </pc:sldChg>
      <pc:sldChg chg="addSp delSp modSp new mod modTransition setBg">
        <pc:chgData name="Alan Robb" userId="S::20377732@myclyde.ac.uk::7cf51dca-2041-4bc1-990b-032397b07e13" providerId="AD" clId="Web-{0969EB60-B28F-F8BC-85BB-DEB3E6BB0BE5}" dt="2024-11-06T14:16:06.777" v="297"/>
        <pc:sldMkLst>
          <pc:docMk/>
          <pc:sldMk cId="4147517403" sldId="257"/>
        </pc:sldMkLst>
        <pc:spChg chg="mod">
          <ac:chgData name="Alan Robb" userId="S::20377732@myclyde.ac.uk::7cf51dca-2041-4bc1-990b-032397b07e13" providerId="AD" clId="Web-{0969EB60-B28F-F8BC-85BB-DEB3E6BB0BE5}" dt="2024-11-06T14:01:58.806" v="240"/>
          <ac:spMkLst>
            <pc:docMk/>
            <pc:sldMk cId="4147517403" sldId="257"/>
            <ac:spMk id="2" creationId="{EEEC47C8-73BF-64D8-B794-531DE774C857}"/>
          </ac:spMkLst>
        </pc:spChg>
        <pc:spChg chg="del">
          <ac:chgData name="Alan Robb" userId="S::20377732@myclyde.ac.uk::7cf51dca-2041-4bc1-990b-032397b07e13" providerId="AD" clId="Web-{0969EB60-B28F-F8BC-85BB-DEB3E6BB0BE5}" dt="2024-11-06T13:30:12.354" v="31"/>
          <ac:spMkLst>
            <pc:docMk/>
            <pc:sldMk cId="4147517403" sldId="257"/>
            <ac:spMk id="3" creationId="{7C49D0FD-F295-C593-0203-8CE8381A6ABD}"/>
          </ac:spMkLst>
        </pc:spChg>
        <pc:spChg chg="add del mod">
          <ac:chgData name="Alan Robb" userId="S::20377732@myclyde.ac.uk::7cf51dca-2041-4bc1-990b-032397b07e13" providerId="AD" clId="Web-{0969EB60-B28F-F8BC-85BB-DEB3E6BB0BE5}" dt="2024-11-06T13:43:35.027" v="176"/>
          <ac:spMkLst>
            <pc:docMk/>
            <pc:sldMk cId="4147517403" sldId="257"/>
            <ac:spMk id="6" creationId="{EB6CBC3A-988F-7931-88F3-296B89014347}"/>
          </ac:spMkLst>
        </pc:spChg>
        <pc:spChg chg="add del">
          <ac:chgData name="Alan Robb" userId="S::20377732@myclyde.ac.uk::7cf51dca-2041-4bc1-990b-032397b07e13" providerId="AD" clId="Web-{0969EB60-B28F-F8BC-85BB-DEB3E6BB0BE5}" dt="2024-11-06T14:12:45.472" v="277"/>
          <ac:spMkLst>
            <pc:docMk/>
            <pc:sldMk cId="4147517403" sldId="257"/>
            <ac:spMk id="11" creationId="{8380C849-1936-11DF-9D2D-F4B4877F944C}"/>
          </ac:spMkLst>
        </pc:spChg>
        <pc:spChg chg="add">
          <ac:chgData name="Alan Robb" userId="S::20377732@myclyde.ac.uk::7cf51dca-2041-4bc1-990b-032397b07e13" providerId="AD" clId="Web-{0969EB60-B28F-F8BC-85BB-DEB3E6BB0BE5}" dt="2024-11-06T14:01:58.806" v="240"/>
          <ac:spMkLst>
            <pc:docMk/>
            <pc:sldMk cId="4147517403" sldId="257"/>
            <ac:spMk id="14" creationId="{F13C74B1-5B17-4795-BED0-7140497B445A}"/>
          </ac:spMkLst>
        </pc:spChg>
        <pc:spChg chg="add">
          <ac:chgData name="Alan Robb" userId="S::20377732@myclyde.ac.uk::7cf51dca-2041-4bc1-990b-032397b07e13" providerId="AD" clId="Web-{0969EB60-B28F-F8BC-85BB-DEB3E6BB0BE5}" dt="2024-11-06T14:01:58.806" v="240"/>
          <ac:spMkLst>
            <pc:docMk/>
            <pc:sldMk cId="4147517403" sldId="257"/>
            <ac:spMk id="16" creationId="{D4974D33-8DC5-464E-8C6D-BE58F0669C17}"/>
          </ac:spMkLst>
        </pc:spChg>
        <pc:picChg chg="add del mod ord">
          <ac:chgData name="Alan Robb" userId="S::20377732@myclyde.ac.uk::7cf51dca-2041-4bc1-990b-032397b07e13" providerId="AD" clId="Web-{0969EB60-B28F-F8BC-85BB-DEB3E6BB0BE5}" dt="2024-11-06T13:43:18.557" v="175"/>
          <ac:picMkLst>
            <pc:docMk/>
            <pc:sldMk cId="4147517403" sldId="257"/>
            <ac:picMk id="4" creationId="{1C1F4BEA-053D-89DE-5DD8-FDAC235E3CE7}"/>
          </ac:picMkLst>
        </pc:picChg>
        <pc:picChg chg="add mod ord">
          <ac:chgData name="Alan Robb" userId="S::20377732@myclyde.ac.uk::7cf51dca-2041-4bc1-990b-032397b07e13" providerId="AD" clId="Web-{0969EB60-B28F-F8BC-85BB-DEB3E6BB0BE5}" dt="2024-11-06T14:01:58.806" v="240"/>
          <ac:picMkLst>
            <pc:docMk/>
            <pc:sldMk cId="4147517403" sldId="257"/>
            <ac:picMk id="7" creationId="{A966B644-3CEE-FF77-BCF3-FE01329934B0}"/>
          </ac:picMkLst>
        </pc:picChg>
        <pc:picChg chg="add mod ord">
          <ac:chgData name="Alan Robb" userId="S::20377732@myclyde.ac.uk::7cf51dca-2041-4bc1-990b-032397b07e13" providerId="AD" clId="Web-{0969EB60-B28F-F8BC-85BB-DEB3E6BB0BE5}" dt="2024-11-06T14:12:51.473" v="279" actId="1076"/>
          <ac:picMkLst>
            <pc:docMk/>
            <pc:sldMk cId="4147517403" sldId="257"/>
            <ac:picMk id="8" creationId="{39BF9304-4DC0-DC96-4931-34BAB8844115}"/>
          </ac:picMkLst>
        </pc:picChg>
      </pc:sldChg>
      <pc:sldChg chg="addSp delSp modSp new mod modTransition setBg">
        <pc:chgData name="Alan Robb" userId="S::20377732@myclyde.ac.uk::7cf51dca-2041-4bc1-990b-032397b07e13" providerId="AD" clId="Web-{0969EB60-B28F-F8BC-85BB-DEB3E6BB0BE5}" dt="2024-11-06T14:16:06.777" v="297"/>
        <pc:sldMkLst>
          <pc:docMk/>
          <pc:sldMk cId="2087753726" sldId="258"/>
        </pc:sldMkLst>
        <pc:spChg chg="mod">
          <ac:chgData name="Alan Robb" userId="S::20377732@myclyde.ac.uk::7cf51dca-2041-4bc1-990b-032397b07e13" providerId="AD" clId="Web-{0969EB60-B28F-F8BC-85BB-DEB3E6BB0BE5}" dt="2024-11-06T14:02:18.713" v="241"/>
          <ac:spMkLst>
            <pc:docMk/>
            <pc:sldMk cId="2087753726" sldId="258"/>
            <ac:spMk id="2" creationId="{1970A6DB-EE93-6BE3-5AD9-4B0EF382DD0D}"/>
          </ac:spMkLst>
        </pc:spChg>
        <pc:spChg chg="del">
          <ac:chgData name="Alan Robb" userId="S::20377732@myclyde.ac.uk::7cf51dca-2041-4bc1-990b-032397b07e13" providerId="AD" clId="Web-{0969EB60-B28F-F8BC-85BB-DEB3E6BB0BE5}" dt="2024-11-06T13:31:05.200" v="45"/>
          <ac:spMkLst>
            <pc:docMk/>
            <pc:sldMk cId="2087753726" sldId="258"/>
            <ac:spMk id="3" creationId="{4C8CBA46-790D-9601-AAEE-1912E3745DF5}"/>
          </ac:spMkLst>
        </pc:spChg>
        <pc:spChg chg="add del mod">
          <ac:chgData name="Alan Robb" userId="S::20377732@myclyde.ac.uk::7cf51dca-2041-4bc1-990b-032397b07e13" providerId="AD" clId="Web-{0969EB60-B28F-F8BC-85BB-DEB3E6BB0BE5}" dt="2024-11-06T13:45:09.281" v="178"/>
          <ac:spMkLst>
            <pc:docMk/>
            <pc:sldMk cId="2087753726" sldId="258"/>
            <ac:spMk id="6" creationId="{65B61E3F-8E9A-870A-DA91-D4F0404963B2}"/>
          </ac:spMkLst>
        </pc:spChg>
        <pc:spChg chg="add del mod">
          <ac:chgData name="Alan Robb" userId="S::20377732@myclyde.ac.uk::7cf51dca-2041-4bc1-990b-032397b07e13" providerId="AD" clId="Web-{0969EB60-B28F-F8BC-85BB-DEB3E6BB0BE5}" dt="2024-11-06T14:13:06.114" v="280"/>
          <ac:spMkLst>
            <pc:docMk/>
            <pc:sldMk cId="2087753726" sldId="258"/>
            <ac:spMk id="11" creationId="{45879F5F-C56B-7823-6AEA-1E081F8EE47A}"/>
          </ac:spMkLst>
        </pc:spChg>
        <pc:spChg chg="add">
          <ac:chgData name="Alan Robb" userId="S::20377732@myclyde.ac.uk::7cf51dca-2041-4bc1-990b-032397b07e13" providerId="AD" clId="Web-{0969EB60-B28F-F8BC-85BB-DEB3E6BB0BE5}" dt="2024-11-06T14:02:18.713" v="241"/>
          <ac:spMkLst>
            <pc:docMk/>
            <pc:sldMk cId="2087753726" sldId="258"/>
            <ac:spMk id="14" creationId="{32AEEBC8-9D30-42EF-95F2-386C2653FBF0}"/>
          </ac:spMkLst>
        </pc:spChg>
        <pc:spChg chg="add">
          <ac:chgData name="Alan Robb" userId="S::20377732@myclyde.ac.uk::7cf51dca-2041-4bc1-990b-032397b07e13" providerId="AD" clId="Web-{0969EB60-B28F-F8BC-85BB-DEB3E6BB0BE5}" dt="2024-11-06T14:02:18.713" v="241"/>
          <ac:spMkLst>
            <pc:docMk/>
            <pc:sldMk cId="2087753726" sldId="258"/>
            <ac:spMk id="16" creationId="{2E92FA66-67D7-4CB4-94D3-E643A9AD4757}"/>
          </ac:spMkLst>
        </pc:spChg>
        <pc:picChg chg="add del mod ord">
          <ac:chgData name="Alan Robb" userId="S::20377732@myclyde.ac.uk::7cf51dca-2041-4bc1-990b-032397b07e13" providerId="AD" clId="Web-{0969EB60-B28F-F8BC-85BB-DEB3E6BB0BE5}" dt="2024-11-06T13:44:58.577" v="177"/>
          <ac:picMkLst>
            <pc:docMk/>
            <pc:sldMk cId="2087753726" sldId="258"/>
            <ac:picMk id="4" creationId="{05396D79-749E-3EE4-97AC-9D67638FE50E}"/>
          </ac:picMkLst>
        </pc:picChg>
        <pc:picChg chg="add mod ord">
          <ac:chgData name="Alan Robb" userId="S::20377732@myclyde.ac.uk::7cf51dca-2041-4bc1-990b-032397b07e13" providerId="AD" clId="Web-{0969EB60-B28F-F8BC-85BB-DEB3E6BB0BE5}" dt="2024-11-06T14:02:18.713" v="241"/>
          <ac:picMkLst>
            <pc:docMk/>
            <pc:sldMk cId="2087753726" sldId="258"/>
            <ac:picMk id="7" creationId="{13A0FFF6-AB1D-B952-59FC-C51AE40FFBD5}"/>
          </ac:picMkLst>
        </pc:picChg>
        <pc:picChg chg="add mod ord">
          <ac:chgData name="Alan Robb" userId="S::20377732@myclyde.ac.uk::7cf51dca-2041-4bc1-990b-032397b07e13" providerId="AD" clId="Web-{0969EB60-B28F-F8BC-85BB-DEB3E6BB0BE5}" dt="2024-11-06T14:13:09.458" v="281" actId="1076"/>
          <ac:picMkLst>
            <pc:docMk/>
            <pc:sldMk cId="2087753726" sldId="258"/>
            <ac:picMk id="8" creationId="{CBAB1A87-608A-F34E-5079-212B2589A235}"/>
          </ac:picMkLst>
        </pc:picChg>
      </pc:sldChg>
      <pc:sldChg chg="addSp delSp modSp new mod modTransition setBg">
        <pc:chgData name="Alan Robb" userId="S::20377732@myclyde.ac.uk::7cf51dca-2041-4bc1-990b-032397b07e13" providerId="AD" clId="Web-{0969EB60-B28F-F8BC-85BB-DEB3E6BB0BE5}" dt="2024-11-06T14:16:06.777" v="297"/>
        <pc:sldMkLst>
          <pc:docMk/>
          <pc:sldMk cId="886298000" sldId="259"/>
        </pc:sldMkLst>
        <pc:spChg chg="mod">
          <ac:chgData name="Alan Robb" userId="S::20377732@myclyde.ac.uk::7cf51dca-2041-4bc1-990b-032397b07e13" providerId="AD" clId="Web-{0969EB60-B28F-F8BC-85BB-DEB3E6BB0BE5}" dt="2024-11-06T14:06:40.770" v="271"/>
          <ac:spMkLst>
            <pc:docMk/>
            <pc:sldMk cId="886298000" sldId="259"/>
            <ac:spMk id="2" creationId="{6E126FE6-680C-AE76-071B-0DC62E9EA715}"/>
          </ac:spMkLst>
        </pc:spChg>
        <pc:spChg chg="del">
          <ac:chgData name="Alan Robb" userId="S::20377732@myclyde.ac.uk::7cf51dca-2041-4bc1-990b-032397b07e13" providerId="AD" clId="Web-{0969EB60-B28F-F8BC-85BB-DEB3E6BB0BE5}" dt="2024-11-06T13:33:21.955" v="64"/>
          <ac:spMkLst>
            <pc:docMk/>
            <pc:sldMk cId="886298000" sldId="259"/>
            <ac:spMk id="3" creationId="{EFE66392-6B48-BB8B-1AD8-830E430B8684}"/>
          </ac:spMkLst>
        </pc:spChg>
        <pc:spChg chg="add del">
          <ac:chgData name="Alan Robb" userId="S::20377732@myclyde.ac.uk::7cf51dca-2041-4bc1-990b-032397b07e13" providerId="AD" clId="Web-{0969EB60-B28F-F8BC-85BB-DEB3E6BB0BE5}" dt="2024-11-06T14:06:31.504" v="268"/>
          <ac:spMkLst>
            <pc:docMk/>
            <pc:sldMk cId="886298000" sldId="259"/>
            <ac:spMk id="8" creationId="{32A498C4-ED78-C867-8ACE-422BC890595D}"/>
          </ac:spMkLst>
        </pc:spChg>
        <pc:spChg chg="add del">
          <ac:chgData name="Alan Robb" userId="S::20377732@myclyde.ac.uk::7cf51dca-2041-4bc1-990b-032397b07e13" providerId="AD" clId="Web-{0969EB60-B28F-F8BC-85BB-DEB3E6BB0BE5}" dt="2024-11-06T14:06:31.504" v="268"/>
          <ac:spMkLst>
            <pc:docMk/>
            <pc:sldMk cId="886298000" sldId="259"/>
            <ac:spMk id="11" creationId="{BB7169B8-2507-43F4-A148-FA791CD9C678}"/>
          </ac:spMkLst>
        </pc:spChg>
        <pc:spChg chg="add del">
          <ac:chgData name="Alan Robb" userId="S::20377732@myclyde.ac.uk::7cf51dca-2041-4bc1-990b-032397b07e13" providerId="AD" clId="Web-{0969EB60-B28F-F8BC-85BB-DEB3E6BB0BE5}" dt="2024-11-06T14:06:40.755" v="270"/>
          <ac:spMkLst>
            <pc:docMk/>
            <pc:sldMk cId="886298000" sldId="259"/>
            <ac:spMk id="20" creationId="{9A002C20-86F6-46B0-8392-A37CAC548C71}"/>
          </ac:spMkLst>
        </pc:spChg>
        <pc:spChg chg="add del">
          <ac:chgData name="Alan Robb" userId="S::20377732@myclyde.ac.uk::7cf51dca-2041-4bc1-990b-032397b07e13" providerId="AD" clId="Web-{0969EB60-B28F-F8BC-85BB-DEB3E6BB0BE5}" dt="2024-11-06T14:06:40.755" v="270"/>
          <ac:spMkLst>
            <pc:docMk/>
            <pc:sldMk cId="886298000" sldId="259"/>
            <ac:spMk id="21" creationId="{87693412-AA5F-64B8-E59C-1F94B8B2FAB2}"/>
          </ac:spMkLst>
        </pc:spChg>
        <pc:spChg chg="add del">
          <ac:chgData name="Alan Robb" userId="S::20377732@myclyde.ac.uk::7cf51dca-2041-4bc1-990b-032397b07e13" providerId="AD" clId="Web-{0969EB60-B28F-F8BC-85BB-DEB3E6BB0BE5}" dt="2024-11-06T14:06:40.755" v="270"/>
          <ac:spMkLst>
            <pc:docMk/>
            <pc:sldMk cId="886298000" sldId="259"/>
            <ac:spMk id="22" creationId="{C2972F54-37E5-4215-8174-927CD8DD41A7}"/>
          </ac:spMkLst>
        </pc:spChg>
        <pc:spChg chg="add">
          <ac:chgData name="Alan Robb" userId="S::20377732@myclyde.ac.uk::7cf51dca-2041-4bc1-990b-032397b07e13" providerId="AD" clId="Web-{0969EB60-B28F-F8BC-85BB-DEB3E6BB0BE5}" dt="2024-11-06T14:06:40.770" v="271"/>
          <ac:spMkLst>
            <pc:docMk/>
            <pc:sldMk cId="886298000" sldId="259"/>
            <ac:spMk id="24" creationId="{8B3A2D1A-45FC-4F95-B150-1C13EF2F6D09}"/>
          </ac:spMkLst>
        </pc:spChg>
        <pc:spChg chg="add">
          <ac:chgData name="Alan Robb" userId="S::20377732@myclyde.ac.uk::7cf51dca-2041-4bc1-990b-032397b07e13" providerId="AD" clId="Web-{0969EB60-B28F-F8BC-85BB-DEB3E6BB0BE5}" dt="2024-11-06T14:06:40.770" v="271"/>
          <ac:spMkLst>
            <pc:docMk/>
            <pc:sldMk cId="886298000" sldId="259"/>
            <ac:spMk id="25" creationId="{39C3C864-C625-4883-B868-9A4C470F4DD5}"/>
          </ac:spMkLst>
        </pc:spChg>
        <pc:spChg chg="add del">
          <ac:chgData name="Alan Robb" userId="S::20377732@myclyde.ac.uk::7cf51dca-2041-4bc1-990b-032397b07e13" providerId="AD" clId="Web-{0969EB60-B28F-F8BC-85BB-DEB3E6BB0BE5}" dt="2024-11-06T14:13:24.083" v="282"/>
          <ac:spMkLst>
            <pc:docMk/>
            <pc:sldMk cId="886298000" sldId="259"/>
            <ac:spMk id="26" creationId="{7D9C3F28-EF34-0ED8-6D90-CFCC8B217424}"/>
          </ac:spMkLst>
        </pc:spChg>
        <pc:grpChg chg="add del">
          <ac:chgData name="Alan Robb" userId="S::20377732@myclyde.ac.uk::7cf51dca-2041-4bc1-990b-032397b07e13" providerId="AD" clId="Web-{0969EB60-B28F-F8BC-85BB-DEB3E6BB0BE5}" dt="2024-11-06T14:06:31.504" v="268"/>
          <ac:grpSpMkLst>
            <pc:docMk/>
            <pc:sldMk cId="886298000" sldId="259"/>
            <ac:grpSpMk id="15" creationId="{15575A9B-DBF3-42FB-B0CA-CF2CC74D4552}"/>
          </ac:grpSpMkLst>
        </pc:grpChg>
        <pc:picChg chg="add mod ord">
          <ac:chgData name="Alan Robb" userId="S::20377732@myclyde.ac.uk::7cf51dca-2041-4bc1-990b-032397b07e13" providerId="AD" clId="Web-{0969EB60-B28F-F8BC-85BB-DEB3E6BB0BE5}" dt="2024-11-06T14:06:40.770" v="271"/>
          <ac:picMkLst>
            <pc:docMk/>
            <pc:sldMk cId="886298000" sldId="259"/>
            <ac:picMk id="4" creationId="{310F7E43-0385-0161-FAA3-8B400981CE0F}"/>
          </ac:picMkLst>
        </pc:picChg>
        <pc:picChg chg="add mod ord">
          <ac:chgData name="Alan Robb" userId="S::20377732@myclyde.ac.uk::7cf51dca-2041-4bc1-990b-032397b07e13" providerId="AD" clId="Web-{0969EB60-B28F-F8BC-85BB-DEB3E6BB0BE5}" dt="2024-11-06T14:13:24.083" v="282"/>
          <ac:picMkLst>
            <pc:docMk/>
            <pc:sldMk cId="886298000" sldId="259"/>
            <ac:picMk id="5" creationId="{B77A99C5-ADC4-31CB-4CC4-926A8A3F7F07}"/>
          </ac:picMkLst>
        </pc:picChg>
        <pc:cxnChg chg="add del">
          <ac:chgData name="Alan Robb" userId="S::20377732@myclyde.ac.uk::7cf51dca-2041-4bc1-990b-032397b07e13" providerId="AD" clId="Web-{0969EB60-B28F-F8BC-85BB-DEB3E6BB0BE5}" dt="2024-11-06T14:06:31.504" v="268"/>
          <ac:cxnSpMkLst>
            <pc:docMk/>
            <pc:sldMk cId="886298000" sldId="259"/>
            <ac:cxnSpMk id="13" creationId="{C49DA8F6-BCC1-4447-B54C-57856834B94B}"/>
          </ac:cxnSpMkLst>
        </pc:cxnChg>
      </pc:sldChg>
      <pc:sldChg chg="addSp delSp modSp new mod modTransition setBg">
        <pc:chgData name="Alan Robb" userId="S::20377732@myclyde.ac.uk::7cf51dca-2041-4bc1-990b-032397b07e13" providerId="AD" clId="Web-{0969EB60-B28F-F8BC-85BB-DEB3E6BB0BE5}" dt="2024-11-06T14:16:06.777" v="297"/>
        <pc:sldMkLst>
          <pc:docMk/>
          <pc:sldMk cId="2158907185" sldId="260"/>
        </pc:sldMkLst>
        <pc:spChg chg="mod ord">
          <ac:chgData name="Alan Robb" userId="S::20377732@myclyde.ac.uk::7cf51dca-2041-4bc1-990b-032397b07e13" providerId="AD" clId="Web-{0969EB60-B28F-F8BC-85BB-DEB3E6BB0BE5}" dt="2024-11-06T14:03:59.154" v="244"/>
          <ac:spMkLst>
            <pc:docMk/>
            <pc:sldMk cId="2158907185" sldId="260"/>
            <ac:spMk id="2" creationId="{1C531C2A-36D6-0533-F224-0716D2BEB562}"/>
          </ac:spMkLst>
        </pc:spChg>
        <pc:spChg chg="del">
          <ac:chgData name="Alan Robb" userId="S::20377732@myclyde.ac.uk::7cf51dca-2041-4bc1-990b-032397b07e13" providerId="AD" clId="Web-{0969EB60-B28F-F8BC-85BB-DEB3E6BB0BE5}" dt="2024-11-06T13:34:06.816" v="84"/>
          <ac:spMkLst>
            <pc:docMk/>
            <pc:sldMk cId="2158907185" sldId="260"/>
            <ac:spMk id="3" creationId="{8098BA62-9F03-FDFF-B084-497D4D4F816A}"/>
          </ac:spMkLst>
        </pc:spChg>
        <pc:spChg chg="add del">
          <ac:chgData name="Alan Robb" userId="S::20377732@myclyde.ac.uk::7cf51dca-2041-4bc1-990b-032397b07e13" providerId="AD" clId="Web-{0969EB60-B28F-F8BC-85BB-DEB3E6BB0BE5}" dt="2024-11-06T14:13:34.302" v="283"/>
          <ac:spMkLst>
            <pc:docMk/>
            <pc:sldMk cId="2158907185" sldId="260"/>
            <ac:spMk id="8" creationId="{3EA3ABDE-1710-9339-2D26-2B90913D536C}"/>
          </ac:spMkLst>
        </pc:spChg>
        <pc:spChg chg="add">
          <ac:chgData name="Alan Robb" userId="S::20377732@myclyde.ac.uk::7cf51dca-2041-4bc1-990b-032397b07e13" providerId="AD" clId="Web-{0969EB60-B28F-F8BC-85BB-DEB3E6BB0BE5}" dt="2024-11-06T14:03:59.154" v="244"/>
          <ac:spMkLst>
            <pc:docMk/>
            <pc:sldMk cId="2158907185" sldId="260"/>
            <ac:spMk id="11" creationId="{7B831B6F-405A-4B47-B9BB-5CA88F285844}"/>
          </ac:spMkLst>
        </pc:spChg>
        <pc:spChg chg="add">
          <ac:chgData name="Alan Robb" userId="S::20377732@myclyde.ac.uk::7cf51dca-2041-4bc1-990b-032397b07e13" providerId="AD" clId="Web-{0969EB60-B28F-F8BC-85BB-DEB3E6BB0BE5}" dt="2024-11-06T14:03:59.154" v="244"/>
          <ac:spMkLst>
            <pc:docMk/>
            <pc:sldMk cId="2158907185" sldId="260"/>
            <ac:spMk id="13" creationId="{15109354-9C5D-4F8C-B0E6-D1043C7BF20A}"/>
          </ac:spMkLst>
        </pc:spChg>
        <pc:spChg chg="add">
          <ac:chgData name="Alan Robb" userId="S::20377732@myclyde.ac.uk::7cf51dca-2041-4bc1-990b-032397b07e13" providerId="AD" clId="Web-{0969EB60-B28F-F8BC-85BB-DEB3E6BB0BE5}" dt="2024-11-06T14:03:59.154" v="244"/>
          <ac:spMkLst>
            <pc:docMk/>
            <pc:sldMk cId="2158907185" sldId="260"/>
            <ac:spMk id="15" creationId="{49B530FE-A87D-41A0-A920-ADC6539EAA44}"/>
          </ac:spMkLst>
        </pc:spChg>
        <pc:picChg chg="add mod ord">
          <ac:chgData name="Alan Robb" userId="S::20377732@myclyde.ac.uk::7cf51dca-2041-4bc1-990b-032397b07e13" providerId="AD" clId="Web-{0969EB60-B28F-F8BC-85BB-DEB3E6BB0BE5}" dt="2024-11-06T14:03:59.154" v="244"/>
          <ac:picMkLst>
            <pc:docMk/>
            <pc:sldMk cId="2158907185" sldId="260"/>
            <ac:picMk id="4" creationId="{EF2D7FC6-00E7-27F2-2AA8-28870EA9D911}"/>
          </ac:picMkLst>
        </pc:picChg>
        <pc:picChg chg="add mod ord">
          <ac:chgData name="Alan Robb" userId="S::20377732@myclyde.ac.uk::7cf51dca-2041-4bc1-990b-032397b07e13" providerId="AD" clId="Web-{0969EB60-B28F-F8BC-85BB-DEB3E6BB0BE5}" dt="2024-11-06T14:13:34.302" v="283"/>
          <ac:picMkLst>
            <pc:docMk/>
            <pc:sldMk cId="2158907185" sldId="260"/>
            <ac:picMk id="5" creationId="{913B0A50-8E9F-9674-8DB4-A24B15A662E1}"/>
          </ac:picMkLst>
        </pc:picChg>
      </pc:sldChg>
      <pc:sldChg chg="addSp delSp modSp new mod modTransition setBg addAnim delAnim">
        <pc:chgData name="Alan Robb" userId="S::20377732@myclyde.ac.uk::7cf51dca-2041-4bc1-990b-032397b07e13" providerId="AD" clId="Web-{0969EB60-B28F-F8BC-85BB-DEB3E6BB0BE5}" dt="2024-11-06T14:16:06.777" v="297"/>
        <pc:sldMkLst>
          <pc:docMk/>
          <pc:sldMk cId="3893305464" sldId="261"/>
        </pc:sldMkLst>
        <pc:spChg chg="mod">
          <ac:chgData name="Alan Robb" userId="S::20377732@myclyde.ac.uk::7cf51dca-2041-4bc1-990b-032397b07e13" providerId="AD" clId="Web-{0969EB60-B28F-F8BC-85BB-DEB3E6BB0BE5}" dt="2024-11-06T14:04:09.639" v="245"/>
          <ac:spMkLst>
            <pc:docMk/>
            <pc:sldMk cId="3893305464" sldId="261"/>
            <ac:spMk id="2" creationId="{FF7F2F31-B976-96A4-B51F-A20F77CAEC35}"/>
          </ac:spMkLst>
        </pc:spChg>
        <pc:spChg chg="del">
          <ac:chgData name="Alan Robb" userId="S::20377732@myclyde.ac.uk::7cf51dca-2041-4bc1-990b-032397b07e13" providerId="AD" clId="Web-{0969EB60-B28F-F8BC-85BB-DEB3E6BB0BE5}" dt="2024-11-06T13:58:02.640" v="225"/>
          <ac:spMkLst>
            <pc:docMk/>
            <pc:sldMk cId="3893305464" sldId="261"/>
            <ac:spMk id="3" creationId="{C7BEEE96-BC6D-974C-52C8-E7ED7AE03815}"/>
          </ac:spMkLst>
        </pc:spChg>
        <pc:spChg chg="add del">
          <ac:chgData name="Alan Robb" userId="S::20377732@myclyde.ac.uk::7cf51dca-2041-4bc1-990b-032397b07e13" providerId="AD" clId="Web-{0969EB60-B28F-F8BC-85BB-DEB3E6BB0BE5}" dt="2024-11-06T14:04:58.954" v="254"/>
          <ac:spMkLst>
            <pc:docMk/>
            <pc:sldMk cId="3893305464" sldId="261"/>
            <ac:spMk id="11" creationId="{84395DFA-8597-FA28-2F5B-C64045531E9F}"/>
          </ac:spMkLst>
        </pc:spChg>
        <pc:spChg chg="add">
          <ac:chgData name="Alan Robb" userId="S::20377732@myclyde.ac.uk::7cf51dca-2041-4bc1-990b-032397b07e13" providerId="AD" clId="Web-{0969EB60-B28F-F8BC-85BB-DEB3E6BB0BE5}" dt="2024-11-06T14:04:09.639" v="245"/>
          <ac:spMkLst>
            <pc:docMk/>
            <pc:sldMk cId="3893305464" sldId="261"/>
            <ac:spMk id="14" creationId="{1EE285D5-8110-4AE6-AF36-F83E457E175B}"/>
          </ac:spMkLst>
        </pc:spChg>
        <pc:spChg chg="add">
          <ac:chgData name="Alan Robb" userId="S::20377732@myclyde.ac.uk::7cf51dca-2041-4bc1-990b-032397b07e13" providerId="AD" clId="Web-{0969EB60-B28F-F8BC-85BB-DEB3E6BB0BE5}" dt="2024-11-06T14:04:09.639" v="245"/>
          <ac:spMkLst>
            <pc:docMk/>
            <pc:sldMk cId="3893305464" sldId="261"/>
            <ac:spMk id="16" creationId="{3FCFB1DE-0B7E-48CC-BA90-B2AB0889F9D6}"/>
          </ac:spMkLst>
        </pc:spChg>
        <pc:picChg chg="add del mod ord">
          <ac:chgData name="Alan Robb" userId="S::20377732@myclyde.ac.uk::7cf51dca-2041-4bc1-990b-032397b07e13" providerId="AD" clId="Web-{0969EB60-B28F-F8BC-85BB-DEB3E6BB0BE5}" dt="2024-11-06T14:04:36.406" v="249"/>
          <ac:picMkLst>
            <pc:docMk/>
            <pc:sldMk cId="3893305464" sldId="261"/>
            <ac:picMk id="4" creationId="{3161AF37-BBFC-A039-C8BE-9E7CD38B1256}"/>
          </ac:picMkLst>
        </pc:picChg>
        <pc:picChg chg="add mod">
          <ac:chgData name="Alan Robb" userId="S::20377732@myclyde.ac.uk::7cf51dca-2041-4bc1-990b-032397b07e13" providerId="AD" clId="Web-{0969EB60-B28F-F8BC-85BB-DEB3E6BB0BE5}" dt="2024-11-06T14:04:09.639" v="245"/>
          <ac:picMkLst>
            <pc:docMk/>
            <pc:sldMk cId="3893305464" sldId="261"/>
            <ac:picMk id="5" creationId="{49A4CAA0-1B4B-C244-1816-D4DB91AA3B54}"/>
          </ac:picMkLst>
        </pc:picChg>
        <pc:picChg chg="add del mod ord">
          <ac:chgData name="Alan Robb" userId="S::20377732@myclyde.ac.uk::7cf51dca-2041-4bc1-990b-032397b07e13" providerId="AD" clId="Web-{0969EB60-B28F-F8BC-85BB-DEB3E6BB0BE5}" dt="2024-11-06T14:04:38.156" v="250"/>
          <ac:picMkLst>
            <pc:docMk/>
            <pc:sldMk cId="3893305464" sldId="261"/>
            <ac:picMk id="6" creationId="{E35576A4-ED1D-6F45-1667-A5485062E9AA}"/>
          </ac:picMkLst>
        </pc:picChg>
        <pc:picChg chg="add del mod">
          <ac:chgData name="Alan Robb" userId="S::20377732@myclyde.ac.uk::7cf51dca-2041-4bc1-990b-032397b07e13" providerId="AD" clId="Web-{0969EB60-B28F-F8BC-85BB-DEB3E6BB0BE5}" dt="2024-11-06T14:04:45.484" v="253"/>
          <ac:picMkLst>
            <pc:docMk/>
            <pc:sldMk cId="3893305464" sldId="261"/>
            <ac:picMk id="7" creationId="{3A55B434-02B0-89CB-59B8-FA11A18B37F0}"/>
          </ac:picMkLst>
        </pc:picChg>
        <pc:picChg chg="add mod ord">
          <ac:chgData name="Alan Robb" userId="S::20377732@myclyde.ac.uk::7cf51dca-2041-4bc1-990b-032397b07e13" providerId="AD" clId="Web-{0969EB60-B28F-F8BC-85BB-DEB3E6BB0BE5}" dt="2024-11-06T14:06:04.581" v="266" actId="1076"/>
          <ac:picMkLst>
            <pc:docMk/>
            <pc:sldMk cId="3893305464" sldId="261"/>
            <ac:picMk id="8" creationId="{A4683860-7C50-74A8-9540-78381D32CC53}"/>
          </ac:picMkLst>
        </pc:picChg>
        <pc:picChg chg="add mod">
          <ac:chgData name="Alan Robb" userId="S::20377732@myclyde.ac.uk::7cf51dca-2041-4bc1-990b-032397b07e13" providerId="AD" clId="Web-{0969EB60-B28F-F8BC-85BB-DEB3E6BB0BE5}" dt="2024-11-06T14:05:17.517" v="257" actId="1076"/>
          <ac:picMkLst>
            <pc:docMk/>
            <pc:sldMk cId="3893305464" sldId="261"/>
            <ac:picMk id="9" creationId="{88395201-425E-7B41-82BC-A87ECFE91D0F}"/>
          </ac:picMkLst>
        </pc:picChg>
        <pc:picChg chg="add del mod">
          <ac:chgData name="Alan Robb" userId="S::20377732@myclyde.ac.uk::7cf51dca-2041-4bc1-990b-032397b07e13" providerId="AD" clId="Web-{0969EB60-B28F-F8BC-85BB-DEB3E6BB0BE5}" dt="2024-11-06T14:05:40.549" v="261"/>
          <ac:picMkLst>
            <pc:docMk/>
            <pc:sldMk cId="3893305464" sldId="261"/>
            <ac:picMk id="10" creationId="{BF7AA103-BAF5-6803-C290-E0FC18DF4479}"/>
          </ac:picMkLst>
        </pc:picChg>
        <pc:picChg chg="add mod">
          <ac:chgData name="Alan Robb" userId="S::20377732@myclyde.ac.uk::7cf51dca-2041-4bc1-990b-032397b07e13" providerId="AD" clId="Web-{0969EB60-B28F-F8BC-85BB-DEB3E6BB0BE5}" dt="2024-11-06T14:13:44.990" v="284" actId="1076"/>
          <ac:picMkLst>
            <pc:docMk/>
            <pc:sldMk cId="3893305464" sldId="261"/>
            <ac:picMk id="12" creationId="{E9D0BDFE-A7A9-A489-4CB9-6280580F2ADB}"/>
          </ac:picMkLst>
        </pc:picChg>
        <pc:picChg chg="add mod">
          <ac:chgData name="Alan Robb" userId="S::20377732@myclyde.ac.uk::7cf51dca-2041-4bc1-990b-032397b07e13" providerId="AD" clId="Web-{0969EB60-B28F-F8BC-85BB-DEB3E6BB0BE5}" dt="2024-11-06T14:14:02.960" v="289" actId="1076"/>
          <ac:picMkLst>
            <pc:docMk/>
            <pc:sldMk cId="3893305464" sldId="261"/>
            <ac:picMk id="13" creationId="{F5080A37-DDEC-6705-1C3F-7E23BBE17176}"/>
          </ac:picMkLst>
        </pc:picChg>
      </pc:sldChg>
      <pc:sldChg chg="addSp modSp new mod modTransition setBg">
        <pc:chgData name="Alan Robb" userId="S::20377732@myclyde.ac.uk::7cf51dca-2041-4bc1-990b-032397b07e13" providerId="AD" clId="Web-{0969EB60-B28F-F8BC-85BB-DEB3E6BB0BE5}" dt="2024-11-06T14:16:06.777" v="297"/>
        <pc:sldMkLst>
          <pc:docMk/>
          <pc:sldMk cId="3555316883" sldId="262"/>
        </pc:sldMkLst>
        <pc:spChg chg="mod">
          <ac:chgData name="Alan Robb" userId="S::20377732@myclyde.ac.uk::7cf51dca-2041-4bc1-990b-032397b07e13" providerId="AD" clId="Web-{0969EB60-B28F-F8BC-85BB-DEB3E6BB0BE5}" dt="2024-11-06T14:06:52.271" v="272"/>
          <ac:spMkLst>
            <pc:docMk/>
            <pc:sldMk cId="3555316883" sldId="262"/>
            <ac:spMk id="2" creationId="{BB3072E5-B034-B5B3-B9CE-41469044F694}"/>
          </ac:spMkLst>
        </pc:spChg>
        <pc:spChg chg="mod">
          <ac:chgData name="Alan Robb" userId="S::20377732@myclyde.ac.uk::7cf51dca-2041-4bc1-990b-032397b07e13" providerId="AD" clId="Web-{0969EB60-B28F-F8BC-85BB-DEB3E6BB0BE5}" dt="2024-11-06T14:07:04.037" v="273" actId="20577"/>
          <ac:spMkLst>
            <pc:docMk/>
            <pc:sldMk cId="3555316883" sldId="262"/>
            <ac:spMk id="3" creationId="{50396368-4EEF-ABA9-1117-CFFD80966C1A}"/>
          </ac:spMkLst>
        </pc:spChg>
        <pc:spChg chg="add">
          <ac:chgData name="Alan Robb" userId="S::20377732@myclyde.ac.uk::7cf51dca-2041-4bc1-990b-032397b07e13" providerId="AD" clId="Web-{0969EB60-B28F-F8BC-85BB-DEB3E6BB0BE5}" dt="2024-11-06T14:06:52.271" v="272"/>
          <ac:spMkLst>
            <pc:docMk/>
            <pc:sldMk cId="3555316883" sldId="262"/>
            <ac:spMk id="8" creationId="{100EDD19-6802-4EC3-95CE-CFFAB042CFD6}"/>
          </ac:spMkLst>
        </pc:spChg>
        <pc:spChg chg="add">
          <ac:chgData name="Alan Robb" userId="S::20377732@myclyde.ac.uk::7cf51dca-2041-4bc1-990b-032397b07e13" providerId="AD" clId="Web-{0969EB60-B28F-F8BC-85BB-DEB3E6BB0BE5}" dt="2024-11-06T14:06:52.271" v="272"/>
          <ac:spMkLst>
            <pc:docMk/>
            <pc:sldMk cId="3555316883" sldId="262"/>
            <ac:spMk id="10" creationId="{DB17E863-922E-4C26-BD64-E8FD41D28661}"/>
          </ac:spMkLst>
        </pc:spChg>
        <pc:picChg chg="add mod">
          <ac:chgData name="Alan Robb" userId="S::20377732@myclyde.ac.uk::7cf51dca-2041-4bc1-990b-032397b07e13" providerId="AD" clId="Web-{0969EB60-B28F-F8BC-85BB-DEB3E6BB0BE5}" dt="2024-11-06T14:14:19.336" v="292" actId="1076"/>
          <ac:picMkLst>
            <pc:docMk/>
            <pc:sldMk cId="3555316883" sldId="262"/>
            <ac:picMk id="4" creationId="{F0D2215D-D5F0-ED5A-2449-5FABDC1511B5}"/>
          </ac:picMkLst>
        </pc:picChg>
      </pc:sldChg>
      <pc:sldMasterChg chg="modTransition modSldLayout">
        <pc:chgData name="Alan Robb" userId="S::20377732@myclyde.ac.uk::7cf51dca-2041-4bc1-990b-032397b07e13" providerId="AD" clId="Web-{0969EB60-B28F-F8BC-85BB-DEB3E6BB0BE5}" dt="2024-11-06T14:16:06.777" v="297"/>
        <pc:sldMasterMkLst>
          <pc:docMk/>
          <pc:sldMasterMk cId="2460954070" sldId="2147483660"/>
        </pc:sldMasterMkLst>
        <pc:sldLayoutChg chg="modTransition">
          <pc:chgData name="Alan Robb" userId="S::20377732@myclyde.ac.uk::7cf51dca-2041-4bc1-990b-032397b07e13" providerId="AD" clId="Web-{0969EB60-B28F-F8BC-85BB-DEB3E6BB0BE5}" dt="2024-11-06T14:16:06.777" v="297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Alan Robb" userId="S::20377732@myclyde.ac.uk::7cf51dca-2041-4bc1-990b-032397b07e13" providerId="AD" clId="Web-{0969EB60-B28F-F8BC-85BB-DEB3E6BB0BE5}" dt="2024-11-06T14:16:06.777" v="297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Alan Robb" userId="S::20377732@myclyde.ac.uk::7cf51dca-2041-4bc1-990b-032397b07e13" providerId="AD" clId="Web-{0969EB60-B28F-F8BC-85BB-DEB3E6BB0BE5}" dt="2024-11-06T14:16:06.777" v="297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Alan Robb" userId="S::20377732@myclyde.ac.uk::7cf51dca-2041-4bc1-990b-032397b07e13" providerId="AD" clId="Web-{0969EB60-B28F-F8BC-85BB-DEB3E6BB0BE5}" dt="2024-11-06T14:16:06.777" v="297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Alan Robb" userId="S::20377732@myclyde.ac.uk::7cf51dca-2041-4bc1-990b-032397b07e13" providerId="AD" clId="Web-{0969EB60-B28F-F8BC-85BB-DEB3E6BB0BE5}" dt="2024-11-06T14:16:06.777" v="297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Alan Robb" userId="S::20377732@myclyde.ac.uk::7cf51dca-2041-4bc1-990b-032397b07e13" providerId="AD" clId="Web-{0969EB60-B28F-F8BC-85BB-DEB3E6BB0BE5}" dt="2024-11-06T14:16:06.777" v="297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Alan Robb" userId="S::20377732@myclyde.ac.uk::7cf51dca-2041-4bc1-990b-032397b07e13" providerId="AD" clId="Web-{0969EB60-B28F-F8BC-85BB-DEB3E6BB0BE5}" dt="2024-11-06T14:16:06.777" v="297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Alan Robb" userId="S::20377732@myclyde.ac.uk::7cf51dca-2041-4bc1-990b-032397b07e13" providerId="AD" clId="Web-{0969EB60-B28F-F8BC-85BB-DEB3E6BB0BE5}" dt="2024-11-06T14:16:06.777" v="297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Alan Robb" userId="S::20377732@myclyde.ac.uk::7cf51dca-2041-4bc1-990b-032397b07e13" providerId="AD" clId="Web-{0969EB60-B28F-F8BC-85BB-DEB3E6BB0BE5}" dt="2024-11-06T14:16:06.777" v="297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Alan Robb" userId="S::20377732@myclyde.ac.uk::7cf51dca-2041-4bc1-990b-032397b07e13" providerId="AD" clId="Web-{0969EB60-B28F-F8BC-85BB-DEB3E6BB0BE5}" dt="2024-11-06T14:16:06.777" v="297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Alan Robb" userId="S::20377732@myclyde.ac.uk::7cf51dca-2041-4bc1-990b-032397b07e13" providerId="AD" clId="Web-{0969EB60-B28F-F8BC-85BB-DEB3E6BB0BE5}" dt="2024-11-06T14:16:06.777" v="297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XYZ GAMES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GRAPHIC PORTFOLIO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urple logo with white text&#10;&#10;Description automatically generated">
            <a:extLst>
              <a:ext uri="{FF2B5EF4-FFF2-40B4-BE49-F238E27FC236}">
                <a16:creationId xmlns:a16="http://schemas.microsoft.com/office/drawing/2014/main" id="{5FEC1A47-FF58-4EE3-2F9D-01AEA4F8E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2" y="1116132"/>
            <a:ext cx="60674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C47C8-73BF-64D8-B794-531DE774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GRAPHIC 1 – BITMAP LOGO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urple logo with white text&#10;&#10;Description automatically generated">
            <a:extLst>
              <a:ext uri="{FF2B5EF4-FFF2-40B4-BE49-F238E27FC236}">
                <a16:creationId xmlns:a16="http://schemas.microsoft.com/office/drawing/2014/main" id="{39BF9304-4DC0-DC96-4931-34BAB8844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24" y="3784676"/>
            <a:ext cx="4582008" cy="2181949"/>
          </a:xfrm>
        </p:spPr>
      </p:pic>
      <p:pic>
        <p:nvPicPr>
          <p:cNvPr id="7" name="Content Placeholder 6" descr="A red and green logo&#10;&#10;Description automatically generated">
            <a:extLst>
              <a:ext uri="{FF2B5EF4-FFF2-40B4-BE49-F238E27FC236}">
                <a16:creationId xmlns:a16="http://schemas.microsoft.com/office/drawing/2014/main" id="{A966B644-3CEE-FF77-BCF3-FE013299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751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0A6DB-EE93-6BE3-5AD9-4B0EF382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400"/>
              <a:t>GRAPHIC 2 – BITMAP BANNER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urple logo with white text&#10;&#10;Description automatically generated">
            <a:extLst>
              <a:ext uri="{FF2B5EF4-FFF2-40B4-BE49-F238E27FC236}">
                <a16:creationId xmlns:a16="http://schemas.microsoft.com/office/drawing/2014/main" id="{CBAB1A87-608A-F34E-5079-212B2589A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5744" y="264036"/>
            <a:ext cx="6067425" cy="2886075"/>
          </a:xfrm>
        </p:spPr>
      </p:pic>
      <p:pic>
        <p:nvPicPr>
          <p:cNvPr id="7" name="Content Placeholder 6" descr="A red and black design&#10;&#10;Description automatically generated">
            <a:extLst>
              <a:ext uri="{FF2B5EF4-FFF2-40B4-BE49-F238E27FC236}">
                <a16:creationId xmlns:a16="http://schemas.microsoft.com/office/drawing/2014/main" id="{13A0FFF6-AB1D-B952-59FC-C51AE40F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3424473"/>
            <a:ext cx="10917936" cy="16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5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6FE6-680C-AE76-071B-0DC62E9E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dirty="0"/>
              <a:t>GRAPHIC 3 – BITMAP 3D TEXT</a:t>
            </a:r>
            <a:endParaRPr lang="en-US"/>
          </a:p>
        </p:txBody>
      </p:sp>
      <p:pic>
        <p:nvPicPr>
          <p:cNvPr id="4" name="Content Placeholder 3" descr="A white letter with a black background&#10;&#10;Description automatically generated">
            <a:extLst>
              <a:ext uri="{FF2B5EF4-FFF2-40B4-BE49-F238E27FC236}">
                <a16:creationId xmlns:a16="http://schemas.microsoft.com/office/drawing/2014/main" id="{310F7E43-0385-0161-FAA3-8B400981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194665"/>
            <a:ext cx="9875259" cy="1186857"/>
          </a:xfrm>
          <a:prstGeom prst="rect">
            <a:avLst/>
          </a:prstGeom>
        </p:spPr>
      </p:pic>
      <p:pic>
        <p:nvPicPr>
          <p:cNvPr id="5" name="Content Placeholder 4" descr="A purple logo with white text&#10;&#10;Description automatically generated">
            <a:extLst>
              <a:ext uri="{FF2B5EF4-FFF2-40B4-BE49-F238E27FC236}">
                <a16:creationId xmlns:a16="http://schemas.microsoft.com/office/drawing/2014/main" id="{B77A99C5-ADC4-31CB-4CC4-926A8A3F7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8577" y="3640771"/>
            <a:ext cx="6067425" cy="2886075"/>
          </a:xfrm>
        </p:spPr>
      </p:pic>
    </p:spTree>
    <p:extLst>
      <p:ext uri="{BB962C8B-B14F-4D97-AF65-F5344CB8AC3E}">
        <p14:creationId xmlns:p14="http://schemas.microsoft.com/office/powerpoint/2010/main" val="88629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artoon character wearing a mask&#10;&#10;Description automatically generated">
            <a:extLst>
              <a:ext uri="{FF2B5EF4-FFF2-40B4-BE49-F238E27FC236}">
                <a16:creationId xmlns:a16="http://schemas.microsoft.com/office/drawing/2014/main" id="{EF2D7FC6-00E7-27F2-2AA8-28870EA9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22" y="965199"/>
            <a:ext cx="2722500" cy="4927602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31C2A-36D6-0533-F224-0716D2BE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GRAPHIC 4 – BITMAP AVATAR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urple logo with white text&#10;&#10;Description automatically generated">
            <a:extLst>
              <a:ext uri="{FF2B5EF4-FFF2-40B4-BE49-F238E27FC236}">
                <a16:creationId xmlns:a16="http://schemas.microsoft.com/office/drawing/2014/main" id="{913B0A50-8E9F-9674-8DB4-A24B15A66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6189" y="3063832"/>
            <a:ext cx="6067425" cy="2886075"/>
          </a:xfrm>
        </p:spPr>
      </p:pic>
    </p:spTree>
    <p:extLst>
      <p:ext uri="{BB962C8B-B14F-4D97-AF65-F5344CB8AC3E}">
        <p14:creationId xmlns:p14="http://schemas.microsoft.com/office/powerpoint/2010/main" val="215890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E285D5-8110-4AE6-AF36-F83E457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F2F31-B976-96A4-B51F-A20F77CA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8" y="464408"/>
            <a:ext cx="4399872" cy="1642533"/>
          </a:xfrm>
        </p:spPr>
        <p:txBody>
          <a:bodyPr anchor="b">
            <a:normAutofit/>
          </a:bodyPr>
          <a:lstStyle/>
          <a:p>
            <a:r>
              <a:rPr lang="en-US" sz="3800"/>
              <a:t>GRAPHIC 5 – BITMAP PHOTOMONTAGE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328" y="2457800"/>
            <a:ext cx="3877056" cy="18288"/>
          </a:xfrm>
          <a:custGeom>
            <a:avLst/>
            <a:gdLst>
              <a:gd name="connsiteX0" fmla="*/ 0 w 3877056"/>
              <a:gd name="connsiteY0" fmla="*/ 0 h 18288"/>
              <a:gd name="connsiteX1" fmla="*/ 723717 w 3877056"/>
              <a:gd name="connsiteY1" fmla="*/ 0 h 18288"/>
              <a:gd name="connsiteX2" fmla="*/ 1447434 w 3877056"/>
              <a:gd name="connsiteY2" fmla="*/ 0 h 18288"/>
              <a:gd name="connsiteX3" fmla="*/ 1977299 w 3877056"/>
              <a:gd name="connsiteY3" fmla="*/ 0 h 18288"/>
              <a:gd name="connsiteX4" fmla="*/ 2623475 w 3877056"/>
              <a:gd name="connsiteY4" fmla="*/ 0 h 18288"/>
              <a:gd name="connsiteX5" fmla="*/ 3192109 w 3877056"/>
              <a:gd name="connsiteY5" fmla="*/ 0 h 18288"/>
              <a:gd name="connsiteX6" fmla="*/ 3877056 w 3877056"/>
              <a:gd name="connsiteY6" fmla="*/ 0 h 18288"/>
              <a:gd name="connsiteX7" fmla="*/ 3877056 w 3877056"/>
              <a:gd name="connsiteY7" fmla="*/ 18288 h 18288"/>
              <a:gd name="connsiteX8" fmla="*/ 3230880 w 3877056"/>
              <a:gd name="connsiteY8" fmla="*/ 18288 h 18288"/>
              <a:gd name="connsiteX9" fmla="*/ 2662245 w 3877056"/>
              <a:gd name="connsiteY9" fmla="*/ 18288 h 18288"/>
              <a:gd name="connsiteX10" fmla="*/ 2016069 w 3877056"/>
              <a:gd name="connsiteY10" fmla="*/ 18288 h 18288"/>
              <a:gd name="connsiteX11" fmla="*/ 1408664 w 3877056"/>
              <a:gd name="connsiteY11" fmla="*/ 18288 h 18288"/>
              <a:gd name="connsiteX12" fmla="*/ 840029 w 3877056"/>
              <a:gd name="connsiteY12" fmla="*/ 18288 h 18288"/>
              <a:gd name="connsiteX13" fmla="*/ 0 w 3877056"/>
              <a:gd name="connsiteY13" fmla="*/ 18288 h 18288"/>
              <a:gd name="connsiteX14" fmla="*/ 0 w 3877056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18288" fill="none" extrusionOk="0">
                <a:moveTo>
                  <a:pt x="0" y="0"/>
                </a:moveTo>
                <a:cubicBezTo>
                  <a:pt x="155902" y="14477"/>
                  <a:pt x="567164" y="18992"/>
                  <a:pt x="723717" y="0"/>
                </a:cubicBezTo>
                <a:cubicBezTo>
                  <a:pt x="880270" y="-18992"/>
                  <a:pt x="1230427" y="-33316"/>
                  <a:pt x="1447434" y="0"/>
                </a:cubicBezTo>
                <a:cubicBezTo>
                  <a:pt x="1664441" y="33316"/>
                  <a:pt x="1866557" y="5702"/>
                  <a:pt x="1977299" y="0"/>
                </a:cubicBezTo>
                <a:cubicBezTo>
                  <a:pt x="2088041" y="-5702"/>
                  <a:pt x="2302485" y="24099"/>
                  <a:pt x="2623475" y="0"/>
                </a:cubicBezTo>
                <a:cubicBezTo>
                  <a:pt x="2944465" y="-24099"/>
                  <a:pt x="2993399" y="-19795"/>
                  <a:pt x="3192109" y="0"/>
                </a:cubicBezTo>
                <a:cubicBezTo>
                  <a:pt x="3390819" y="19795"/>
                  <a:pt x="3581349" y="-26551"/>
                  <a:pt x="3877056" y="0"/>
                </a:cubicBezTo>
                <a:cubicBezTo>
                  <a:pt x="3877095" y="7328"/>
                  <a:pt x="3877675" y="9982"/>
                  <a:pt x="3877056" y="18288"/>
                </a:cubicBezTo>
                <a:cubicBezTo>
                  <a:pt x="3576596" y="42394"/>
                  <a:pt x="3502355" y="16962"/>
                  <a:pt x="3230880" y="18288"/>
                </a:cubicBezTo>
                <a:cubicBezTo>
                  <a:pt x="2959405" y="19614"/>
                  <a:pt x="2924948" y="18543"/>
                  <a:pt x="2662245" y="18288"/>
                </a:cubicBezTo>
                <a:cubicBezTo>
                  <a:pt x="2399543" y="18033"/>
                  <a:pt x="2231855" y="26028"/>
                  <a:pt x="2016069" y="18288"/>
                </a:cubicBezTo>
                <a:cubicBezTo>
                  <a:pt x="1800283" y="10548"/>
                  <a:pt x="1665927" y="755"/>
                  <a:pt x="1408664" y="18288"/>
                </a:cubicBezTo>
                <a:cubicBezTo>
                  <a:pt x="1151402" y="35821"/>
                  <a:pt x="1016899" y="28407"/>
                  <a:pt x="840029" y="18288"/>
                </a:cubicBezTo>
                <a:cubicBezTo>
                  <a:pt x="663160" y="8169"/>
                  <a:pt x="304031" y="-14425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877056" h="18288" stroke="0" extrusionOk="0">
                <a:moveTo>
                  <a:pt x="0" y="0"/>
                </a:moveTo>
                <a:cubicBezTo>
                  <a:pt x="205869" y="28368"/>
                  <a:pt x="460328" y="6409"/>
                  <a:pt x="646176" y="0"/>
                </a:cubicBezTo>
                <a:cubicBezTo>
                  <a:pt x="832024" y="-6409"/>
                  <a:pt x="1043494" y="26447"/>
                  <a:pt x="1331123" y="0"/>
                </a:cubicBezTo>
                <a:cubicBezTo>
                  <a:pt x="1618752" y="-26447"/>
                  <a:pt x="1675797" y="-26969"/>
                  <a:pt x="1938528" y="0"/>
                </a:cubicBezTo>
                <a:cubicBezTo>
                  <a:pt x="2201259" y="26969"/>
                  <a:pt x="2439942" y="23453"/>
                  <a:pt x="2662245" y="0"/>
                </a:cubicBezTo>
                <a:cubicBezTo>
                  <a:pt x="2884548" y="-23453"/>
                  <a:pt x="3094562" y="-7899"/>
                  <a:pt x="3308421" y="0"/>
                </a:cubicBezTo>
                <a:cubicBezTo>
                  <a:pt x="3522280" y="7899"/>
                  <a:pt x="3615459" y="3066"/>
                  <a:pt x="3877056" y="0"/>
                </a:cubicBezTo>
                <a:cubicBezTo>
                  <a:pt x="3877383" y="8595"/>
                  <a:pt x="3876984" y="13110"/>
                  <a:pt x="3877056" y="18288"/>
                </a:cubicBezTo>
                <a:cubicBezTo>
                  <a:pt x="3624575" y="4903"/>
                  <a:pt x="3478089" y="20597"/>
                  <a:pt x="3230880" y="18288"/>
                </a:cubicBezTo>
                <a:cubicBezTo>
                  <a:pt x="2983671" y="15979"/>
                  <a:pt x="2743376" y="19903"/>
                  <a:pt x="2507163" y="18288"/>
                </a:cubicBezTo>
                <a:cubicBezTo>
                  <a:pt x="2270950" y="16673"/>
                  <a:pt x="1992617" y="19013"/>
                  <a:pt x="1822216" y="18288"/>
                </a:cubicBezTo>
                <a:cubicBezTo>
                  <a:pt x="1651815" y="17563"/>
                  <a:pt x="1370782" y="42338"/>
                  <a:pt x="1253581" y="18288"/>
                </a:cubicBezTo>
                <a:cubicBezTo>
                  <a:pt x="1136380" y="-5762"/>
                  <a:pt x="854528" y="8046"/>
                  <a:pt x="723717" y="18288"/>
                </a:cubicBezTo>
                <a:cubicBezTo>
                  <a:pt x="592906" y="28530"/>
                  <a:pt x="166343" y="24405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white letter with a black background&#10;&#10;Description automatically generated">
            <a:extLst>
              <a:ext uri="{FF2B5EF4-FFF2-40B4-BE49-F238E27FC236}">
                <a16:creationId xmlns:a16="http://schemas.microsoft.com/office/drawing/2014/main" id="{A4683860-7C50-74A8-9540-78381D32C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273" y="5662324"/>
            <a:ext cx="6096000" cy="732647"/>
          </a:xfrm>
        </p:spPr>
      </p:pic>
      <p:pic>
        <p:nvPicPr>
          <p:cNvPr id="5" name="Picture 4" descr="A red and green logo&#10;&#10;Description automatically generated">
            <a:extLst>
              <a:ext uri="{FF2B5EF4-FFF2-40B4-BE49-F238E27FC236}">
                <a16:creationId xmlns:a16="http://schemas.microsoft.com/office/drawing/2014/main" id="{49A4CAA0-1B4B-C244-1816-D4DB91AA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22" r="-1" b="1968"/>
          <a:stretch/>
        </p:blipFill>
        <p:spPr>
          <a:xfrm>
            <a:off x="5376648" y="448967"/>
            <a:ext cx="2800021" cy="2607952"/>
          </a:xfrm>
          <a:custGeom>
            <a:avLst/>
            <a:gdLst/>
            <a:ahLst/>
            <a:cxnLst/>
            <a:rect l="l" t="t" r="r" b="b"/>
            <a:pathLst>
              <a:path w="2800021" h="2607952">
                <a:moveTo>
                  <a:pt x="1896921" y="1283"/>
                </a:moveTo>
                <a:cubicBezTo>
                  <a:pt x="1964079" y="3763"/>
                  <a:pt x="2031133" y="9836"/>
                  <a:pt x="2097856" y="19493"/>
                </a:cubicBezTo>
                <a:cubicBezTo>
                  <a:pt x="2197875" y="35580"/>
                  <a:pt x="2298741" y="25628"/>
                  <a:pt x="2399244" y="18812"/>
                </a:cubicBezTo>
                <a:cubicBezTo>
                  <a:pt x="2520913" y="10497"/>
                  <a:pt x="2642460" y="5999"/>
                  <a:pt x="2764369" y="19631"/>
                </a:cubicBezTo>
                <a:lnTo>
                  <a:pt x="2781331" y="20066"/>
                </a:lnTo>
                <a:lnTo>
                  <a:pt x="2771027" y="223244"/>
                </a:lnTo>
                <a:cubicBezTo>
                  <a:pt x="2770027" y="306498"/>
                  <a:pt x="2772785" y="389724"/>
                  <a:pt x="2780906" y="472842"/>
                </a:cubicBezTo>
                <a:cubicBezTo>
                  <a:pt x="2793852" y="625932"/>
                  <a:pt x="2795719" y="779623"/>
                  <a:pt x="2786483" y="932933"/>
                </a:cubicBezTo>
                <a:cubicBezTo>
                  <a:pt x="2780058" y="1071462"/>
                  <a:pt x="2764299" y="1209772"/>
                  <a:pt x="2777754" y="1348629"/>
                </a:cubicBezTo>
                <a:cubicBezTo>
                  <a:pt x="2782361" y="1396405"/>
                  <a:pt x="2793512" y="1443308"/>
                  <a:pt x="2796058" y="1491412"/>
                </a:cubicBezTo>
                <a:cubicBezTo>
                  <a:pt x="2808180" y="1716767"/>
                  <a:pt x="2789997" y="1941359"/>
                  <a:pt x="2775088" y="2165950"/>
                </a:cubicBezTo>
                <a:cubicBezTo>
                  <a:pt x="2769633" y="2247759"/>
                  <a:pt x="2762966" y="2329567"/>
                  <a:pt x="2777876" y="2411376"/>
                </a:cubicBezTo>
                <a:cubicBezTo>
                  <a:pt x="2783785" y="2445894"/>
                  <a:pt x="2787349" y="2480670"/>
                  <a:pt x="2788562" y="2515512"/>
                </a:cubicBezTo>
                <a:lnTo>
                  <a:pt x="2785862" y="2598193"/>
                </a:lnTo>
                <a:lnTo>
                  <a:pt x="2765823" y="2598670"/>
                </a:lnTo>
                <a:cubicBezTo>
                  <a:pt x="2658539" y="2600165"/>
                  <a:pt x="2550823" y="2613972"/>
                  <a:pt x="2444081" y="2598670"/>
                </a:cubicBezTo>
                <a:cubicBezTo>
                  <a:pt x="2255735" y="2573645"/>
                  <a:pt x="2065408" y="2570205"/>
                  <a:pt x="1876379" y="2588429"/>
                </a:cubicBezTo>
                <a:cubicBezTo>
                  <a:pt x="1663187" y="2606148"/>
                  <a:pt x="1449075" y="2607414"/>
                  <a:pt x="1235711" y="2592226"/>
                </a:cubicBezTo>
                <a:cubicBezTo>
                  <a:pt x="1077655" y="2581411"/>
                  <a:pt x="919274" y="2573358"/>
                  <a:pt x="760677" y="2583023"/>
                </a:cubicBezTo>
                <a:cubicBezTo>
                  <a:pt x="699945" y="2586819"/>
                  <a:pt x="640728" y="2603387"/>
                  <a:pt x="580211" y="2605228"/>
                </a:cubicBezTo>
                <a:cubicBezTo>
                  <a:pt x="409739" y="2610520"/>
                  <a:pt x="239309" y="2608104"/>
                  <a:pt x="68912" y="2597979"/>
                </a:cubicBezTo>
                <a:lnTo>
                  <a:pt x="9851" y="2595036"/>
                </a:lnTo>
                <a:lnTo>
                  <a:pt x="14918" y="2533474"/>
                </a:lnTo>
                <a:cubicBezTo>
                  <a:pt x="24226" y="2470964"/>
                  <a:pt x="33057" y="2409078"/>
                  <a:pt x="21123" y="2345943"/>
                </a:cubicBezTo>
                <a:cubicBezTo>
                  <a:pt x="15873" y="2318439"/>
                  <a:pt x="11935" y="2290684"/>
                  <a:pt x="9189" y="2262929"/>
                </a:cubicBezTo>
                <a:cubicBezTo>
                  <a:pt x="3723" y="2192068"/>
                  <a:pt x="5681" y="2120806"/>
                  <a:pt x="15036" y="2050394"/>
                </a:cubicBezTo>
                <a:cubicBezTo>
                  <a:pt x="23988" y="1968631"/>
                  <a:pt x="9428" y="1886367"/>
                  <a:pt x="21362" y="1804853"/>
                </a:cubicBezTo>
                <a:cubicBezTo>
                  <a:pt x="29835" y="1739206"/>
                  <a:pt x="30157" y="1672681"/>
                  <a:pt x="22317" y="1606945"/>
                </a:cubicBezTo>
                <a:cubicBezTo>
                  <a:pt x="8211" y="1482675"/>
                  <a:pt x="9093" y="1357041"/>
                  <a:pt x="24942" y="1233009"/>
                </a:cubicBezTo>
                <a:cubicBezTo>
                  <a:pt x="34728" y="1160621"/>
                  <a:pt x="40337" y="1086110"/>
                  <a:pt x="22794" y="1015097"/>
                </a:cubicBezTo>
                <a:cubicBezTo>
                  <a:pt x="-18498" y="848195"/>
                  <a:pt x="5610" y="681043"/>
                  <a:pt x="22794" y="515015"/>
                </a:cubicBezTo>
                <a:cubicBezTo>
                  <a:pt x="33236" y="425851"/>
                  <a:pt x="33475" y="335698"/>
                  <a:pt x="23510" y="246472"/>
                </a:cubicBezTo>
                <a:cubicBezTo>
                  <a:pt x="14667" y="180579"/>
                  <a:pt x="9392" y="114270"/>
                  <a:pt x="7698" y="47862"/>
                </a:cubicBezTo>
                <a:lnTo>
                  <a:pt x="8577" y="16981"/>
                </a:lnTo>
                <a:lnTo>
                  <a:pt x="105876" y="19483"/>
                </a:lnTo>
                <a:cubicBezTo>
                  <a:pt x="269744" y="18941"/>
                  <a:pt x="433357" y="6953"/>
                  <a:pt x="596356" y="8998"/>
                </a:cubicBezTo>
                <a:cubicBezTo>
                  <a:pt x="687063" y="10088"/>
                  <a:pt x="777528" y="30535"/>
                  <a:pt x="868476" y="26719"/>
                </a:cubicBezTo>
                <a:cubicBezTo>
                  <a:pt x="1144104" y="15541"/>
                  <a:pt x="1419853" y="19221"/>
                  <a:pt x="1695360" y="4635"/>
                </a:cubicBezTo>
                <a:cubicBezTo>
                  <a:pt x="1762501" y="-82"/>
                  <a:pt x="1829763" y="-1196"/>
                  <a:pt x="1896921" y="1283"/>
                </a:cubicBezTo>
                <a:close/>
              </a:path>
            </a:pathLst>
          </a:custGeom>
        </p:spPr>
      </p:pic>
      <p:pic>
        <p:nvPicPr>
          <p:cNvPr id="9" name="Picture 8" descr="A cartoon character wearing a mask&#10;&#10;Description automatically generated">
            <a:extLst>
              <a:ext uri="{FF2B5EF4-FFF2-40B4-BE49-F238E27FC236}">
                <a16:creationId xmlns:a16="http://schemas.microsoft.com/office/drawing/2014/main" id="{88395201-425E-7B41-82BC-A87ECFE91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812" y="619627"/>
            <a:ext cx="2275114" cy="4114800"/>
          </a:xfrm>
          <a:prstGeom prst="rect">
            <a:avLst/>
          </a:prstGeom>
        </p:spPr>
      </p:pic>
      <p:pic>
        <p:nvPicPr>
          <p:cNvPr id="12" name="Picture 11" descr="A red and black design&#10;&#10;Description automatically generated">
            <a:extLst>
              <a:ext uri="{FF2B5EF4-FFF2-40B4-BE49-F238E27FC236}">
                <a16:creationId xmlns:a16="http://schemas.microsoft.com/office/drawing/2014/main" id="{E9D0BDFE-A7A9-A489-4CB9-6280580F2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57" y="3425852"/>
            <a:ext cx="8492289" cy="1314921"/>
          </a:xfrm>
          <a:prstGeom prst="rect">
            <a:avLst/>
          </a:prstGeom>
        </p:spPr>
      </p:pic>
      <p:pic>
        <p:nvPicPr>
          <p:cNvPr id="13" name="Picture 12" descr="A purple logo with white text&#10;&#10;Description automatically generated">
            <a:extLst>
              <a:ext uri="{FF2B5EF4-FFF2-40B4-BE49-F238E27FC236}">
                <a16:creationId xmlns:a16="http://schemas.microsoft.com/office/drawing/2014/main" id="{F5080A37-DDEC-6705-1C3F-7E23BBE17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16" y="5048430"/>
            <a:ext cx="3135173" cy="14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0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072E5-B034-B5B3-B9CE-41469044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GRAPHIC SOFTWARE – URL LINKS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6368-4EEF-ABA9-1117-CFFD80966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/>
          </a:p>
          <a:p>
            <a:pPr algn="ctr"/>
            <a:r>
              <a:rPr lang="en-US" sz="2200" dirty="0"/>
              <a:t>BITMAP LOGO</a:t>
            </a:r>
          </a:p>
          <a:p>
            <a:pPr algn="ctr"/>
            <a:r>
              <a:rPr lang="en-US" sz="2200" dirty="0"/>
              <a:t>BITMAP BANNER</a:t>
            </a:r>
          </a:p>
          <a:p>
            <a:pPr algn="ctr"/>
            <a:r>
              <a:rPr lang="en-US" sz="2200" dirty="0"/>
              <a:t>BITMAP 3D TEXT</a:t>
            </a:r>
          </a:p>
          <a:p>
            <a:pPr algn="ctr"/>
            <a:r>
              <a:rPr lang="en-US" sz="2200" dirty="0"/>
              <a:t>BITMAP AVATAR</a:t>
            </a:r>
          </a:p>
          <a:p>
            <a:pPr algn="ctr"/>
            <a:r>
              <a:rPr lang="en-US" sz="2200" dirty="0"/>
              <a:t>BITMAP PHOTOMONTAGE</a:t>
            </a:r>
          </a:p>
        </p:txBody>
      </p:sp>
      <p:pic>
        <p:nvPicPr>
          <p:cNvPr id="4" name="Picture 3" descr="A purple logo with white text&#10;&#10;Description automatically generated">
            <a:extLst>
              <a:ext uri="{FF2B5EF4-FFF2-40B4-BE49-F238E27FC236}">
                <a16:creationId xmlns:a16="http://schemas.microsoft.com/office/drawing/2014/main" id="{F0D2215D-D5F0-ED5A-2449-5FABDC15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756" y="4672253"/>
            <a:ext cx="3993628" cy="19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1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XYZ GAMES</vt:lpstr>
      <vt:lpstr>GRAPHIC 1 – BITMAP LOGO</vt:lpstr>
      <vt:lpstr>GRAPHIC 2 – BITMAP BANNER</vt:lpstr>
      <vt:lpstr>GRAPHIC 3 – BITMAP 3D TEXT</vt:lpstr>
      <vt:lpstr>GRAPHIC 4 – BITMAP AVATAR</vt:lpstr>
      <vt:lpstr>GRAPHIC 5 – BITMAP PHOTOMONTAGE</vt:lpstr>
      <vt:lpstr>GRAPHIC SOFTWARE – URL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175</cp:revision>
  <dcterms:created xsi:type="dcterms:W3CDTF">2024-11-06T13:26:57Z</dcterms:created>
  <dcterms:modified xsi:type="dcterms:W3CDTF">2024-11-06T14:16:09Z</dcterms:modified>
</cp:coreProperties>
</file>