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9EB60-B28F-F8BC-85BB-DEB3E6BB0BE5}" v="313" dt="2024-11-06T14:16:06.777"/>
    <p1510:client id="{896BA824-986B-4DCF-8B38-C39AF762FE1F}" v="47" dt="2024-11-06T14:41:44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Robb" userId="7cf51dca-2041-4bc1-990b-032397b07e13" providerId="ADAL" clId="{896BA824-986B-4DCF-8B38-C39AF762FE1F}"/>
    <pc:docChg chg="modSld modMainMaster">
      <pc:chgData name="Alan Robb" userId="7cf51dca-2041-4bc1-990b-032397b07e13" providerId="ADAL" clId="{896BA824-986B-4DCF-8B38-C39AF762FE1F}" dt="2024-11-06T14:41:44.909" v="47" actId="767"/>
      <pc:docMkLst>
        <pc:docMk/>
      </pc:docMkLst>
      <pc:sldChg chg="modTransition">
        <pc:chgData name="Alan Robb" userId="7cf51dca-2041-4bc1-990b-032397b07e13" providerId="ADAL" clId="{896BA824-986B-4DCF-8B38-C39AF762FE1F}" dt="2024-11-06T14:34:45.852" v="20"/>
        <pc:sldMkLst>
          <pc:docMk/>
          <pc:sldMk cId="109857222" sldId="256"/>
        </pc:sldMkLst>
      </pc:sldChg>
      <pc:sldChg chg="addSp modSp modTransition">
        <pc:chgData name="Alan Robb" userId="7cf51dca-2041-4bc1-990b-032397b07e13" providerId="ADAL" clId="{896BA824-986B-4DCF-8B38-C39AF762FE1F}" dt="2024-11-06T14:38:59.513" v="40" actId="767"/>
        <pc:sldMkLst>
          <pc:docMk/>
          <pc:sldMk cId="4147517403" sldId="257"/>
        </pc:sldMkLst>
        <pc:spChg chg="add mod">
          <ac:chgData name="Alan Robb" userId="7cf51dca-2041-4bc1-990b-032397b07e13" providerId="ADAL" clId="{896BA824-986B-4DCF-8B38-C39AF762FE1F}" dt="2024-11-06T14:38:59.513" v="40" actId="767"/>
          <ac:spMkLst>
            <pc:docMk/>
            <pc:sldMk cId="4147517403" sldId="257"/>
            <ac:spMk id="3" creationId="{CA0EB114-4E90-DC47-BB3B-A8930FE9EE8C}"/>
          </ac:spMkLst>
        </pc:spChg>
      </pc:sldChg>
      <pc:sldChg chg="addSp delSp modSp modTransition">
        <pc:chgData name="Alan Robb" userId="7cf51dca-2041-4bc1-990b-032397b07e13" providerId="ADAL" clId="{896BA824-986B-4DCF-8B38-C39AF762FE1F}" dt="2024-11-06T14:40:22.535" v="43" actId="767"/>
        <pc:sldMkLst>
          <pc:docMk/>
          <pc:sldMk cId="2087753726" sldId="258"/>
        </pc:sldMkLst>
        <pc:spChg chg="add del mod">
          <ac:chgData name="Alan Robb" userId="7cf51dca-2041-4bc1-990b-032397b07e13" providerId="ADAL" clId="{896BA824-986B-4DCF-8B38-C39AF762FE1F}" dt="2024-11-06T14:39:53.753" v="42"/>
          <ac:spMkLst>
            <pc:docMk/>
            <pc:sldMk cId="2087753726" sldId="258"/>
            <ac:spMk id="3" creationId="{E3F01F00-F8AF-B828-408A-81BE5407B520}"/>
          </ac:spMkLst>
        </pc:spChg>
        <pc:spChg chg="add mod">
          <ac:chgData name="Alan Robb" userId="7cf51dca-2041-4bc1-990b-032397b07e13" providerId="ADAL" clId="{896BA824-986B-4DCF-8B38-C39AF762FE1F}" dt="2024-11-06T14:40:22.535" v="43" actId="767"/>
          <ac:spMkLst>
            <pc:docMk/>
            <pc:sldMk cId="2087753726" sldId="258"/>
            <ac:spMk id="4" creationId="{63EDFD41-EB0E-112E-1773-C0F97FE3F2B9}"/>
          </ac:spMkLst>
        </pc:spChg>
      </pc:sldChg>
      <pc:sldChg chg="addSp modSp modTransition">
        <pc:chgData name="Alan Robb" userId="7cf51dca-2041-4bc1-990b-032397b07e13" providerId="ADAL" clId="{896BA824-986B-4DCF-8B38-C39AF762FE1F}" dt="2024-11-06T14:40:47.203" v="44" actId="767"/>
        <pc:sldMkLst>
          <pc:docMk/>
          <pc:sldMk cId="886298000" sldId="259"/>
        </pc:sldMkLst>
        <pc:spChg chg="add mod">
          <ac:chgData name="Alan Robb" userId="7cf51dca-2041-4bc1-990b-032397b07e13" providerId="ADAL" clId="{896BA824-986B-4DCF-8B38-C39AF762FE1F}" dt="2024-11-06T14:40:47.203" v="44" actId="767"/>
          <ac:spMkLst>
            <pc:docMk/>
            <pc:sldMk cId="886298000" sldId="259"/>
            <ac:spMk id="3" creationId="{A7E23D0B-66A3-A4E4-7F17-F0EBB1F157F4}"/>
          </ac:spMkLst>
        </pc:spChg>
      </pc:sldChg>
      <pc:sldChg chg="addSp modSp modTransition">
        <pc:chgData name="Alan Robb" userId="7cf51dca-2041-4bc1-990b-032397b07e13" providerId="ADAL" clId="{896BA824-986B-4DCF-8B38-C39AF762FE1F}" dt="2024-11-06T14:41:01.170" v="45" actId="767"/>
        <pc:sldMkLst>
          <pc:docMk/>
          <pc:sldMk cId="2158907185" sldId="260"/>
        </pc:sldMkLst>
        <pc:spChg chg="add mod">
          <ac:chgData name="Alan Robb" userId="7cf51dca-2041-4bc1-990b-032397b07e13" providerId="ADAL" clId="{896BA824-986B-4DCF-8B38-C39AF762FE1F}" dt="2024-11-06T14:41:01.170" v="45" actId="767"/>
          <ac:spMkLst>
            <pc:docMk/>
            <pc:sldMk cId="2158907185" sldId="260"/>
            <ac:spMk id="3" creationId="{0515E164-61C6-DBB1-C6B4-C763478E99B2}"/>
          </ac:spMkLst>
        </pc:spChg>
      </pc:sldChg>
      <pc:sldChg chg="addSp modSp modTransition">
        <pc:chgData name="Alan Robb" userId="7cf51dca-2041-4bc1-990b-032397b07e13" providerId="ADAL" clId="{896BA824-986B-4DCF-8B38-C39AF762FE1F}" dt="2024-11-06T14:41:29.618" v="46" actId="767"/>
        <pc:sldMkLst>
          <pc:docMk/>
          <pc:sldMk cId="3893305464" sldId="261"/>
        </pc:sldMkLst>
        <pc:spChg chg="add mod">
          <ac:chgData name="Alan Robb" userId="7cf51dca-2041-4bc1-990b-032397b07e13" providerId="ADAL" clId="{896BA824-986B-4DCF-8B38-C39AF762FE1F}" dt="2024-11-06T14:41:29.618" v="46" actId="767"/>
          <ac:spMkLst>
            <pc:docMk/>
            <pc:sldMk cId="3893305464" sldId="261"/>
            <ac:spMk id="3" creationId="{F95D3116-4610-D8AD-9999-B22C700C0C23}"/>
          </ac:spMkLst>
        </pc:spChg>
      </pc:sldChg>
      <pc:sldChg chg="addSp modSp modTransition">
        <pc:chgData name="Alan Robb" userId="7cf51dca-2041-4bc1-990b-032397b07e13" providerId="ADAL" clId="{896BA824-986B-4DCF-8B38-C39AF762FE1F}" dt="2024-11-06T14:41:44.909" v="47" actId="767"/>
        <pc:sldMkLst>
          <pc:docMk/>
          <pc:sldMk cId="3555316883" sldId="262"/>
        </pc:sldMkLst>
        <pc:spChg chg="add mod">
          <ac:chgData name="Alan Robb" userId="7cf51dca-2041-4bc1-990b-032397b07e13" providerId="ADAL" clId="{896BA824-986B-4DCF-8B38-C39AF762FE1F}" dt="2024-11-06T14:38:30.102" v="39" actId="767"/>
          <ac:spMkLst>
            <pc:docMk/>
            <pc:sldMk cId="3555316883" sldId="262"/>
            <ac:spMk id="5" creationId="{979189AF-E049-3402-D162-14BE97F090AB}"/>
          </ac:spMkLst>
        </pc:spChg>
        <pc:spChg chg="add mod">
          <ac:chgData name="Alan Robb" userId="7cf51dca-2041-4bc1-990b-032397b07e13" providerId="ADAL" clId="{896BA824-986B-4DCF-8B38-C39AF762FE1F}" dt="2024-11-06T14:41:44.909" v="47" actId="767"/>
          <ac:spMkLst>
            <pc:docMk/>
            <pc:sldMk cId="3555316883" sldId="262"/>
            <ac:spMk id="6" creationId="{8346B745-8D6E-70B6-7D27-AE3146BE0FCB}"/>
          </ac:spMkLst>
        </pc:spChg>
      </pc:sldChg>
      <pc:sldMasterChg chg="modTransition modSldLayout">
        <pc:chgData name="Alan Robb" userId="7cf51dca-2041-4bc1-990b-032397b07e13" providerId="ADAL" clId="{896BA824-986B-4DCF-8B38-C39AF762FE1F}" dt="2024-11-06T14:33:02.806" v="6"/>
        <pc:sldMasterMkLst>
          <pc:docMk/>
          <pc:sldMasterMk cId="2460954070" sldId="2147483660"/>
        </pc:sldMasterMkLst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Alan Robb" userId="7cf51dca-2041-4bc1-990b-032397b07e13" providerId="ADAL" clId="{896BA824-986B-4DCF-8B38-C39AF762FE1F}" dt="2024-11-06T14:33:02.806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XYZ GAMES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GRAPHIC PORTFOLIO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urple logo with white text&#10;&#10;Description automatically generated">
            <a:extLst>
              <a:ext uri="{FF2B5EF4-FFF2-40B4-BE49-F238E27FC236}">
                <a16:creationId xmlns:a16="http://schemas.microsoft.com/office/drawing/2014/main" id="{5FEC1A47-FF58-4EE3-2F9D-01AEA4F8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2" y="1116132"/>
            <a:ext cx="6067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C47C8-73BF-64D8-B794-531DE77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GRAPHIC 1 – BITMAP LOGO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urple logo with white text&#10;&#10;Description automatically generated">
            <a:extLst>
              <a:ext uri="{FF2B5EF4-FFF2-40B4-BE49-F238E27FC236}">
                <a16:creationId xmlns:a16="http://schemas.microsoft.com/office/drawing/2014/main" id="{39BF9304-4DC0-DC96-4931-34BAB8844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24" y="3784676"/>
            <a:ext cx="4582008" cy="2181949"/>
          </a:xfrm>
        </p:spPr>
      </p:pic>
      <p:pic>
        <p:nvPicPr>
          <p:cNvPr id="7" name="Content Placeholder 6" descr="A red and green logo&#10;&#10;Description automatically generated">
            <a:extLst>
              <a:ext uri="{FF2B5EF4-FFF2-40B4-BE49-F238E27FC236}">
                <a16:creationId xmlns:a16="http://schemas.microsoft.com/office/drawing/2014/main" id="{A966B644-3CEE-FF77-BCF3-FE013299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EB114-4E90-DC47-BB3B-A8930FE9EE8C}"/>
              </a:ext>
            </a:extLst>
          </p:cNvPr>
          <p:cNvSpPr txBox="1"/>
          <p:nvPr/>
        </p:nvSpPr>
        <p:spPr>
          <a:xfrm>
            <a:off x="467958" y="6069321"/>
            <a:ext cx="435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Robb</a:t>
            </a:r>
          </a:p>
          <a:p>
            <a:r>
              <a:rPr lang="en-GB" dirty="0"/>
              <a:t>HND WEB DEVELOPMENT  06/11/24</a:t>
            </a:r>
          </a:p>
        </p:txBody>
      </p:sp>
    </p:spTree>
    <p:extLst>
      <p:ext uri="{BB962C8B-B14F-4D97-AF65-F5344CB8AC3E}">
        <p14:creationId xmlns:p14="http://schemas.microsoft.com/office/powerpoint/2010/main" val="414751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0A6DB-EE93-6BE3-5AD9-4B0EF38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/>
              <a:t>GRAPHIC 2 – BITMAP BANNER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urple logo with white text&#10;&#10;Description automatically generated">
            <a:extLst>
              <a:ext uri="{FF2B5EF4-FFF2-40B4-BE49-F238E27FC236}">
                <a16:creationId xmlns:a16="http://schemas.microsoft.com/office/drawing/2014/main" id="{CBAB1A87-608A-F34E-5079-212B2589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744" y="264036"/>
            <a:ext cx="6067425" cy="2886075"/>
          </a:xfrm>
        </p:spPr>
      </p:pic>
      <p:pic>
        <p:nvPicPr>
          <p:cNvPr id="7" name="Content Placeholder 6" descr="A red and black design&#10;&#10;Description automatically generated">
            <a:extLst>
              <a:ext uri="{FF2B5EF4-FFF2-40B4-BE49-F238E27FC236}">
                <a16:creationId xmlns:a16="http://schemas.microsoft.com/office/drawing/2014/main" id="{13A0FFF6-AB1D-B952-59FC-C51AE40F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424473"/>
            <a:ext cx="10917936" cy="1692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DFD41-EB0E-112E-1773-C0F97FE3F2B9}"/>
              </a:ext>
            </a:extLst>
          </p:cNvPr>
          <p:cNvSpPr txBox="1"/>
          <p:nvPr/>
        </p:nvSpPr>
        <p:spPr>
          <a:xfrm>
            <a:off x="630935" y="5917721"/>
            <a:ext cx="4398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Robb</a:t>
            </a:r>
          </a:p>
          <a:p>
            <a:r>
              <a:rPr lang="en-GB" dirty="0"/>
              <a:t>HND WEB DEVELOPMENT  06/11/24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5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6FE6-680C-AE76-071B-0DC62E9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GRAPHIC 3 – BITMAP 3D TEXT</a:t>
            </a:r>
            <a:endParaRPr lang="en-US"/>
          </a:p>
        </p:txBody>
      </p:sp>
      <p:pic>
        <p:nvPicPr>
          <p:cNvPr id="4" name="Content Placeholder 3" descr="A white letter with a black background&#10;&#10;Description automatically generated">
            <a:extLst>
              <a:ext uri="{FF2B5EF4-FFF2-40B4-BE49-F238E27FC236}">
                <a16:creationId xmlns:a16="http://schemas.microsoft.com/office/drawing/2014/main" id="{310F7E43-0385-0161-FAA3-8B400981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194665"/>
            <a:ext cx="9875259" cy="1186857"/>
          </a:xfrm>
          <a:prstGeom prst="rect">
            <a:avLst/>
          </a:prstGeom>
        </p:spPr>
      </p:pic>
      <p:pic>
        <p:nvPicPr>
          <p:cNvPr id="5" name="Content Placeholder 4" descr="A purple logo with white text&#10;&#10;Description automatically generated">
            <a:extLst>
              <a:ext uri="{FF2B5EF4-FFF2-40B4-BE49-F238E27FC236}">
                <a16:creationId xmlns:a16="http://schemas.microsoft.com/office/drawing/2014/main" id="{B77A99C5-ADC4-31CB-4CC4-926A8A3F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8577" y="3640771"/>
            <a:ext cx="6067425" cy="2886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23D0B-66A3-A4E4-7F17-F0EBB1F157F4}"/>
              </a:ext>
            </a:extLst>
          </p:cNvPr>
          <p:cNvSpPr txBox="1"/>
          <p:nvPr/>
        </p:nvSpPr>
        <p:spPr>
          <a:xfrm>
            <a:off x="276045" y="5969479"/>
            <a:ext cx="413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Robb</a:t>
            </a:r>
          </a:p>
          <a:p>
            <a:r>
              <a:rPr lang="en-GB" dirty="0"/>
              <a:t>HND WEB DEVELOPMENT  06/11/24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29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artoon character wearing a mask&#10;&#10;Description automatically generated">
            <a:extLst>
              <a:ext uri="{FF2B5EF4-FFF2-40B4-BE49-F238E27FC236}">
                <a16:creationId xmlns:a16="http://schemas.microsoft.com/office/drawing/2014/main" id="{EF2D7FC6-00E7-27F2-2AA8-28870EA9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22" y="965199"/>
            <a:ext cx="2722500" cy="492760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31C2A-36D6-0533-F224-0716D2BE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GRAPHIC 4 – BITMAP AVATAR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urple logo with white text&#10;&#10;Description automatically generated">
            <a:extLst>
              <a:ext uri="{FF2B5EF4-FFF2-40B4-BE49-F238E27FC236}">
                <a16:creationId xmlns:a16="http://schemas.microsoft.com/office/drawing/2014/main" id="{913B0A50-8E9F-9674-8DB4-A24B15A6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6189" y="3063832"/>
            <a:ext cx="6067425" cy="2886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5E164-61C6-DBB1-C6B4-C763478E99B2}"/>
              </a:ext>
            </a:extLst>
          </p:cNvPr>
          <p:cNvSpPr txBox="1"/>
          <p:nvPr/>
        </p:nvSpPr>
        <p:spPr>
          <a:xfrm>
            <a:off x="163901" y="6064370"/>
            <a:ext cx="433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Robb</a:t>
            </a:r>
          </a:p>
          <a:p>
            <a:r>
              <a:rPr lang="en-GB" dirty="0"/>
              <a:t>HND WEB DEVELOPMENT  06/11/24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90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F2F31-B976-96A4-B51F-A20F77C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lang="en-US" sz="3800"/>
              <a:t>GRAPHIC 5 – BITMAP PHOTOMONTAGE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white letter with a black background&#10;&#10;Description automatically generated">
            <a:extLst>
              <a:ext uri="{FF2B5EF4-FFF2-40B4-BE49-F238E27FC236}">
                <a16:creationId xmlns:a16="http://schemas.microsoft.com/office/drawing/2014/main" id="{A4683860-7C50-74A8-9540-78381D32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213" y="5505726"/>
            <a:ext cx="6096000" cy="732647"/>
          </a:xfrm>
        </p:spPr>
      </p:pic>
      <p:pic>
        <p:nvPicPr>
          <p:cNvPr id="5" name="Picture 4" descr="A red and green logo&#10;&#10;Description automatically generated">
            <a:extLst>
              <a:ext uri="{FF2B5EF4-FFF2-40B4-BE49-F238E27FC236}">
                <a16:creationId xmlns:a16="http://schemas.microsoft.com/office/drawing/2014/main" id="{49A4CAA0-1B4B-C244-1816-D4DB91AA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22" r="-1" b="1968"/>
          <a:stretch/>
        </p:blipFill>
        <p:spPr>
          <a:xfrm>
            <a:off x="5376648" y="448967"/>
            <a:ext cx="2800021" cy="2607952"/>
          </a:xfrm>
          <a:custGeom>
            <a:avLst/>
            <a:gdLst/>
            <a:ahLst/>
            <a:cxnLst/>
            <a:rect l="l" t="t" r="r" b="b"/>
            <a:pathLst>
              <a:path w="2800021" h="2607952">
                <a:moveTo>
                  <a:pt x="1896921" y="1283"/>
                </a:moveTo>
                <a:cubicBezTo>
                  <a:pt x="1964079" y="3763"/>
                  <a:pt x="2031133" y="9836"/>
                  <a:pt x="2097856" y="19493"/>
                </a:cubicBezTo>
                <a:cubicBezTo>
                  <a:pt x="2197875" y="35580"/>
                  <a:pt x="2298741" y="25628"/>
                  <a:pt x="2399244" y="18812"/>
                </a:cubicBezTo>
                <a:cubicBezTo>
                  <a:pt x="2520913" y="10497"/>
                  <a:pt x="2642460" y="5999"/>
                  <a:pt x="2764369" y="19631"/>
                </a:cubicBezTo>
                <a:lnTo>
                  <a:pt x="2781331" y="20066"/>
                </a:lnTo>
                <a:lnTo>
                  <a:pt x="2771027" y="223244"/>
                </a:lnTo>
                <a:cubicBezTo>
                  <a:pt x="2770027" y="306498"/>
                  <a:pt x="2772785" y="389724"/>
                  <a:pt x="2780906" y="472842"/>
                </a:cubicBezTo>
                <a:cubicBezTo>
                  <a:pt x="2793852" y="625932"/>
                  <a:pt x="2795719" y="779623"/>
                  <a:pt x="2786483" y="932933"/>
                </a:cubicBezTo>
                <a:cubicBezTo>
                  <a:pt x="2780058" y="1071462"/>
                  <a:pt x="2764299" y="1209772"/>
                  <a:pt x="2777754" y="1348629"/>
                </a:cubicBezTo>
                <a:cubicBezTo>
                  <a:pt x="2782361" y="1396405"/>
                  <a:pt x="2793512" y="1443308"/>
                  <a:pt x="2796058" y="1491412"/>
                </a:cubicBezTo>
                <a:cubicBezTo>
                  <a:pt x="2808180" y="1716767"/>
                  <a:pt x="2789997" y="1941359"/>
                  <a:pt x="2775088" y="2165950"/>
                </a:cubicBezTo>
                <a:cubicBezTo>
                  <a:pt x="2769633" y="2247759"/>
                  <a:pt x="2762966" y="2329567"/>
                  <a:pt x="2777876" y="2411376"/>
                </a:cubicBezTo>
                <a:cubicBezTo>
                  <a:pt x="2783785" y="2445894"/>
                  <a:pt x="2787349" y="2480670"/>
                  <a:pt x="2788562" y="2515512"/>
                </a:cubicBezTo>
                <a:lnTo>
                  <a:pt x="2785862" y="2598193"/>
                </a:lnTo>
                <a:lnTo>
                  <a:pt x="2765823" y="2598670"/>
                </a:lnTo>
                <a:cubicBezTo>
                  <a:pt x="2658539" y="2600165"/>
                  <a:pt x="2550823" y="2613972"/>
                  <a:pt x="2444081" y="2598670"/>
                </a:cubicBezTo>
                <a:cubicBezTo>
                  <a:pt x="2255735" y="2573645"/>
                  <a:pt x="2065408" y="2570205"/>
                  <a:pt x="1876379" y="2588429"/>
                </a:cubicBezTo>
                <a:cubicBezTo>
                  <a:pt x="1663187" y="2606148"/>
                  <a:pt x="1449075" y="2607414"/>
                  <a:pt x="1235711" y="2592226"/>
                </a:cubicBezTo>
                <a:cubicBezTo>
                  <a:pt x="1077655" y="2581411"/>
                  <a:pt x="919274" y="2573358"/>
                  <a:pt x="760677" y="2583023"/>
                </a:cubicBezTo>
                <a:cubicBezTo>
                  <a:pt x="699945" y="2586819"/>
                  <a:pt x="640728" y="2603387"/>
                  <a:pt x="580211" y="2605228"/>
                </a:cubicBezTo>
                <a:cubicBezTo>
                  <a:pt x="409739" y="2610520"/>
                  <a:pt x="239309" y="2608104"/>
                  <a:pt x="68912" y="2597979"/>
                </a:cubicBezTo>
                <a:lnTo>
                  <a:pt x="9851" y="2595036"/>
                </a:lnTo>
                <a:lnTo>
                  <a:pt x="14918" y="2533474"/>
                </a:lnTo>
                <a:cubicBezTo>
                  <a:pt x="24226" y="2470964"/>
                  <a:pt x="33057" y="2409078"/>
                  <a:pt x="21123" y="2345943"/>
                </a:cubicBezTo>
                <a:cubicBezTo>
                  <a:pt x="15873" y="2318439"/>
                  <a:pt x="11935" y="2290684"/>
                  <a:pt x="9189" y="2262929"/>
                </a:cubicBezTo>
                <a:cubicBezTo>
                  <a:pt x="3723" y="2192068"/>
                  <a:pt x="5681" y="2120806"/>
                  <a:pt x="15036" y="2050394"/>
                </a:cubicBezTo>
                <a:cubicBezTo>
                  <a:pt x="23988" y="1968631"/>
                  <a:pt x="9428" y="1886367"/>
                  <a:pt x="21362" y="1804853"/>
                </a:cubicBezTo>
                <a:cubicBezTo>
                  <a:pt x="29835" y="1739206"/>
                  <a:pt x="30157" y="1672681"/>
                  <a:pt x="22317" y="1606945"/>
                </a:cubicBezTo>
                <a:cubicBezTo>
                  <a:pt x="8211" y="1482675"/>
                  <a:pt x="9093" y="1357041"/>
                  <a:pt x="24942" y="1233009"/>
                </a:cubicBezTo>
                <a:cubicBezTo>
                  <a:pt x="34728" y="1160621"/>
                  <a:pt x="40337" y="1086110"/>
                  <a:pt x="22794" y="1015097"/>
                </a:cubicBezTo>
                <a:cubicBezTo>
                  <a:pt x="-18498" y="848195"/>
                  <a:pt x="5610" y="681043"/>
                  <a:pt x="22794" y="515015"/>
                </a:cubicBezTo>
                <a:cubicBezTo>
                  <a:pt x="33236" y="425851"/>
                  <a:pt x="33475" y="335698"/>
                  <a:pt x="23510" y="246472"/>
                </a:cubicBezTo>
                <a:cubicBezTo>
                  <a:pt x="14667" y="180579"/>
                  <a:pt x="9392" y="114270"/>
                  <a:pt x="7698" y="47862"/>
                </a:cubicBezTo>
                <a:lnTo>
                  <a:pt x="8577" y="16981"/>
                </a:lnTo>
                <a:lnTo>
                  <a:pt x="105876" y="19483"/>
                </a:lnTo>
                <a:cubicBezTo>
                  <a:pt x="269744" y="18941"/>
                  <a:pt x="433357" y="6953"/>
                  <a:pt x="596356" y="8998"/>
                </a:cubicBezTo>
                <a:cubicBezTo>
                  <a:pt x="687063" y="10088"/>
                  <a:pt x="777528" y="30535"/>
                  <a:pt x="868476" y="26719"/>
                </a:cubicBezTo>
                <a:cubicBezTo>
                  <a:pt x="1144104" y="15541"/>
                  <a:pt x="1419853" y="19221"/>
                  <a:pt x="1695360" y="4635"/>
                </a:cubicBezTo>
                <a:cubicBezTo>
                  <a:pt x="1762501" y="-82"/>
                  <a:pt x="1829763" y="-1196"/>
                  <a:pt x="1896921" y="1283"/>
                </a:cubicBezTo>
                <a:close/>
              </a:path>
            </a:pathLst>
          </a:custGeom>
        </p:spPr>
      </p:pic>
      <p:pic>
        <p:nvPicPr>
          <p:cNvPr id="9" name="Picture 8" descr="A cartoon character wearing a mask&#10;&#10;Description automatically generated">
            <a:extLst>
              <a:ext uri="{FF2B5EF4-FFF2-40B4-BE49-F238E27FC236}">
                <a16:creationId xmlns:a16="http://schemas.microsoft.com/office/drawing/2014/main" id="{88395201-425E-7B41-82BC-A87ECFE91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812" y="619627"/>
            <a:ext cx="2275114" cy="4114800"/>
          </a:xfrm>
          <a:prstGeom prst="rect">
            <a:avLst/>
          </a:prstGeom>
        </p:spPr>
      </p:pic>
      <p:pic>
        <p:nvPicPr>
          <p:cNvPr id="12" name="Picture 11" descr="A red and black design&#10;&#10;Description automatically generated">
            <a:extLst>
              <a:ext uri="{FF2B5EF4-FFF2-40B4-BE49-F238E27FC236}">
                <a16:creationId xmlns:a16="http://schemas.microsoft.com/office/drawing/2014/main" id="{E9D0BDFE-A7A9-A489-4CB9-6280580F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57" y="3425852"/>
            <a:ext cx="8492289" cy="1314921"/>
          </a:xfrm>
          <a:prstGeom prst="rect">
            <a:avLst/>
          </a:prstGeom>
        </p:spPr>
      </p:pic>
      <p:pic>
        <p:nvPicPr>
          <p:cNvPr id="13" name="Picture 12" descr="A purple logo with white text&#10;&#10;Description automatically generated">
            <a:extLst>
              <a:ext uri="{FF2B5EF4-FFF2-40B4-BE49-F238E27FC236}">
                <a16:creationId xmlns:a16="http://schemas.microsoft.com/office/drawing/2014/main" id="{F5080A37-DDEC-6705-1C3F-7E23BBE17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475" y="4917671"/>
            <a:ext cx="3135173" cy="1497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D3116-4610-D8AD-9999-B22C700C0C23}"/>
              </a:ext>
            </a:extLst>
          </p:cNvPr>
          <p:cNvSpPr txBox="1"/>
          <p:nvPr/>
        </p:nvSpPr>
        <p:spPr>
          <a:xfrm>
            <a:off x="138023" y="6124755"/>
            <a:ext cx="436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Robb</a:t>
            </a:r>
          </a:p>
          <a:p>
            <a:r>
              <a:rPr lang="en-GB" dirty="0"/>
              <a:t>HND WEB DEVELOPMENT  06/11/24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30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072E5-B034-B5B3-B9CE-41469044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GRAPHIC SOFTWARE – URL LINKS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368-4EEF-ABA9-1117-CFFD8096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pPr algn="ctr"/>
            <a:r>
              <a:rPr lang="en-US" sz="2200" dirty="0"/>
              <a:t>BITMAP LOGO</a:t>
            </a:r>
          </a:p>
          <a:p>
            <a:pPr algn="ctr"/>
            <a:r>
              <a:rPr lang="en-US" sz="2200" dirty="0"/>
              <a:t>BITMAP BANNER</a:t>
            </a:r>
          </a:p>
          <a:p>
            <a:pPr algn="ctr"/>
            <a:r>
              <a:rPr lang="en-US" sz="2200" dirty="0"/>
              <a:t>BITMAP 3D TEXT</a:t>
            </a:r>
          </a:p>
          <a:p>
            <a:pPr algn="ctr"/>
            <a:r>
              <a:rPr lang="en-US" sz="2200" dirty="0"/>
              <a:t>BITMAP AVATAR</a:t>
            </a:r>
          </a:p>
          <a:p>
            <a:pPr algn="ctr"/>
            <a:r>
              <a:rPr lang="en-US" sz="2200" dirty="0"/>
              <a:t>BITMAP PHOTOMONTAGE</a:t>
            </a:r>
          </a:p>
        </p:txBody>
      </p:sp>
      <p:pic>
        <p:nvPicPr>
          <p:cNvPr id="4" name="Picture 3" descr="A purple logo with white text&#10;&#10;Description automatically generated">
            <a:extLst>
              <a:ext uri="{FF2B5EF4-FFF2-40B4-BE49-F238E27FC236}">
                <a16:creationId xmlns:a16="http://schemas.microsoft.com/office/drawing/2014/main" id="{F0D2215D-D5F0-ED5A-2449-5FABDC15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56" y="4672253"/>
            <a:ext cx="3993628" cy="1902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6B745-8D6E-70B6-7D27-AE3146BE0FCB}"/>
              </a:ext>
            </a:extLst>
          </p:cNvPr>
          <p:cNvSpPr txBox="1"/>
          <p:nvPr/>
        </p:nvSpPr>
        <p:spPr>
          <a:xfrm>
            <a:off x="129396" y="5900468"/>
            <a:ext cx="399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Robb</a:t>
            </a:r>
          </a:p>
          <a:p>
            <a:r>
              <a:rPr lang="en-GB" dirty="0"/>
              <a:t>HND WEB DEVELOPMENT  06/11/24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31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XYZ GAMES</vt:lpstr>
      <vt:lpstr>GRAPHIC 1 – BITMAP LOGO</vt:lpstr>
      <vt:lpstr>GRAPHIC 2 – BITMAP BANNER</vt:lpstr>
      <vt:lpstr>GRAPHIC 3 – BITMAP 3D TEXT</vt:lpstr>
      <vt:lpstr>GRAPHIC 4 – BITMAP AVATAR</vt:lpstr>
      <vt:lpstr>GRAPHIC 5 – BITMAP PHOTOMONTAGE</vt:lpstr>
      <vt:lpstr>GRAPHIC SOFTWARE – URL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Alan Robb</cp:lastModifiedBy>
  <cp:revision>176</cp:revision>
  <dcterms:created xsi:type="dcterms:W3CDTF">2024-11-06T13:26:57Z</dcterms:created>
  <dcterms:modified xsi:type="dcterms:W3CDTF">2024-11-06T14:41:56Z</dcterms:modified>
</cp:coreProperties>
</file>