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s-MX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Haga clic para modificar el estilo de título del patrón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1/25/19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94EEFB5-FEC6-4CCB-87E1-9CA03F45E59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s-M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1/25/19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228AD0C-810B-475C-A1C9-30EED18A059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s-MX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s-MX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11640" y="1989000"/>
            <a:ext cx="7772040" cy="1035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s-MX" sz="4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Habilidad Matemática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31640" y="3213000"/>
            <a:ext cx="6400440" cy="838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Imaginación Espacial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1"/>
          <a:srcRect l="13524" t="0" r="13472" b="8164"/>
          <a:stretch/>
        </p:blipFill>
        <p:spPr>
          <a:xfrm>
            <a:off x="989640" y="731520"/>
            <a:ext cx="7239960" cy="512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rcRect l="18527" t="0" r="17470" b="21486"/>
          <a:stretch/>
        </p:blipFill>
        <p:spPr>
          <a:xfrm>
            <a:off x="822960" y="663480"/>
            <a:ext cx="7332480" cy="505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rcRect l="14526" t="7357" r="13472" b="26639"/>
          <a:stretch/>
        </p:blipFill>
        <p:spPr>
          <a:xfrm>
            <a:off x="924120" y="1221840"/>
            <a:ext cx="7921440" cy="408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rcRect l="20525" t="16250" r="17470" b="14375"/>
          <a:stretch/>
        </p:blipFill>
        <p:spPr>
          <a:xfrm>
            <a:off x="1047600" y="1188720"/>
            <a:ext cx="6977520" cy="438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rcRect l="16524" t="7357" r="19470" b="25044"/>
          <a:stretch/>
        </p:blipFill>
        <p:spPr>
          <a:xfrm>
            <a:off x="810360" y="1041840"/>
            <a:ext cx="7546680" cy="448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Application>LibreOffice/5.1.6.2$Linux_X86_64 LibreOffice_project/10m0$Build-2</Application>
  <Words>89</Words>
  <Paragraphs>20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2011-03-08T23:14:59Z</dcterms:created>
  <dc:creator>Juan Carlos Gil</dc:creator>
  <dc:description/>
  <dc:language>en-US</dc:language>
  <cp:lastModifiedBy/>
  <dcterms:modified xsi:type="dcterms:W3CDTF">2019-01-25T19:44:45Z</dcterms:modified>
  <cp:revision>34</cp:revision>
  <dc:subject/>
  <dc:title>Diapositiva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