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9" r:id="rId11"/>
    <p:sldId id="260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0B92-4473-4FC5-B16C-F7736A4B4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981" y="2960839"/>
            <a:ext cx="4430038" cy="936321"/>
          </a:xfrm>
        </p:spPr>
        <p:txBody>
          <a:bodyPr/>
          <a:lstStyle/>
          <a:p>
            <a:r>
              <a:rPr lang="pt-BR" dirty="0"/>
              <a:t>Mercado Fácil</a:t>
            </a:r>
          </a:p>
        </p:txBody>
      </p:sp>
    </p:spTree>
    <p:extLst>
      <p:ext uri="{BB962C8B-B14F-4D97-AF65-F5344CB8AC3E}">
        <p14:creationId xmlns:p14="http://schemas.microsoft.com/office/powerpoint/2010/main" val="39372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B91B-51C4-40F8-A54A-0FD91889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pt-BR" dirty="0"/>
              <a:t>Problemas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45689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A97DB0-CD48-4AE2-B974-7873ABAC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1384384"/>
            <a:ext cx="9584265" cy="40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2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13D1-73C6-4673-9BC7-240235CF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213" y="2689715"/>
            <a:ext cx="9905998" cy="1478570"/>
          </a:xfrm>
        </p:spPr>
        <p:txBody>
          <a:bodyPr/>
          <a:lstStyle/>
          <a:p>
            <a:r>
              <a:rPr lang="pt-BR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22294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3F2AA-BDA7-4275-B185-62B56F6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456" y="2689715"/>
            <a:ext cx="4129087" cy="1478570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84862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4CDD9B-2ED5-4D03-B6B9-511109F5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113" y="1136606"/>
            <a:ext cx="9154594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0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6819C0-9F34-47C5-96F7-0A9ADF3F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Na Prática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A0724-5A3E-4B44-8807-C59CD0DF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67674"/>
          </a:xfrm>
        </p:spPr>
        <p:txBody>
          <a:bodyPr/>
          <a:lstStyle/>
          <a:p>
            <a:r>
              <a:rPr lang="pt-BR" dirty="0"/>
              <a:t>O que é o Mercado Fácil?</a:t>
            </a:r>
          </a:p>
        </p:txBody>
      </p:sp>
    </p:spTree>
    <p:extLst>
      <p:ext uri="{BB962C8B-B14F-4D97-AF65-F5344CB8AC3E}">
        <p14:creationId xmlns:p14="http://schemas.microsoft.com/office/powerpoint/2010/main" val="222901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D164-ACE0-4544-84EF-A24C41D9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pt-BR" dirty="0"/>
              <a:t>Como foi aplicada a engenharia de Software no projeto?</a:t>
            </a:r>
          </a:p>
        </p:txBody>
      </p:sp>
    </p:spTree>
    <p:extLst>
      <p:ext uri="{BB962C8B-B14F-4D97-AF65-F5344CB8AC3E}">
        <p14:creationId xmlns:p14="http://schemas.microsoft.com/office/powerpoint/2010/main" val="273029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9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A4D6B1-EBF2-492F-A6C1-122014E36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171449"/>
            <a:ext cx="10261600" cy="45151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08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9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20E082F-260F-4F5B-BF23-217CCE16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Plataformas atingidas</a:t>
            </a:r>
          </a:p>
        </p:txBody>
      </p:sp>
      <p:sp useBgFill="1">
        <p:nvSpPr>
          <p:cNvPr id="19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sultado de imagem para ios e android e web">
            <a:extLst>
              <a:ext uri="{FF2B5EF4-FFF2-40B4-BE49-F238E27FC236}">
                <a16:creationId xmlns:a16="http://schemas.microsoft.com/office/drawing/2014/main" id="{01EA52A1-C831-4B0B-99B1-8154E4DD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077" y="1136606"/>
            <a:ext cx="5796204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78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0" name="Rectangle 12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568889-66F9-4281-B887-4AC73091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Sistemas de desenvolvimento</a:t>
            </a:r>
          </a:p>
        </p:txBody>
      </p:sp>
      <p:pic>
        <p:nvPicPr>
          <p:cNvPr id="2050" name="Picture 2" descr="Resultado de imagem para Linux">
            <a:extLst>
              <a:ext uri="{FF2B5EF4-FFF2-40B4-BE49-F238E27FC236}">
                <a16:creationId xmlns:a16="http://schemas.microsoft.com/office/drawing/2014/main" id="{F8AA587E-A199-4B02-91C7-371790B96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r="1" b="1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7886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node js e react">
            <a:extLst>
              <a:ext uri="{FF2B5EF4-FFF2-40B4-BE49-F238E27FC236}">
                <a16:creationId xmlns:a16="http://schemas.microsoft.com/office/drawing/2014/main" id="{FFD420D3-6453-4F7C-AB79-D93177BB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569085"/>
            <a:ext cx="10261600" cy="371983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7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4098" name="Picture 2" descr="Resultado de imagem para mongodb">
            <a:extLst>
              <a:ext uri="{FF2B5EF4-FFF2-40B4-BE49-F238E27FC236}">
                <a16:creationId xmlns:a16="http://schemas.microsoft.com/office/drawing/2014/main" id="{4D970BCF-ED8B-4009-830A-5F3A4E0B3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" r="10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79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6" name="Group 12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9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9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9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0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1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2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2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3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3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4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248" name="Rectangle 185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49" name="Group 187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9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5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5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5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6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B79528-94D1-4367-A573-4A5B7868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Modelos Espiral</a:t>
            </a:r>
          </a:p>
        </p:txBody>
      </p:sp>
      <p:sp useBgFill="1">
        <p:nvSpPr>
          <p:cNvPr id="36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Resultado de imagem para Modelo em espiral">
            <a:extLst>
              <a:ext uri="{FF2B5EF4-FFF2-40B4-BE49-F238E27FC236}">
                <a16:creationId xmlns:a16="http://schemas.microsoft.com/office/drawing/2014/main" id="{BB3886FB-DDC9-42AF-9EC8-208127B6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7847" y="1136606"/>
            <a:ext cx="469466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6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Mercado Fácil</vt:lpstr>
      <vt:lpstr>O que é o Mercado Fácil?</vt:lpstr>
      <vt:lpstr>Como foi aplicada a engenharia de Software no projeto?</vt:lpstr>
      <vt:lpstr>Apresentação do PowerPoint</vt:lpstr>
      <vt:lpstr>Plataformas atingidas</vt:lpstr>
      <vt:lpstr>Sistemas de desenvolvimento</vt:lpstr>
      <vt:lpstr>Apresentação do PowerPoint</vt:lpstr>
      <vt:lpstr>Apresentação do PowerPoint</vt:lpstr>
      <vt:lpstr>Modelos Espiral</vt:lpstr>
      <vt:lpstr>Problemas de implementação</vt:lpstr>
      <vt:lpstr>Apresentação do PowerPoint</vt:lpstr>
      <vt:lpstr>Segurança</vt:lpstr>
      <vt:lpstr>Desenvolvimento</vt:lpstr>
      <vt:lpstr>Apresentação do PowerPoint</vt:lpstr>
      <vt:lpstr>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Fácil</dc:title>
  <dc:creator>Alan Ricardo</dc:creator>
  <cp:lastModifiedBy>Alan Ricardo</cp:lastModifiedBy>
  <cp:revision>4</cp:revision>
  <dcterms:created xsi:type="dcterms:W3CDTF">2019-11-25T11:49:54Z</dcterms:created>
  <dcterms:modified xsi:type="dcterms:W3CDTF">2019-11-25T12:07:12Z</dcterms:modified>
</cp:coreProperties>
</file>