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822D-5EFE-4A43-8679-A7FE6114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SQL : Relational Data Processing in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31F53-AE80-B042-AECD-7B91F2824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Pushkar Sinha</a:t>
            </a:r>
          </a:p>
        </p:txBody>
      </p:sp>
    </p:spTree>
    <p:extLst>
      <p:ext uri="{BB962C8B-B14F-4D97-AF65-F5344CB8AC3E}">
        <p14:creationId xmlns:p14="http://schemas.microsoft.com/office/powerpoint/2010/main" val="284908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E92F-6841-114B-98D2-F460D6D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29E0-0B01-324E-A30E-7A9961A9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After the SQL query has been given,   it gets converted to an “unresolved logical plan” tree.</a:t>
            </a:r>
          </a:p>
          <a:p>
            <a:r>
              <a:rPr lang="en-US" sz="2800" dirty="0"/>
              <a:t>In analysis phase the resolving of tables, columns, giving unique id to same value columns.</a:t>
            </a:r>
          </a:p>
        </p:txBody>
      </p:sp>
    </p:spTree>
    <p:extLst>
      <p:ext uri="{BB962C8B-B14F-4D97-AF65-F5344CB8AC3E}">
        <p14:creationId xmlns:p14="http://schemas.microsoft.com/office/powerpoint/2010/main" val="13695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7621-A8CD-EA49-8809-B8732758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 (Logical Optimization)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4D20-7DE2-9E4A-96AD-10CD1B55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Different types of logical operations like constant folding, predicate pushdown, projection pruning, null propagation, etc.</a:t>
            </a:r>
          </a:p>
          <a:p>
            <a:pPr algn="just"/>
            <a:r>
              <a:rPr lang="en-US" sz="2400" dirty="0"/>
              <a:t>We can add and keep on adding rules to be applied for the logical optimization of the operations on respective nodes to be optimized.</a:t>
            </a:r>
          </a:p>
          <a:p>
            <a:pPr algn="just"/>
            <a:r>
              <a:rPr lang="en-US" sz="2400" dirty="0"/>
              <a:t>As an example, there is an attempt to optimize an aggregate with small precision decimals where the decimal is converted to long and after aggregation converted back to decimals. </a:t>
            </a:r>
          </a:p>
        </p:txBody>
      </p:sp>
    </p:spTree>
    <p:extLst>
      <p:ext uri="{BB962C8B-B14F-4D97-AF65-F5344CB8AC3E}">
        <p14:creationId xmlns:p14="http://schemas.microsoft.com/office/powerpoint/2010/main" val="136413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F5A1-6CA8-AC41-B531-976CAD8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 (Physical Planning)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731E-035E-6E48-898D-349FD1FF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Cost based : suppose you ask for a join and one of the tables is really small , a rule be picked up to do a </a:t>
            </a:r>
            <a:r>
              <a:rPr lang="en-US" sz="3200" dirty="0" err="1"/>
              <a:t>brodcast</a:t>
            </a:r>
            <a:r>
              <a:rPr lang="en-US" sz="3200" dirty="0"/>
              <a:t> join. Further we can embed our own rules.</a:t>
            </a:r>
          </a:p>
          <a:p>
            <a:r>
              <a:rPr lang="en-US" sz="3200" dirty="0"/>
              <a:t>Rule based : pipelining projections or filters.</a:t>
            </a:r>
          </a:p>
        </p:txBody>
      </p:sp>
    </p:spTree>
    <p:extLst>
      <p:ext uri="{BB962C8B-B14F-4D97-AF65-F5344CB8AC3E}">
        <p14:creationId xmlns:p14="http://schemas.microsoft.com/office/powerpoint/2010/main" val="12370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A8A2-6EB4-A04C-A256-C4702CB1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 (Code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5726-D2B4-1A45-84AC-7D244F87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Code generation helps in figuring out the final code. With all the rules to convert into direct code based on pattern matching.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E7D8-59B8-294C-AE3C-215C737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 (Extension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C4B8-220F-1D4A-898B-4DCFD6F6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sources : User has the freedom to define different data sources but has to implement methods like </a:t>
            </a:r>
            <a:r>
              <a:rPr lang="en-US" sz="2800" dirty="0" err="1"/>
              <a:t>createRelation</a:t>
            </a:r>
            <a:r>
              <a:rPr lang="en-US" sz="2800" dirty="0"/>
              <a:t>, </a:t>
            </a:r>
            <a:r>
              <a:rPr lang="en-US" sz="2800" dirty="0" err="1"/>
              <a:t>tableScan</a:t>
            </a:r>
            <a:r>
              <a:rPr lang="en-US" sz="2800" dirty="0"/>
              <a:t> etc. Some already implemented data sources are CSV, AVRO, Parquet, JDBC ds.</a:t>
            </a:r>
          </a:p>
          <a:p>
            <a:r>
              <a:rPr lang="en-US" sz="2800" dirty="0"/>
              <a:t>UDT : User can create new datatype to be accepted by spark by extending </a:t>
            </a:r>
            <a:r>
              <a:rPr lang="en-CA" sz="2800" dirty="0" err="1"/>
              <a:t>UserDefinedType</a:t>
            </a:r>
            <a:r>
              <a:rPr lang="en-CA" sz="2800" dirty="0"/>
              <a:t> 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4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9BD1-76FA-8E40-80FE-5A4C9114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D8A6-89C8-8A47-9707-90EA8C1C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Easy conversion from JSON to </a:t>
            </a:r>
            <a:r>
              <a:rPr lang="en-US" sz="3200" dirty="0" err="1"/>
              <a:t>Dataframe</a:t>
            </a:r>
            <a:r>
              <a:rPr lang="en-US" sz="3200" dirty="0"/>
              <a:t> and RDD.</a:t>
            </a:r>
          </a:p>
          <a:p>
            <a:pPr algn="just"/>
            <a:r>
              <a:rPr lang="en-US" sz="3200" dirty="0"/>
              <a:t>Even DDL with DML can be executed using </a:t>
            </a:r>
            <a:r>
              <a:rPr lang="en-US" sz="3200" dirty="0" err="1"/>
              <a:t>SparkSQL</a:t>
            </a:r>
            <a:r>
              <a:rPr lang="en-US" sz="3200" dirty="0"/>
              <a:t> and get RDD or </a:t>
            </a:r>
            <a:r>
              <a:rPr lang="en-US" sz="3200" dirty="0" err="1"/>
              <a:t>dataframe</a:t>
            </a:r>
            <a:r>
              <a:rPr lang="en-US" sz="3200" dirty="0"/>
              <a:t> as the return value.</a:t>
            </a:r>
          </a:p>
        </p:txBody>
      </p:sp>
    </p:spTree>
    <p:extLst>
      <p:ext uri="{BB962C8B-B14F-4D97-AF65-F5344CB8AC3E}">
        <p14:creationId xmlns:p14="http://schemas.microsoft.com/office/powerpoint/2010/main" val="350272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AE51-AA26-9340-A56B-A56147A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MLLib</a:t>
            </a:r>
            <a:r>
              <a:rPr lang="en-US" dirty="0"/>
              <a:t> (A text mining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5D65-5E56-3741-BC83-B71E8101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2689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data = &lt;</a:t>
            </a:r>
            <a:r>
              <a:rPr lang="en-CA" dirty="0" err="1"/>
              <a:t>DataFrame</a:t>
            </a:r>
            <a:r>
              <a:rPr lang="en-CA" dirty="0"/>
              <a:t> of (text, label) records&gt; </a:t>
            </a:r>
          </a:p>
          <a:p>
            <a:r>
              <a:rPr lang="en-CA" dirty="0"/>
              <a:t>tokenizer = Tokenizer() .</a:t>
            </a:r>
            <a:r>
              <a:rPr lang="en-CA" dirty="0" err="1"/>
              <a:t>setInputCol</a:t>
            </a:r>
            <a:r>
              <a:rPr lang="en-CA" dirty="0"/>
              <a:t>("text").</a:t>
            </a:r>
            <a:r>
              <a:rPr lang="en-CA" dirty="0" err="1"/>
              <a:t>setOutputCol</a:t>
            </a:r>
            <a:r>
              <a:rPr lang="en-CA" dirty="0"/>
              <a:t>("words") </a:t>
            </a:r>
          </a:p>
          <a:p>
            <a:r>
              <a:rPr lang="en-CA" dirty="0" err="1"/>
              <a:t>tf</a:t>
            </a:r>
            <a:r>
              <a:rPr lang="en-CA" dirty="0"/>
              <a:t> = </a:t>
            </a:r>
            <a:r>
              <a:rPr lang="en-CA" dirty="0" err="1"/>
              <a:t>HashingTF</a:t>
            </a:r>
            <a:r>
              <a:rPr lang="en-CA" dirty="0"/>
              <a:t>() .</a:t>
            </a:r>
            <a:r>
              <a:rPr lang="en-CA" dirty="0" err="1"/>
              <a:t>setInputCol</a:t>
            </a:r>
            <a:r>
              <a:rPr lang="en-CA" dirty="0"/>
              <a:t>("words").</a:t>
            </a:r>
            <a:r>
              <a:rPr lang="en-CA" dirty="0" err="1"/>
              <a:t>setOutputCol</a:t>
            </a:r>
            <a:r>
              <a:rPr lang="en-CA" dirty="0"/>
              <a:t>("features") </a:t>
            </a:r>
          </a:p>
          <a:p>
            <a:r>
              <a:rPr lang="en-CA" dirty="0" err="1"/>
              <a:t>lr</a:t>
            </a:r>
            <a:r>
              <a:rPr lang="en-CA" dirty="0"/>
              <a:t> = </a:t>
            </a:r>
            <a:r>
              <a:rPr lang="en-CA" dirty="0" err="1"/>
              <a:t>LogisticRegression</a:t>
            </a:r>
            <a:r>
              <a:rPr lang="en-CA" dirty="0"/>
              <a:t>() .</a:t>
            </a:r>
            <a:r>
              <a:rPr lang="en-CA" dirty="0" err="1"/>
              <a:t>setInputCol</a:t>
            </a:r>
            <a:r>
              <a:rPr lang="en-CA" dirty="0"/>
              <a:t>("features") </a:t>
            </a:r>
          </a:p>
          <a:p>
            <a:r>
              <a:rPr lang="en-CA" dirty="0"/>
              <a:t>pipeline = Pipeline().</a:t>
            </a:r>
            <a:r>
              <a:rPr lang="en-CA" dirty="0" err="1"/>
              <a:t>setStages</a:t>
            </a:r>
            <a:r>
              <a:rPr lang="en-CA" dirty="0"/>
              <a:t>([tokenizer, </a:t>
            </a:r>
            <a:r>
              <a:rPr lang="en-CA" dirty="0" err="1"/>
              <a:t>tf</a:t>
            </a:r>
            <a:r>
              <a:rPr lang="en-CA" dirty="0"/>
              <a:t>, </a:t>
            </a:r>
            <a:r>
              <a:rPr lang="en-CA" dirty="0" err="1"/>
              <a:t>lr</a:t>
            </a:r>
            <a:r>
              <a:rPr lang="en-CA" dirty="0"/>
              <a:t>])</a:t>
            </a:r>
          </a:p>
          <a:p>
            <a:r>
              <a:rPr lang="en-CA" dirty="0"/>
              <a:t> model = </a:t>
            </a:r>
            <a:r>
              <a:rPr lang="en-CA" dirty="0" err="1"/>
              <a:t>pipeline.fit</a:t>
            </a:r>
            <a:r>
              <a:rPr lang="en-CA" dirty="0"/>
              <a:t>(data)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7462B-D716-A646-BF0B-DF7CB31E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74" y="1998701"/>
            <a:ext cx="6400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FDDB-B217-2C4D-B67C-C6FC83CF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D9CB-F74D-CD47-A273-1F32242A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give a relational based approach to data processing programs.</a:t>
            </a:r>
          </a:p>
          <a:p>
            <a:r>
              <a:rPr lang="en-US" sz="2800" dirty="0"/>
              <a:t>Have a data structure anytime to contain a full table to be manipulated along the code.</a:t>
            </a:r>
          </a:p>
        </p:txBody>
      </p:sp>
    </p:spTree>
    <p:extLst>
      <p:ext uri="{BB962C8B-B14F-4D97-AF65-F5344CB8AC3E}">
        <p14:creationId xmlns:p14="http://schemas.microsoft.com/office/powerpoint/2010/main" val="350892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A8A7-FAEC-8E43-A344-3DD7F81F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Pillars of 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621D-A8A2-2647-942E-DE2C258B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200" dirty="0" err="1"/>
              <a:t>DataFrame</a:t>
            </a:r>
            <a:r>
              <a:rPr lang="en-US" sz="3200" dirty="0"/>
              <a:t> API : All RDD manipulations are in the format ”map”, “filter”, “reduce” but with </a:t>
            </a:r>
            <a:r>
              <a:rPr lang="en-US" sz="3200" dirty="0" err="1"/>
              <a:t>dataframe</a:t>
            </a:r>
            <a:r>
              <a:rPr lang="en-US" sz="3200" dirty="0"/>
              <a:t>, we don’t need them for SQL like operations.</a:t>
            </a:r>
          </a:p>
          <a:p>
            <a:pPr algn="just"/>
            <a:r>
              <a:rPr lang="en-US" sz="3200" dirty="0"/>
              <a:t>Catalyst Optimizer : Adding new optimization techniques to spark SQL and add data source specific rules for filtering and aggregation over the data source with the support of new data types.</a:t>
            </a:r>
          </a:p>
        </p:txBody>
      </p:sp>
    </p:spTree>
    <p:extLst>
      <p:ext uri="{BB962C8B-B14F-4D97-AF65-F5344CB8AC3E}">
        <p14:creationId xmlns:p14="http://schemas.microsoft.com/office/powerpoint/2010/main" val="5764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0C6-211B-A248-B5EB-26F61675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Pillars of Spark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1EC01-4888-9641-A61D-DCCD52553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269331"/>
            <a:ext cx="6121400" cy="3543300"/>
          </a:xfrm>
        </p:spPr>
      </p:pic>
    </p:spTree>
    <p:extLst>
      <p:ext uri="{BB962C8B-B14F-4D97-AF65-F5344CB8AC3E}">
        <p14:creationId xmlns:p14="http://schemas.microsoft.com/office/powerpoint/2010/main" val="38382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9185-E15E-B740-8E92-C7D61998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2BA-6F77-8146-9E0B-4478FA6D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5900" dirty="0"/>
              <a:t>You feel as if the whole table is a data structure and one can manipulate and save it in an SQL way while programming:</a:t>
            </a:r>
          </a:p>
          <a:p>
            <a:pPr lvl="1"/>
            <a:r>
              <a:rPr lang="en-CA" sz="6200" dirty="0"/>
              <a:t>employees</a:t>
            </a:r>
            <a:br>
              <a:rPr lang="en-CA" sz="6200" dirty="0"/>
            </a:br>
            <a:r>
              <a:rPr lang="en-CA" sz="6200" dirty="0"/>
              <a:t>.join(dept, employees("</a:t>
            </a:r>
            <a:r>
              <a:rPr lang="en-CA" sz="6200" dirty="0" err="1"/>
              <a:t>deptId</a:t>
            </a:r>
            <a:r>
              <a:rPr lang="en-CA" sz="6200" dirty="0"/>
              <a:t>") === dept("id")) .where(employees("gender") === "female") .</a:t>
            </a:r>
            <a:r>
              <a:rPr lang="en-CA" sz="6200" dirty="0" err="1"/>
              <a:t>groupBy</a:t>
            </a:r>
            <a:r>
              <a:rPr lang="en-CA" sz="6200" dirty="0"/>
              <a:t>(dept("id"), dept("name")) .</a:t>
            </a:r>
            <a:r>
              <a:rPr lang="en-CA" sz="6200" dirty="0" err="1"/>
              <a:t>agg</a:t>
            </a:r>
            <a:r>
              <a:rPr lang="en-CA" sz="6200" dirty="0"/>
              <a:t>(count("name")) </a:t>
            </a:r>
          </a:p>
          <a:p>
            <a:endParaRPr lang="en-US" sz="3800" dirty="0"/>
          </a:p>
          <a:p>
            <a:r>
              <a:rPr lang="en-US" sz="6200" dirty="0"/>
              <a:t>Easy conversion from RDD to </a:t>
            </a:r>
            <a:r>
              <a:rPr lang="en-US" sz="6200" dirty="0" err="1"/>
              <a:t>dataframe</a:t>
            </a:r>
            <a:r>
              <a:rPr lang="en-US" sz="6200" dirty="0"/>
              <a:t> and vice versa while inferring schema.</a:t>
            </a:r>
          </a:p>
          <a:p>
            <a:pPr marL="457200" lvl="1" indent="0">
              <a:buNone/>
            </a:pPr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3788-FC4F-434A-A588-C1A23F30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API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D2A1-D1B1-2A40-BC6F-E4BE0808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 memory caching : Save any computed </a:t>
            </a:r>
            <a:r>
              <a:rPr lang="en-US" sz="2800" dirty="0" err="1"/>
              <a:t>dataframe</a:t>
            </a:r>
            <a:r>
              <a:rPr lang="en-US" sz="2800" dirty="0"/>
              <a:t> (columns-wise compressed) in the memory such that it can be retrieved much faster if needed again.</a:t>
            </a:r>
          </a:p>
          <a:p>
            <a:pPr algn="just"/>
            <a:r>
              <a:rPr lang="en-US" sz="2800" dirty="0"/>
              <a:t>UDFs : Not only with scalar values but after being registered it can be used taking a whole table as input (also via JDBC/ODBC) , e.g. </a:t>
            </a:r>
            <a:r>
              <a:rPr lang="en-US" sz="2800" dirty="0" err="1"/>
              <a:t>MADLib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40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F07-7428-114D-86F4-9A4824D5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E2E2-5198-1849-A6D3-69828072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framework for optimized execution of SQL operations and storage of data.</a:t>
            </a:r>
          </a:p>
          <a:p>
            <a:r>
              <a:rPr lang="en-US" sz="2800" dirty="0"/>
              <a:t>Starts with a tree (AST) and a set of rules applied over 4 different phases (analysis, logical optimization, physical optimization, code generation). </a:t>
            </a:r>
          </a:p>
        </p:txBody>
      </p:sp>
    </p:spTree>
    <p:extLst>
      <p:ext uri="{BB962C8B-B14F-4D97-AF65-F5344CB8AC3E}">
        <p14:creationId xmlns:p14="http://schemas.microsoft.com/office/powerpoint/2010/main" val="284046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4383-94A6-3C49-88F5-B3B9FE65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3984-BDC2-5A41-8C97-6B143B9A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Lets consider the rules in the form (LHS:RHS).</a:t>
            </a:r>
          </a:p>
          <a:p>
            <a:pPr algn="just"/>
            <a:r>
              <a:rPr lang="en-US" sz="2800" dirty="0"/>
              <a:t>And </a:t>
            </a:r>
            <a:r>
              <a:rPr lang="en-US" sz="2800" dirty="0" err="1"/>
              <a:t>everytime</a:t>
            </a:r>
            <a:r>
              <a:rPr lang="en-US" sz="2800" dirty="0"/>
              <a:t> we compare the LHS in the tree nodes and replace them with the RHS of rules. (matching takes place here recursively with replacements)</a:t>
            </a:r>
          </a:p>
        </p:txBody>
      </p:sp>
    </p:spTree>
    <p:extLst>
      <p:ext uri="{BB962C8B-B14F-4D97-AF65-F5344CB8AC3E}">
        <p14:creationId xmlns:p14="http://schemas.microsoft.com/office/powerpoint/2010/main" val="333774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88FC-FE6C-DE44-98D1-A7769CF8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1E694-C8FD-6745-A83D-86B16618E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913407"/>
            <a:ext cx="10553700" cy="2255148"/>
          </a:xfrm>
        </p:spPr>
      </p:pic>
    </p:spTree>
    <p:extLst>
      <p:ext uri="{BB962C8B-B14F-4D97-AF65-F5344CB8AC3E}">
        <p14:creationId xmlns:p14="http://schemas.microsoft.com/office/powerpoint/2010/main" val="291169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272</TotalTime>
  <Words>667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Spark SQL : Relational Data Processing in Spark</vt:lpstr>
      <vt:lpstr>Why Spark SQL</vt:lpstr>
      <vt:lpstr>Two Pillars of Spark SQL</vt:lpstr>
      <vt:lpstr>Two Pillars of Spark SQL</vt:lpstr>
      <vt:lpstr>DataFrame API</vt:lpstr>
      <vt:lpstr>DataFrame API contd…</vt:lpstr>
      <vt:lpstr>Catalyst Optimizer</vt:lpstr>
      <vt:lpstr>Catalyst Optimizer</vt:lpstr>
      <vt:lpstr>Catalyst Optimizer</vt:lpstr>
      <vt:lpstr>Catalyst Optimizer (Analysis)</vt:lpstr>
      <vt:lpstr>Catalyst Optimizer (Logical Optimization)</vt:lpstr>
      <vt:lpstr>Catalyst Optimizer (Physical Planning)</vt:lpstr>
      <vt:lpstr>Catalyst Optimizer (Code Generation)</vt:lpstr>
      <vt:lpstr>Catalyst Optimizer (Extension Points)</vt:lpstr>
      <vt:lpstr>MLLib</vt:lpstr>
      <vt:lpstr>MLLib (A text mining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 : Relational Data Processing in Spark</dc:title>
  <dc:creator>Pushkar Sinha</dc:creator>
  <cp:lastModifiedBy>Pushkar Sinha</cp:lastModifiedBy>
  <cp:revision>16</cp:revision>
  <dcterms:created xsi:type="dcterms:W3CDTF">2019-03-12T15:55:23Z</dcterms:created>
  <dcterms:modified xsi:type="dcterms:W3CDTF">2019-03-12T20:27:32Z</dcterms:modified>
</cp:coreProperties>
</file>