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80" r:id="rId5"/>
    <p:sldId id="282" r:id="rId6"/>
    <p:sldId id="262" r:id="rId7"/>
    <p:sldId id="285" r:id="rId8"/>
    <p:sldId id="26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9" r:id="rId17"/>
    <p:sldId id="295" r:id="rId18"/>
    <p:sldId id="297" r:id="rId19"/>
    <p:sldId id="300" r:id="rId20"/>
    <p:sldId id="302" r:id="rId21"/>
    <p:sldId id="301" r:id="rId22"/>
    <p:sldId id="278" r:id="rId23"/>
  </p:sldIdLst>
  <p:sldSz cx="9144000" cy="5143500" type="screen16x9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Merriweather" panose="020B0604020202020204" charset="0"/>
      <p:regular r:id="rId29"/>
      <p:bold r:id="rId30"/>
      <p:italic r:id="rId31"/>
      <p:boldItalic r:id="rId32"/>
    </p:embeddedFont>
    <p:embeddedFont>
      <p:font typeface="Gulim" panose="020B0600000101010101" pitchFamily="34" charset="-12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51FDFC8-AD28-4DD7-AAFC-E661BD87C0A0}">
  <a:tblStyle styleId="{E51FDFC8-AD28-4DD7-AAFC-E661BD87C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21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28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48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34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06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768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05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523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81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35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188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069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1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74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1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8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14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- Text lef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" name="Shape 4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(dark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bright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white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300" b="1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3158319" y="-71986"/>
            <a:ext cx="4903800" cy="27309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Granularity of Locks and Degrees of Consistency in a Shared Data Base – Part 2 </a:t>
            </a:r>
            <a:endParaRPr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2021833" y="3108456"/>
            <a:ext cx="755766" cy="671484"/>
            <a:chOff x="5292575" y="3681900"/>
            <a:chExt cx="420150" cy="373275"/>
          </a:xfrm>
        </p:grpSpPr>
        <p:sp>
          <p:nvSpPr>
            <p:cNvPr id="105" name="Shape 10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4739E1-FDA2-4243-9D83-9AB7130F9645}"/>
              </a:ext>
            </a:extLst>
          </p:cNvPr>
          <p:cNvSpPr txBox="1"/>
          <p:nvPr/>
        </p:nvSpPr>
        <p:spPr>
          <a:xfrm>
            <a:off x="6815470" y="4359349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Keerthana Jayaprakash</a:t>
            </a:r>
          </a:p>
          <a:p>
            <a:pPr algn="r"/>
            <a:r>
              <a:rPr lang="en-US" dirty="0"/>
              <a:t>301344355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75150" y="1020727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Degrees of consistency:</a:t>
            </a:r>
            <a:r>
              <a:rPr lang="en-US" dirty="0"/>
              <a:t> given the possible constraints on behavior of transaction T: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/>
              <a:t>T observes degree 3 lock protocol if : 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dirty="0"/>
              <a:t>T sets a long exclusive lock on any data it dirties. 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dirty="0"/>
              <a:t>T sets a long share lock on any data it reads.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dirty="0"/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391239" y="47102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Shape 125">
            <a:extLst>
              <a:ext uri="{FF2B5EF4-FFF2-40B4-BE49-F238E27FC236}">
                <a16:creationId xmlns:a16="http://schemas.microsoft.com/office/drawing/2014/main" id="{205A52C1-D6A8-4392-A721-F199A376C1A9}"/>
              </a:ext>
            </a:extLst>
          </p:cNvPr>
          <p:cNvSpPr txBox="1">
            <a:spLocks/>
          </p:cNvSpPr>
          <p:nvPr/>
        </p:nvSpPr>
        <p:spPr>
          <a:xfrm>
            <a:off x="1158187" y="553592"/>
            <a:ext cx="6593700" cy="81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Lock Protocols</a:t>
            </a:r>
          </a:p>
        </p:txBody>
      </p:sp>
    </p:spTree>
    <p:extLst>
      <p:ext uri="{BB962C8B-B14F-4D97-AF65-F5344CB8AC3E}">
        <p14:creationId xmlns:p14="http://schemas.microsoft.com/office/powerpoint/2010/main" val="140607027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75150" y="1020727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/>
              <a:t>T observes degree 2 lock protocol if : 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dirty="0"/>
              <a:t>T sets a long exclusive lock on any data it dirties. 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dirty="0"/>
              <a:t>T sets a short share lock on any data it reads.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/>
              <a:t>T observes degree 1 lock protocol if : 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dirty="0"/>
              <a:t>T sets a long exclusive lock on any data it dirties.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/>
              <a:t>T observes degree 0 lock protocol if : 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dirty="0"/>
              <a:t>T sets a short exclusive lock on any data it dirties.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401872" y="47102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" name="Shape 125">
            <a:extLst>
              <a:ext uri="{FF2B5EF4-FFF2-40B4-BE49-F238E27FC236}">
                <a16:creationId xmlns:a16="http://schemas.microsoft.com/office/drawing/2014/main" id="{205A52C1-D6A8-4392-A721-F199A376C1A9}"/>
              </a:ext>
            </a:extLst>
          </p:cNvPr>
          <p:cNvSpPr txBox="1">
            <a:spLocks/>
          </p:cNvSpPr>
          <p:nvPr/>
        </p:nvSpPr>
        <p:spPr>
          <a:xfrm>
            <a:off x="1158187" y="553592"/>
            <a:ext cx="6593700" cy="81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Lock Protocols</a:t>
            </a:r>
          </a:p>
        </p:txBody>
      </p:sp>
    </p:spTree>
    <p:extLst>
      <p:ext uri="{BB962C8B-B14F-4D97-AF65-F5344CB8AC3E}">
        <p14:creationId xmlns:p14="http://schemas.microsoft.com/office/powerpoint/2010/main" val="16227519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818707" y="1010093"/>
            <a:ext cx="7570381" cy="3596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-US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FFAC1E75-41BC-4F12-80E3-3DC15243A258}"/>
              </a:ext>
            </a:extLst>
          </p:cNvPr>
          <p:cNvSpPr txBox="1">
            <a:spLocks/>
          </p:cNvSpPr>
          <p:nvPr/>
        </p:nvSpPr>
        <p:spPr>
          <a:xfrm>
            <a:off x="1148315" y="1001567"/>
            <a:ext cx="6593700" cy="40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Lock Protocol - Redefined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BA3DB-DCFC-4342-931F-410AC662A99B}"/>
              </a:ext>
            </a:extLst>
          </p:cNvPr>
          <p:cNvSpPr txBox="1"/>
          <p:nvPr/>
        </p:nvSpPr>
        <p:spPr>
          <a:xfrm>
            <a:off x="1148315" y="1456660"/>
            <a:ext cx="682610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A transaction is well formed with respect to writes(reads) if it always locks an entity in exclusive(shared) mode before writing(reading) it.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A transaction is well formed if it is well formed with respect to read and writes.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A two phase transaction is adequate to insure consistency.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94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818707" y="2020186"/>
            <a:ext cx="7570381" cy="2586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Degree 3 : T is well formed and T is two phase.</a:t>
            </a: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</a:b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</a:b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Degree 2 : T is well formed and T is two phase with respect to writes.</a:t>
            </a: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</a:b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</a:b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Degree 1 : T is well formed with respect to writes and T is two phase with respect to writes.</a:t>
            </a: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</a:b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</a:b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Degree 0: T is well formed with respect to writes.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FFAC1E75-41BC-4F12-80E3-3DC15243A258}"/>
              </a:ext>
            </a:extLst>
          </p:cNvPr>
          <p:cNvSpPr txBox="1">
            <a:spLocks/>
          </p:cNvSpPr>
          <p:nvPr/>
        </p:nvSpPr>
        <p:spPr>
          <a:xfrm>
            <a:off x="1275075" y="536750"/>
            <a:ext cx="6593700" cy="40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Lock Protocol - Redefined </a:t>
            </a:r>
          </a:p>
        </p:txBody>
      </p:sp>
    </p:spTree>
    <p:extLst>
      <p:ext uri="{BB962C8B-B14F-4D97-AF65-F5344CB8AC3E}">
        <p14:creationId xmlns:p14="http://schemas.microsoft.com/office/powerpoint/2010/main" val="7664840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96741" y="1400668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A transaction is any sequence of actions beginning with a </a:t>
            </a:r>
            <a:r>
              <a:rPr lang="en-US" sz="1600" b="1" u="sng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begin action</a:t>
            </a: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 and ending with an </a:t>
            </a:r>
            <a:r>
              <a:rPr lang="en-US" sz="1600" b="1" u="sng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end action</a:t>
            </a: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 and not containing other begin or end actions.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Any (sequence preserving) merging of the actions of a set of transactions into a single sequence is called a schedule for the set of transactions.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401872" y="47102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Shape 125">
            <a:extLst>
              <a:ext uri="{FF2B5EF4-FFF2-40B4-BE49-F238E27FC236}">
                <a16:creationId xmlns:a16="http://schemas.microsoft.com/office/drawing/2014/main" id="{205A52C1-D6A8-4392-A721-F199A376C1A9}"/>
              </a:ext>
            </a:extLst>
          </p:cNvPr>
          <p:cNvSpPr txBox="1">
            <a:spLocks/>
          </p:cNvSpPr>
          <p:nvPr/>
        </p:nvSpPr>
        <p:spPr>
          <a:xfrm>
            <a:off x="1009332" y="582658"/>
            <a:ext cx="6593700" cy="81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Consistency of Schedules</a:t>
            </a:r>
          </a:p>
        </p:txBody>
      </p:sp>
    </p:spTree>
    <p:extLst>
      <p:ext uri="{BB962C8B-B14F-4D97-AF65-F5344CB8AC3E}">
        <p14:creationId xmlns:p14="http://schemas.microsoft.com/office/powerpoint/2010/main" val="44387628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75150" y="1307818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 transaction at a time schedules are called serial schedules because they have no concurrency among   transactions.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schedule is legal only if it does not schedule a lock action on an entity for one transaction when that entity is already locked by some other transaction in a conflicting mode.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401872" y="47102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Shape 125">
            <a:extLst>
              <a:ext uri="{FF2B5EF4-FFF2-40B4-BE49-F238E27FC236}">
                <a16:creationId xmlns:a16="http://schemas.microsoft.com/office/drawing/2014/main" id="{EF1C4EE0-0112-4812-9149-FD2443123944}"/>
              </a:ext>
            </a:extLst>
          </p:cNvPr>
          <p:cNvSpPr txBox="1">
            <a:spLocks/>
          </p:cNvSpPr>
          <p:nvPr/>
        </p:nvSpPr>
        <p:spPr>
          <a:xfrm>
            <a:off x="1009332" y="582658"/>
            <a:ext cx="6593700" cy="81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Consistency of Schedules</a:t>
            </a:r>
          </a:p>
        </p:txBody>
      </p:sp>
    </p:spTree>
    <p:extLst>
      <p:ext uri="{BB962C8B-B14F-4D97-AF65-F5344CB8AC3E}">
        <p14:creationId xmlns:p14="http://schemas.microsoft.com/office/powerpoint/2010/main" val="151965217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75150" y="1307818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A transaction runs at degree 0(1,2,3) consistency in schedule S if T sees degree 0(1,2,3) consistency in schedule S.</a:t>
            </a:r>
          </a:p>
          <a:p>
            <a:pPr marL="2857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If all transactions run at degree 0(1,2,3) consistency in schedule S then S is said to be a degree 0(1,2,3) consistent schedule.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401872" y="47102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6" name="Shape 125">
            <a:extLst>
              <a:ext uri="{FF2B5EF4-FFF2-40B4-BE49-F238E27FC236}">
                <a16:creationId xmlns:a16="http://schemas.microsoft.com/office/drawing/2014/main" id="{EF1C4EE0-0112-4812-9149-FD2443123944}"/>
              </a:ext>
            </a:extLst>
          </p:cNvPr>
          <p:cNvSpPr txBox="1">
            <a:spLocks/>
          </p:cNvSpPr>
          <p:nvPr/>
        </p:nvSpPr>
        <p:spPr>
          <a:xfrm>
            <a:off x="1009332" y="582658"/>
            <a:ext cx="6593700" cy="81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Consistency of Schedules</a:t>
            </a:r>
          </a:p>
        </p:txBody>
      </p:sp>
    </p:spTree>
    <p:extLst>
      <p:ext uri="{BB962C8B-B14F-4D97-AF65-F5344CB8AC3E}">
        <p14:creationId xmlns:p14="http://schemas.microsoft.com/office/powerpoint/2010/main" val="346548248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818707" y="1158949"/>
            <a:ext cx="7570381" cy="3447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A) If each transaction observes the degree 0 (1, 2 or 3) lock protocol then any legal schedule is degree 0 (1, 2 or 3) consistent.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B) Unless transaction T observes the degree 1 (2 or 3) lock protocol then it is possible to define another transaction T' which does observe the degree I (2 or 3) lock protocol such that T and T' have a legal schedule S but T does not run at degree 1 (2 or 3) consistency in 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FFAC1E75-41BC-4F12-80E3-3DC15243A258}"/>
              </a:ext>
            </a:extLst>
          </p:cNvPr>
          <p:cNvSpPr txBox="1">
            <a:spLocks/>
          </p:cNvSpPr>
          <p:nvPr/>
        </p:nvSpPr>
        <p:spPr>
          <a:xfrm>
            <a:off x="1275075" y="536750"/>
            <a:ext cx="6593700" cy="40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Assertion 1</a:t>
            </a:r>
          </a:p>
        </p:txBody>
      </p:sp>
    </p:spTree>
    <p:extLst>
      <p:ext uri="{BB962C8B-B14F-4D97-AF65-F5344CB8AC3E}">
        <p14:creationId xmlns:p14="http://schemas.microsoft.com/office/powerpoint/2010/main" val="38454069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818707" y="1190847"/>
            <a:ext cx="7570381" cy="3415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/>
              <a:t>If each transaction in a set of transactions at least observes the degree 0 lock protocol and if transaction T observes the degree I (2 or 3) lock protocol then T runs at degree 1 (2 or 3) consistency (Definitions 1, 3) in any legal schedule for the set of transactions. 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FFAC1E75-41BC-4F12-80E3-3DC15243A258}"/>
              </a:ext>
            </a:extLst>
          </p:cNvPr>
          <p:cNvSpPr txBox="1">
            <a:spLocks/>
          </p:cNvSpPr>
          <p:nvPr/>
        </p:nvSpPr>
        <p:spPr>
          <a:xfrm>
            <a:off x="1275075" y="536750"/>
            <a:ext cx="6593700" cy="40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Assertion 2</a:t>
            </a:r>
          </a:p>
        </p:txBody>
      </p:sp>
    </p:spTree>
    <p:extLst>
      <p:ext uri="{BB962C8B-B14F-4D97-AF65-F5344CB8AC3E}">
        <p14:creationId xmlns:p14="http://schemas.microsoft.com/office/powerpoint/2010/main" val="151034117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75150" y="1307818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Degree 1 transactions may read uncommitted (dirty) data, and transaction and system recovery may undo uncommitted updates. Therefore they may produce different results when re-run.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401872" y="47102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5" name="Shape 125">
            <a:extLst>
              <a:ext uri="{FF2B5EF4-FFF2-40B4-BE49-F238E27FC236}">
                <a16:creationId xmlns:a16="http://schemas.microsoft.com/office/drawing/2014/main" id="{9E182522-0139-401C-9676-C6B5874EDDD5}"/>
              </a:ext>
            </a:extLst>
          </p:cNvPr>
          <p:cNvSpPr txBox="1">
            <a:spLocks/>
          </p:cNvSpPr>
          <p:nvPr/>
        </p:nvSpPr>
        <p:spPr>
          <a:xfrm>
            <a:off x="1105021" y="489808"/>
            <a:ext cx="7145843" cy="81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Transaction Backup and System Recovery</a:t>
            </a:r>
          </a:p>
        </p:txBody>
      </p:sp>
    </p:spTree>
    <p:extLst>
      <p:ext uri="{BB962C8B-B14F-4D97-AF65-F5344CB8AC3E}">
        <p14:creationId xmlns:p14="http://schemas.microsoft.com/office/powerpoint/2010/main" val="31924490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33768" y="768067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F10B7B-AEE0-4A8F-93E2-B61EB2E3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768" y="1595734"/>
            <a:ext cx="6009561" cy="3340800"/>
          </a:xfrm>
        </p:spPr>
        <p:txBody>
          <a:bodyPr/>
          <a:lstStyle/>
          <a:p>
            <a:r>
              <a:rPr lang="en-US" dirty="0"/>
              <a:t>Consistency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Dirty Data</a:t>
            </a:r>
          </a:p>
          <a:p>
            <a:r>
              <a:rPr lang="en-US" dirty="0"/>
              <a:t>Transaction Recovery</a:t>
            </a:r>
          </a:p>
          <a:p>
            <a:r>
              <a:rPr lang="en-US" dirty="0"/>
              <a:t>Lock Protocols </a:t>
            </a:r>
          </a:p>
          <a:p>
            <a:r>
              <a:rPr lang="en-US" dirty="0"/>
              <a:t>Consistency of Schedules</a:t>
            </a:r>
          </a:p>
          <a:p>
            <a:r>
              <a:rPr lang="en-US" dirty="0"/>
              <a:t>Transaction Backup and System Recovery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75150" y="1318451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erriweather"/>
              </a:rPr>
              <a:t>Degree 2 transactions re-run in the order specified in the log will always result in the same consistent state.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401872" y="47102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5" name="Shape 125">
            <a:extLst>
              <a:ext uri="{FF2B5EF4-FFF2-40B4-BE49-F238E27FC236}">
                <a16:creationId xmlns:a16="http://schemas.microsoft.com/office/drawing/2014/main" id="{9E182522-0139-401C-9676-C6B5874EDDD5}"/>
              </a:ext>
            </a:extLst>
          </p:cNvPr>
          <p:cNvSpPr txBox="1">
            <a:spLocks/>
          </p:cNvSpPr>
          <p:nvPr/>
        </p:nvSpPr>
        <p:spPr>
          <a:xfrm>
            <a:off x="1105021" y="489808"/>
            <a:ext cx="7145843" cy="81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Transaction Backup and System Recovery</a:t>
            </a:r>
          </a:p>
        </p:txBody>
      </p:sp>
    </p:spTree>
    <p:extLst>
      <p:ext uri="{BB962C8B-B14F-4D97-AF65-F5344CB8AC3E}">
        <p14:creationId xmlns:p14="http://schemas.microsoft.com/office/powerpoint/2010/main" val="55948845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190089" y="654390"/>
            <a:ext cx="6593700" cy="552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FFA800"/>
                </a:solidFill>
              </a:rPr>
              <a:t>Summary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861237" y="1456660"/>
            <a:ext cx="7644810" cy="2900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Degrees of consistency in notion of dirty data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Degrees of consistency  -  Lock Protocols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Degrees of consistency  - Schedules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Assertions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Implications of transaction back up and system recovery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32688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ctrTitle" idx="4294967295"/>
          </p:nvPr>
        </p:nvSpPr>
        <p:spPr>
          <a:xfrm>
            <a:off x="1275150" y="1356349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800"/>
                </a:solidFill>
              </a:rPr>
              <a:t>Thanks!</a:t>
            </a:r>
            <a:endParaRPr sz="2400">
              <a:solidFill>
                <a:srgbClr val="FFA800"/>
              </a:solidFill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ubTitle" idx="4294967295"/>
          </p:nvPr>
        </p:nvSpPr>
        <p:spPr>
          <a:xfrm>
            <a:off x="1275150" y="229805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Any questions?</a:t>
            </a:r>
            <a:endParaRPr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372837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FFA800"/>
                </a:solidFill>
              </a:rPr>
              <a:t>Consistency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392109" y="1715042"/>
            <a:ext cx="6593700" cy="2641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Data consistency means that each user sees a consistent view of the data, including visible changes made by the user's own transactions and transactions of other users.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The data base is said to be consistent if it satisfies all its assertions.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Degrees of consistency is characterized as degree 0,1,2,3.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372837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FFA800"/>
                </a:solidFill>
              </a:rPr>
              <a:t>Transactions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1430637"/>
            <a:ext cx="6593700" cy="2641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</a:rPr>
              <a:t>Sequences of atomic actions are grouped to form transactions.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</a:rPr>
              <a:t>Transactions are the units of consistency.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</a:rPr>
              <a:t>Transactions are also the units of recovery.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7402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372837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FFA800"/>
                </a:solidFill>
              </a:rPr>
              <a:t>Dirty Data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1250933"/>
            <a:ext cx="6593700" cy="2641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</a:rPr>
              <a:t>Dirty data :  A transaction reads/write data that has been written by another transaction and has not been committed yet.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</a:rPr>
              <a:t>Crux of concurrency is preventing the reading or writing of other transactions' dirty data.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9880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75150" y="1020727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Degrees of consistency:</a:t>
            </a:r>
            <a:r>
              <a:rPr lang="en-US" dirty="0"/>
              <a:t> given the possible constraints on behavior of transaction T:</a:t>
            </a:r>
          </a:p>
          <a:p>
            <a:pPr marL="800100" lvl="1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T does not overwrite dirty data of other transactions.</a:t>
            </a:r>
          </a:p>
          <a:p>
            <a:pPr marL="800100" lvl="1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T does not commit any writes until it completes all its writes (i.e. until the end of transaction (EOT) ) .</a:t>
            </a:r>
          </a:p>
          <a:p>
            <a:pPr marL="800100" lvl="1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T does not read dirty data from other transactions.</a:t>
            </a:r>
          </a:p>
          <a:p>
            <a:pPr marL="800100" lvl="1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Other transactions do not dirty any data read by T before T completes.</a:t>
            </a:r>
          </a:p>
        </p:txBody>
      </p:sp>
      <p:sp>
        <p:nvSpPr>
          <p:cNvPr id="74" name="Shape 125">
            <a:extLst>
              <a:ext uri="{FF2B5EF4-FFF2-40B4-BE49-F238E27FC236}">
                <a16:creationId xmlns:a16="http://schemas.microsoft.com/office/drawing/2014/main" id="{8BDE83F7-83F7-4A1B-ABF0-FD129638F81E}"/>
              </a:ext>
            </a:extLst>
          </p:cNvPr>
          <p:cNvSpPr txBox="1">
            <a:spLocks/>
          </p:cNvSpPr>
          <p:nvPr/>
        </p:nvSpPr>
        <p:spPr>
          <a:xfrm>
            <a:off x="1275150" y="372837"/>
            <a:ext cx="65937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Dirty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455037" y="47102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275150" y="1430637"/>
            <a:ext cx="6593700" cy="300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Degree 3: T satisfies 1,2,3,4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Degree 2: T satisfies 1,2,3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Degree 1: T satisfies 1,2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Degree 0: T satisfies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E9F3F-75AC-46D6-9A08-4BFDBCDEC478}"/>
              </a:ext>
            </a:extLst>
          </p:cNvPr>
          <p:cNvSpPr txBox="1"/>
          <p:nvPr/>
        </p:nvSpPr>
        <p:spPr>
          <a:xfrm>
            <a:off x="4455037" y="47102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93105578-99E0-4607-ACD9-E6992C8C2B5A}"/>
              </a:ext>
            </a:extLst>
          </p:cNvPr>
          <p:cNvSpPr txBox="1">
            <a:spLocks/>
          </p:cNvSpPr>
          <p:nvPr/>
        </p:nvSpPr>
        <p:spPr>
          <a:xfrm>
            <a:off x="1275150" y="372837"/>
            <a:ext cx="65937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Dirty Data</a:t>
            </a:r>
          </a:p>
        </p:txBody>
      </p:sp>
    </p:spTree>
    <p:extLst>
      <p:ext uri="{BB962C8B-B14F-4D97-AF65-F5344CB8AC3E}">
        <p14:creationId xmlns:p14="http://schemas.microsoft.com/office/powerpoint/2010/main" val="16872397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818707" y="1010093"/>
            <a:ext cx="7570381" cy="3596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These definitions have implications for transaction recovery.</a:t>
            </a: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Degree 0 consistent transactions are unrecoverable.</a:t>
            </a: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Degree 1 consistent is recoverable because it does not commit writes before the end of the transaction.</a:t>
            </a: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Degree 2 consistency isolates a transaction from the uncommitted data of other transaction.</a:t>
            </a: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b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Degree 3 consistency isolates the transaction from dirty relationships among entities (true isolation in the ACID property)</a:t>
            </a:r>
            <a:br>
              <a:rPr lang="en-US" dirty="0"/>
            </a:br>
            <a:br>
              <a:rPr lang="en-US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FFAC1E75-41BC-4F12-80E3-3DC15243A258}"/>
              </a:ext>
            </a:extLst>
          </p:cNvPr>
          <p:cNvSpPr txBox="1">
            <a:spLocks/>
          </p:cNvSpPr>
          <p:nvPr/>
        </p:nvSpPr>
        <p:spPr>
          <a:xfrm>
            <a:off x="1275150" y="528694"/>
            <a:ext cx="6593700" cy="40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Transaction Recovery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6">
            <a:extLst>
              <a:ext uri="{FF2B5EF4-FFF2-40B4-BE49-F238E27FC236}">
                <a16:creationId xmlns:a16="http://schemas.microsoft.com/office/drawing/2014/main" id="{37320EE7-9F29-4ADE-AB30-CFF36C569CEB}"/>
              </a:ext>
            </a:extLst>
          </p:cNvPr>
          <p:cNvSpPr txBox="1">
            <a:spLocks/>
          </p:cNvSpPr>
          <p:nvPr/>
        </p:nvSpPr>
        <p:spPr>
          <a:xfrm>
            <a:off x="1158187" y="1525491"/>
            <a:ext cx="6593700" cy="33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 lock is simply a mechanism to control concurrent access to data item.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 locking protocol is a set of rules which are followed by all transactions while requesting and releasing locks.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Locks are of 2 types -  share mode and exclusive mode locks.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By duration – short duration locks and long duration locks. </a:t>
            </a:r>
          </a:p>
        </p:txBody>
      </p:sp>
      <p:sp>
        <p:nvSpPr>
          <p:cNvPr id="74" name="Shape 125">
            <a:extLst>
              <a:ext uri="{FF2B5EF4-FFF2-40B4-BE49-F238E27FC236}">
                <a16:creationId xmlns:a16="http://schemas.microsoft.com/office/drawing/2014/main" id="{8BDE83F7-83F7-4A1B-ABF0-FD129638F81E}"/>
              </a:ext>
            </a:extLst>
          </p:cNvPr>
          <p:cNvSpPr txBox="1">
            <a:spLocks/>
          </p:cNvSpPr>
          <p:nvPr/>
        </p:nvSpPr>
        <p:spPr>
          <a:xfrm>
            <a:off x="1158187" y="553592"/>
            <a:ext cx="6593700" cy="81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2400" dirty="0">
                <a:solidFill>
                  <a:srgbClr val="FFA800"/>
                </a:solidFill>
              </a:rPr>
              <a:t>Lock Protocols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3D59-AA87-4D3F-9DB5-D7C9366D9D54}"/>
              </a:ext>
            </a:extLst>
          </p:cNvPr>
          <p:cNvSpPr txBox="1"/>
          <p:nvPr/>
        </p:nvSpPr>
        <p:spPr>
          <a:xfrm>
            <a:off x="4455037" y="47102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712326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712</Words>
  <Application>Microsoft Office PowerPoint</Application>
  <PresentationFormat>On-screen Show (16:9)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Open Sans</vt:lpstr>
      <vt:lpstr>Arial</vt:lpstr>
      <vt:lpstr>Merriweather</vt:lpstr>
      <vt:lpstr>Gulim</vt:lpstr>
      <vt:lpstr>Emilia template</vt:lpstr>
      <vt:lpstr>Granularity of Locks and Degrees of Consistency in a Shared Data Base – Part 2 </vt:lpstr>
      <vt:lpstr>Agenda</vt:lpstr>
      <vt:lpstr>Consistency</vt:lpstr>
      <vt:lpstr>Transactions</vt:lpstr>
      <vt:lpstr>Dirty Data</vt:lpstr>
      <vt:lpstr>PowerPoint Presentation</vt:lpstr>
      <vt:lpstr>PowerPoint Presentation</vt:lpstr>
      <vt:lpstr>These definitions have implications for transaction recovery.  Degree 0 consistent transactions are unrecoverable.  Degree 1 consistent is recoverable because it does not commit writes before the end of the transaction.  Degree 2 consistency isolates a transaction from the uncommitted data of other transaction.  Degree 3 consistency isolates the transaction from dirty relationships among entities (true isolation in the ACID property)  </vt:lpstr>
      <vt:lpstr>PowerPoint Presentation</vt:lpstr>
      <vt:lpstr>PowerPoint Presentation</vt:lpstr>
      <vt:lpstr>PowerPoint Presentation</vt:lpstr>
      <vt:lpstr> </vt:lpstr>
      <vt:lpstr>Degree 3 : T is well formed and T is two phase.  Degree 2 : T is well formed and T is two phase with respect to writes.  Degree 1 : T is well formed with respect to writes and T is two phase with respect to writes.  Degree 0: T is well formed with respect to writes.   </vt:lpstr>
      <vt:lpstr>PowerPoint Presentation</vt:lpstr>
      <vt:lpstr>PowerPoint Presentation</vt:lpstr>
      <vt:lpstr>PowerPoint Presentation</vt:lpstr>
      <vt:lpstr>A) If each transaction observes the degree 0 (1, 2 or 3) lock protocol then any legal schedule is degree 0 (1, 2 or 3) consistent.  B) Unless transaction T observes the degree 1 (2 or 3) lock protocol then it is possible to define another transaction T' which does observe the degree I (2 or 3) lock protocol such that T and T' have a legal schedule S but T does not run at degree 1 (2 or 3) consistency in S.    </vt:lpstr>
      <vt:lpstr>If each transaction in a set of transactions at least observes the degree 0 lock protocol and if transaction T observes the degree I (2 or 3) lock protocol then T runs at degree 1 (2 or 3) consistency (Definitions 1, 3) in any legal schedule for the set of transactions. .   </vt:lpstr>
      <vt:lpstr>PowerPoint Presentation</vt:lpstr>
      <vt:lpstr>PowerPoint Presentation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Granularity of Locks and Degrees of Consistency in a Shared Data Base – Part 2</dc:title>
  <dc:creator>keerthana jayaprakash</dc:creator>
  <cp:lastModifiedBy>keerthana </cp:lastModifiedBy>
  <cp:revision>38</cp:revision>
  <dcterms:modified xsi:type="dcterms:W3CDTF">2018-01-31T16:33:16Z</dcterms:modified>
</cp:coreProperties>
</file>