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6" r:id="rId18"/>
    <p:sldId id="275" r:id="rId19"/>
    <p:sldId id="274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CF66E-6C83-4A4E-9D72-A711298701FF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AE31963-274D-7E45-8B24-05321FEC8C63}">
      <dgm:prSet phldrT="[Text]" phldr="1"/>
      <dgm:spPr/>
      <dgm:t>
        <a:bodyPr/>
        <a:lstStyle/>
        <a:p>
          <a:endParaRPr lang="en-US" dirty="0"/>
        </a:p>
      </dgm:t>
    </dgm:pt>
    <dgm:pt modelId="{A68B6A6B-B8B0-FB47-AE2F-0C27B2CF3097}" type="parTrans" cxnId="{5CA2B02D-3DA1-E248-B2D4-A49EE5DBCAC4}">
      <dgm:prSet/>
      <dgm:spPr/>
      <dgm:t>
        <a:bodyPr/>
        <a:lstStyle/>
        <a:p>
          <a:endParaRPr lang="en-US"/>
        </a:p>
      </dgm:t>
    </dgm:pt>
    <dgm:pt modelId="{61E1D488-88BE-3D46-AFD5-3C815B173FE5}" type="sibTrans" cxnId="{5CA2B02D-3DA1-E248-B2D4-A49EE5DBCAC4}">
      <dgm:prSet/>
      <dgm:spPr/>
      <dgm:t>
        <a:bodyPr/>
        <a:lstStyle/>
        <a:p>
          <a:endParaRPr lang="en-US"/>
        </a:p>
      </dgm:t>
    </dgm:pt>
    <dgm:pt modelId="{F32BBB60-EC96-5B43-B355-ACF6F162E1CD}">
      <dgm:prSet phldrT="[Text]" phldr="1"/>
      <dgm:spPr/>
      <dgm:t>
        <a:bodyPr/>
        <a:lstStyle/>
        <a:p>
          <a:endParaRPr lang="en-US"/>
        </a:p>
      </dgm:t>
    </dgm:pt>
    <dgm:pt modelId="{4645B91C-0B6F-D24F-B104-92B21B61A8A2}" type="parTrans" cxnId="{21D630FD-CE16-DA42-8AA0-60B5122E8C0E}">
      <dgm:prSet/>
      <dgm:spPr/>
      <dgm:t>
        <a:bodyPr/>
        <a:lstStyle/>
        <a:p>
          <a:endParaRPr lang="en-US"/>
        </a:p>
      </dgm:t>
    </dgm:pt>
    <dgm:pt modelId="{50F6A8B9-B797-9243-936C-C32AE5C08CAE}" type="sibTrans" cxnId="{21D630FD-CE16-DA42-8AA0-60B5122E8C0E}">
      <dgm:prSet/>
      <dgm:spPr/>
      <dgm:t>
        <a:bodyPr/>
        <a:lstStyle/>
        <a:p>
          <a:endParaRPr lang="en-US"/>
        </a:p>
      </dgm:t>
    </dgm:pt>
    <dgm:pt modelId="{CD1EB79B-77D8-4742-A46A-2ED1DF13813E}">
      <dgm:prSet phldrT="[Text]" phldr="1"/>
      <dgm:spPr/>
      <dgm:t>
        <a:bodyPr/>
        <a:lstStyle/>
        <a:p>
          <a:endParaRPr lang="en-US"/>
        </a:p>
      </dgm:t>
    </dgm:pt>
    <dgm:pt modelId="{4FED78D3-6B35-D148-AF17-A91980B30C75}" type="parTrans" cxnId="{CED52EC2-38DF-4642-9FBC-CEDFFD32537E}">
      <dgm:prSet/>
      <dgm:spPr/>
      <dgm:t>
        <a:bodyPr/>
        <a:lstStyle/>
        <a:p>
          <a:endParaRPr lang="en-US"/>
        </a:p>
      </dgm:t>
    </dgm:pt>
    <dgm:pt modelId="{08EAA82A-7085-7144-8DC7-9E9DE6B0C4B4}" type="sibTrans" cxnId="{CED52EC2-38DF-4642-9FBC-CEDFFD32537E}">
      <dgm:prSet/>
      <dgm:spPr/>
      <dgm:t>
        <a:bodyPr/>
        <a:lstStyle/>
        <a:p>
          <a:endParaRPr lang="en-US"/>
        </a:p>
      </dgm:t>
    </dgm:pt>
    <dgm:pt modelId="{A296511A-7A27-6746-B005-3A2BE075387E}">
      <dgm:prSet phldrT="[Text]" phldr="1"/>
      <dgm:spPr/>
      <dgm:t>
        <a:bodyPr/>
        <a:lstStyle/>
        <a:p>
          <a:endParaRPr lang="en-US"/>
        </a:p>
      </dgm:t>
    </dgm:pt>
    <dgm:pt modelId="{C52A0EC1-DAC9-494C-A046-0816A0853903}" type="parTrans" cxnId="{1EF508B1-3245-8748-B2B2-783C60917AB3}">
      <dgm:prSet/>
      <dgm:spPr/>
      <dgm:t>
        <a:bodyPr/>
        <a:lstStyle/>
        <a:p>
          <a:endParaRPr lang="en-US"/>
        </a:p>
      </dgm:t>
    </dgm:pt>
    <dgm:pt modelId="{110E0EB9-BAAA-8140-9A7D-4715468EE347}" type="sibTrans" cxnId="{1EF508B1-3245-8748-B2B2-783C60917AB3}">
      <dgm:prSet/>
      <dgm:spPr/>
      <dgm:t>
        <a:bodyPr/>
        <a:lstStyle/>
        <a:p>
          <a:endParaRPr lang="en-US"/>
        </a:p>
      </dgm:t>
    </dgm:pt>
    <dgm:pt modelId="{9FD762FC-47E3-D04C-911D-418AD4BC8FBA}">
      <dgm:prSet phldrT="[Text]" phldr="1"/>
      <dgm:spPr/>
      <dgm:t>
        <a:bodyPr/>
        <a:lstStyle/>
        <a:p>
          <a:endParaRPr lang="en-US"/>
        </a:p>
      </dgm:t>
    </dgm:pt>
    <dgm:pt modelId="{D195BFE3-0A9A-904D-8D5B-60E19C2C0D7A}" type="parTrans" cxnId="{F2B45E22-D66E-964D-94EE-344097FC2EAB}">
      <dgm:prSet/>
      <dgm:spPr/>
      <dgm:t>
        <a:bodyPr/>
        <a:lstStyle/>
        <a:p>
          <a:endParaRPr lang="en-US"/>
        </a:p>
      </dgm:t>
    </dgm:pt>
    <dgm:pt modelId="{B31D5590-E8A2-224D-BEBD-4509D2B55D0F}" type="sibTrans" cxnId="{F2B45E22-D66E-964D-94EE-344097FC2EAB}">
      <dgm:prSet/>
      <dgm:spPr/>
      <dgm:t>
        <a:bodyPr/>
        <a:lstStyle/>
        <a:p>
          <a:endParaRPr lang="en-US"/>
        </a:p>
      </dgm:t>
    </dgm:pt>
    <dgm:pt modelId="{D3BC3168-B650-A44D-AC44-E65A94B7C20B}" type="pres">
      <dgm:prSet presAssocID="{D18CF66E-6C83-4A4E-9D72-A711298701FF}" presName="cycle" presStyleCnt="0">
        <dgm:presLayoutVars>
          <dgm:dir/>
          <dgm:resizeHandles val="exact"/>
        </dgm:presLayoutVars>
      </dgm:prSet>
      <dgm:spPr/>
    </dgm:pt>
    <dgm:pt modelId="{DD382B50-A1B9-8242-8C53-B22C6A7EB1F4}" type="pres">
      <dgm:prSet presAssocID="{8AE31963-274D-7E45-8B24-05321FEC8C63}" presName="dummy" presStyleCnt="0"/>
      <dgm:spPr/>
    </dgm:pt>
    <dgm:pt modelId="{3886D499-F688-4B41-9AD0-A30542902C5B}" type="pres">
      <dgm:prSet presAssocID="{8AE31963-274D-7E45-8B24-05321FEC8C63}" presName="node" presStyleLbl="revTx" presStyleIdx="0" presStyleCnt="5">
        <dgm:presLayoutVars>
          <dgm:bulletEnabled val="1"/>
        </dgm:presLayoutVars>
      </dgm:prSet>
      <dgm:spPr/>
    </dgm:pt>
    <dgm:pt modelId="{EFE2A20B-428A-FD46-B7C0-4A8BC6CB83BA}" type="pres">
      <dgm:prSet presAssocID="{61E1D488-88BE-3D46-AFD5-3C815B173FE5}" presName="sibTrans" presStyleLbl="node1" presStyleIdx="0" presStyleCnt="5"/>
      <dgm:spPr/>
    </dgm:pt>
    <dgm:pt modelId="{616CE903-BB17-564A-980E-9FBED1B026AF}" type="pres">
      <dgm:prSet presAssocID="{F32BBB60-EC96-5B43-B355-ACF6F162E1CD}" presName="dummy" presStyleCnt="0"/>
      <dgm:spPr/>
    </dgm:pt>
    <dgm:pt modelId="{2887B0BE-CDBC-1A4E-A85F-416A5C5A8950}" type="pres">
      <dgm:prSet presAssocID="{F32BBB60-EC96-5B43-B355-ACF6F162E1CD}" presName="node" presStyleLbl="revTx" presStyleIdx="1" presStyleCnt="5">
        <dgm:presLayoutVars>
          <dgm:bulletEnabled val="1"/>
        </dgm:presLayoutVars>
      </dgm:prSet>
      <dgm:spPr/>
    </dgm:pt>
    <dgm:pt modelId="{6080FB2E-5B47-834F-A186-432A5B9362BF}" type="pres">
      <dgm:prSet presAssocID="{50F6A8B9-B797-9243-936C-C32AE5C08CAE}" presName="sibTrans" presStyleLbl="node1" presStyleIdx="1" presStyleCnt="5"/>
      <dgm:spPr/>
    </dgm:pt>
    <dgm:pt modelId="{26A2F04B-4B52-B142-B037-CB63CD17E5FC}" type="pres">
      <dgm:prSet presAssocID="{CD1EB79B-77D8-4742-A46A-2ED1DF13813E}" presName="dummy" presStyleCnt="0"/>
      <dgm:spPr/>
    </dgm:pt>
    <dgm:pt modelId="{293453F9-674E-EC43-A464-9715A8DD404F}" type="pres">
      <dgm:prSet presAssocID="{CD1EB79B-77D8-4742-A46A-2ED1DF13813E}" presName="node" presStyleLbl="revTx" presStyleIdx="2" presStyleCnt="5">
        <dgm:presLayoutVars>
          <dgm:bulletEnabled val="1"/>
        </dgm:presLayoutVars>
      </dgm:prSet>
      <dgm:spPr/>
    </dgm:pt>
    <dgm:pt modelId="{50C8DD42-E296-1A44-87DB-2CC5A1CD9CD7}" type="pres">
      <dgm:prSet presAssocID="{08EAA82A-7085-7144-8DC7-9E9DE6B0C4B4}" presName="sibTrans" presStyleLbl="node1" presStyleIdx="2" presStyleCnt="5"/>
      <dgm:spPr/>
    </dgm:pt>
    <dgm:pt modelId="{48EB37AA-5BFA-9C4F-8391-D29AA17C21C5}" type="pres">
      <dgm:prSet presAssocID="{A296511A-7A27-6746-B005-3A2BE075387E}" presName="dummy" presStyleCnt="0"/>
      <dgm:spPr/>
    </dgm:pt>
    <dgm:pt modelId="{7D875814-4428-7249-B7E5-0BB6BF6DAE72}" type="pres">
      <dgm:prSet presAssocID="{A296511A-7A27-6746-B005-3A2BE075387E}" presName="node" presStyleLbl="revTx" presStyleIdx="3" presStyleCnt="5">
        <dgm:presLayoutVars>
          <dgm:bulletEnabled val="1"/>
        </dgm:presLayoutVars>
      </dgm:prSet>
      <dgm:spPr/>
    </dgm:pt>
    <dgm:pt modelId="{4F3C7DF5-1746-244B-9626-636574DA8223}" type="pres">
      <dgm:prSet presAssocID="{110E0EB9-BAAA-8140-9A7D-4715468EE347}" presName="sibTrans" presStyleLbl="node1" presStyleIdx="3" presStyleCnt="5"/>
      <dgm:spPr/>
    </dgm:pt>
    <dgm:pt modelId="{FBA357DF-EFF9-B447-8215-10CA564CB321}" type="pres">
      <dgm:prSet presAssocID="{9FD762FC-47E3-D04C-911D-418AD4BC8FBA}" presName="dummy" presStyleCnt="0"/>
      <dgm:spPr/>
    </dgm:pt>
    <dgm:pt modelId="{55B5E513-593E-B04B-AAE4-45187F6D5573}" type="pres">
      <dgm:prSet presAssocID="{9FD762FC-47E3-D04C-911D-418AD4BC8FBA}" presName="node" presStyleLbl="revTx" presStyleIdx="4" presStyleCnt="5">
        <dgm:presLayoutVars>
          <dgm:bulletEnabled val="1"/>
        </dgm:presLayoutVars>
      </dgm:prSet>
      <dgm:spPr/>
    </dgm:pt>
    <dgm:pt modelId="{A734DA33-2D29-4843-BFD4-CA7181CAF423}" type="pres">
      <dgm:prSet presAssocID="{B31D5590-E8A2-224D-BEBD-4509D2B55D0F}" presName="sibTrans" presStyleLbl="node1" presStyleIdx="4" presStyleCnt="5"/>
      <dgm:spPr/>
    </dgm:pt>
  </dgm:ptLst>
  <dgm:cxnLst>
    <dgm:cxn modelId="{A096CC8F-4BC7-E147-89CF-0A85BACC90BA}" type="presOf" srcId="{CD1EB79B-77D8-4742-A46A-2ED1DF13813E}" destId="{293453F9-674E-EC43-A464-9715A8DD404F}" srcOrd="0" destOrd="0" presId="urn:microsoft.com/office/officeart/2005/8/layout/cycle1"/>
    <dgm:cxn modelId="{EA102C09-BBE7-F34D-80B8-C0CBEC3816E8}" type="presOf" srcId="{08EAA82A-7085-7144-8DC7-9E9DE6B0C4B4}" destId="{50C8DD42-E296-1A44-87DB-2CC5A1CD9CD7}" srcOrd="0" destOrd="0" presId="urn:microsoft.com/office/officeart/2005/8/layout/cycle1"/>
    <dgm:cxn modelId="{F2B45E22-D66E-964D-94EE-344097FC2EAB}" srcId="{D18CF66E-6C83-4A4E-9D72-A711298701FF}" destId="{9FD762FC-47E3-D04C-911D-418AD4BC8FBA}" srcOrd="4" destOrd="0" parTransId="{D195BFE3-0A9A-904D-8D5B-60E19C2C0D7A}" sibTransId="{B31D5590-E8A2-224D-BEBD-4509D2B55D0F}"/>
    <dgm:cxn modelId="{6330973A-AF76-6C4E-ABE2-05EE2FFCE588}" type="presOf" srcId="{B31D5590-E8A2-224D-BEBD-4509D2B55D0F}" destId="{A734DA33-2D29-4843-BFD4-CA7181CAF423}" srcOrd="0" destOrd="0" presId="urn:microsoft.com/office/officeart/2005/8/layout/cycle1"/>
    <dgm:cxn modelId="{21D630FD-CE16-DA42-8AA0-60B5122E8C0E}" srcId="{D18CF66E-6C83-4A4E-9D72-A711298701FF}" destId="{F32BBB60-EC96-5B43-B355-ACF6F162E1CD}" srcOrd="1" destOrd="0" parTransId="{4645B91C-0B6F-D24F-B104-92B21B61A8A2}" sibTransId="{50F6A8B9-B797-9243-936C-C32AE5C08CAE}"/>
    <dgm:cxn modelId="{3E1FD1D3-6E36-AB4B-848F-B5FDD2768962}" type="presOf" srcId="{8AE31963-274D-7E45-8B24-05321FEC8C63}" destId="{3886D499-F688-4B41-9AD0-A30542902C5B}" srcOrd="0" destOrd="0" presId="urn:microsoft.com/office/officeart/2005/8/layout/cycle1"/>
    <dgm:cxn modelId="{895B26BD-0CB7-AA48-AC9C-22D56EC9586B}" type="presOf" srcId="{50F6A8B9-B797-9243-936C-C32AE5C08CAE}" destId="{6080FB2E-5B47-834F-A186-432A5B9362BF}" srcOrd="0" destOrd="0" presId="urn:microsoft.com/office/officeart/2005/8/layout/cycle1"/>
    <dgm:cxn modelId="{132117B2-92A0-F342-9BDC-6FE5B91DA1FC}" type="presOf" srcId="{D18CF66E-6C83-4A4E-9D72-A711298701FF}" destId="{D3BC3168-B650-A44D-AC44-E65A94B7C20B}" srcOrd="0" destOrd="0" presId="urn:microsoft.com/office/officeart/2005/8/layout/cycle1"/>
    <dgm:cxn modelId="{5D6A3112-49EC-E548-B998-8AE93CA8379F}" type="presOf" srcId="{F32BBB60-EC96-5B43-B355-ACF6F162E1CD}" destId="{2887B0BE-CDBC-1A4E-A85F-416A5C5A8950}" srcOrd="0" destOrd="0" presId="urn:microsoft.com/office/officeart/2005/8/layout/cycle1"/>
    <dgm:cxn modelId="{0C355681-F750-C844-96C9-616C5FBEA761}" type="presOf" srcId="{9FD762FC-47E3-D04C-911D-418AD4BC8FBA}" destId="{55B5E513-593E-B04B-AAE4-45187F6D5573}" srcOrd="0" destOrd="0" presId="urn:microsoft.com/office/officeart/2005/8/layout/cycle1"/>
    <dgm:cxn modelId="{E8F97863-E21B-1D4F-9376-97A5F321ADE6}" type="presOf" srcId="{61E1D488-88BE-3D46-AFD5-3C815B173FE5}" destId="{EFE2A20B-428A-FD46-B7C0-4A8BC6CB83BA}" srcOrd="0" destOrd="0" presId="urn:microsoft.com/office/officeart/2005/8/layout/cycle1"/>
    <dgm:cxn modelId="{5CA2B02D-3DA1-E248-B2D4-A49EE5DBCAC4}" srcId="{D18CF66E-6C83-4A4E-9D72-A711298701FF}" destId="{8AE31963-274D-7E45-8B24-05321FEC8C63}" srcOrd="0" destOrd="0" parTransId="{A68B6A6B-B8B0-FB47-AE2F-0C27B2CF3097}" sibTransId="{61E1D488-88BE-3D46-AFD5-3C815B173FE5}"/>
    <dgm:cxn modelId="{CED52EC2-38DF-4642-9FBC-CEDFFD32537E}" srcId="{D18CF66E-6C83-4A4E-9D72-A711298701FF}" destId="{CD1EB79B-77D8-4742-A46A-2ED1DF13813E}" srcOrd="2" destOrd="0" parTransId="{4FED78D3-6B35-D148-AF17-A91980B30C75}" sibTransId="{08EAA82A-7085-7144-8DC7-9E9DE6B0C4B4}"/>
    <dgm:cxn modelId="{8694677A-7D95-4449-B61B-C199B1991C86}" type="presOf" srcId="{110E0EB9-BAAA-8140-9A7D-4715468EE347}" destId="{4F3C7DF5-1746-244B-9626-636574DA8223}" srcOrd="0" destOrd="0" presId="urn:microsoft.com/office/officeart/2005/8/layout/cycle1"/>
    <dgm:cxn modelId="{C0F16E3A-452B-3842-8603-C55915ECD800}" type="presOf" srcId="{A296511A-7A27-6746-B005-3A2BE075387E}" destId="{7D875814-4428-7249-B7E5-0BB6BF6DAE72}" srcOrd="0" destOrd="0" presId="urn:microsoft.com/office/officeart/2005/8/layout/cycle1"/>
    <dgm:cxn modelId="{1EF508B1-3245-8748-B2B2-783C60917AB3}" srcId="{D18CF66E-6C83-4A4E-9D72-A711298701FF}" destId="{A296511A-7A27-6746-B005-3A2BE075387E}" srcOrd="3" destOrd="0" parTransId="{C52A0EC1-DAC9-494C-A046-0816A0853903}" sibTransId="{110E0EB9-BAAA-8140-9A7D-4715468EE347}"/>
    <dgm:cxn modelId="{45BFB351-7D0E-194F-A222-B5C24B40CDA5}" type="presParOf" srcId="{D3BC3168-B650-A44D-AC44-E65A94B7C20B}" destId="{DD382B50-A1B9-8242-8C53-B22C6A7EB1F4}" srcOrd="0" destOrd="0" presId="urn:microsoft.com/office/officeart/2005/8/layout/cycle1"/>
    <dgm:cxn modelId="{EC76827E-E9C2-3B4D-A864-A32D1BD6AA20}" type="presParOf" srcId="{D3BC3168-B650-A44D-AC44-E65A94B7C20B}" destId="{3886D499-F688-4B41-9AD0-A30542902C5B}" srcOrd="1" destOrd="0" presId="urn:microsoft.com/office/officeart/2005/8/layout/cycle1"/>
    <dgm:cxn modelId="{60D8D39E-ACC9-2B43-9994-D9238E915E29}" type="presParOf" srcId="{D3BC3168-B650-A44D-AC44-E65A94B7C20B}" destId="{EFE2A20B-428A-FD46-B7C0-4A8BC6CB83BA}" srcOrd="2" destOrd="0" presId="urn:microsoft.com/office/officeart/2005/8/layout/cycle1"/>
    <dgm:cxn modelId="{6E49D918-D686-7A4A-8D48-3D8963754D67}" type="presParOf" srcId="{D3BC3168-B650-A44D-AC44-E65A94B7C20B}" destId="{616CE903-BB17-564A-980E-9FBED1B026AF}" srcOrd="3" destOrd="0" presId="urn:microsoft.com/office/officeart/2005/8/layout/cycle1"/>
    <dgm:cxn modelId="{D12CDDFC-73BE-8647-A6F7-9C92E942F134}" type="presParOf" srcId="{D3BC3168-B650-A44D-AC44-E65A94B7C20B}" destId="{2887B0BE-CDBC-1A4E-A85F-416A5C5A8950}" srcOrd="4" destOrd="0" presId="urn:microsoft.com/office/officeart/2005/8/layout/cycle1"/>
    <dgm:cxn modelId="{5CD4309A-C506-5C49-A85F-C40644454E57}" type="presParOf" srcId="{D3BC3168-B650-A44D-AC44-E65A94B7C20B}" destId="{6080FB2E-5B47-834F-A186-432A5B9362BF}" srcOrd="5" destOrd="0" presId="urn:microsoft.com/office/officeart/2005/8/layout/cycle1"/>
    <dgm:cxn modelId="{D43730FB-4445-4249-B475-BED04CE194C3}" type="presParOf" srcId="{D3BC3168-B650-A44D-AC44-E65A94B7C20B}" destId="{26A2F04B-4B52-B142-B037-CB63CD17E5FC}" srcOrd="6" destOrd="0" presId="urn:microsoft.com/office/officeart/2005/8/layout/cycle1"/>
    <dgm:cxn modelId="{6E07CBF3-5ED7-BE46-BEA5-5CFE49BDEC8F}" type="presParOf" srcId="{D3BC3168-B650-A44D-AC44-E65A94B7C20B}" destId="{293453F9-674E-EC43-A464-9715A8DD404F}" srcOrd="7" destOrd="0" presId="urn:microsoft.com/office/officeart/2005/8/layout/cycle1"/>
    <dgm:cxn modelId="{4A183A25-D362-9049-8896-E9E791EA2196}" type="presParOf" srcId="{D3BC3168-B650-A44D-AC44-E65A94B7C20B}" destId="{50C8DD42-E296-1A44-87DB-2CC5A1CD9CD7}" srcOrd="8" destOrd="0" presId="urn:microsoft.com/office/officeart/2005/8/layout/cycle1"/>
    <dgm:cxn modelId="{4B6F78DB-8EAA-0545-86A0-1E7A83B24899}" type="presParOf" srcId="{D3BC3168-B650-A44D-AC44-E65A94B7C20B}" destId="{48EB37AA-5BFA-9C4F-8391-D29AA17C21C5}" srcOrd="9" destOrd="0" presId="urn:microsoft.com/office/officeart/2005/8/layout/cycle1"/>
    <dgm:cxn modelId="{04ED97BD-A957-C842-AE0E-A2EE3D2ECABA}" type="presParOf" srcId="{D3BC3168-B650-A44D-AC44-E65A94B7C20B}" destId="{7D875814-4428-7249-B7E5-0BB6BF6DAE72}" srcOrd="10" destOrd="0" presId="urn:microsoft.com/office/officeart/2005/8/layout/cycle1"/>
    <dgm:cxn modelId="{99ADE9D7-C92B-8445-A0CE-E9CE3C8F0B92}" type="presParOf" srcId="{D3BC3168-B650-A44D-AC44-E65A94B7C20B}" destId="{4F3C7DF5-1746-244B-9626-636574DA8223}" srcOrd="11" destOrd="0" presId="urn:microsoft.com/office/officeart/2005/8/layout/cycle1"/>
    <dgm:cxn modelId="{F8C328AA-3537-0D4C-BE90-993DE31A076C}" type="presParOf" srcId="{D3BC3168-B650-A44D-AC44-E65A94B7C20B}" destId="{FBA357DF-EFF9-B447-8215-10CA564CB321}" srcOrd="12" destOrd="0" presId="urn:microsoft.com/office/officeart/2005/8/layout/cycle1"/>
    <dgm:cxn modelId="{C8EBA97C-9A25-C14E-A329-C7C4085CCA62}" type="presParOf" srcId="{D3BC3168-B650-A44D-AC44-E65A94B7C20B}" destId="{55B5E513-593E-B04B-AAE4-45187F6D5573}" srcOrd="13" destOrd="0" presId="urn:microsoft.com/office/officeart/2005/8/layout/cycle1"/>
    <dgm:cxn modelId="{996150E2-2FCA-414B-AE41-682D66001D90}" type="presParOf" srcId="{D3BC3168-B650-A44D-AC44-E65A94B7C20B}" destId="{A734DA33-2D29-4843-BFD4-CA7181CAF42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D499-F688-4B41-9AD0-A30542902C5B}">
      <dsp:nvSpPr>
        <dsp:cNvPr id="0" name=""/>
        <dsp:cNvSpPr/>
      </dsp:nvSpPr>
      <dsp:spPr>
        <a:xfrm>
          <a:off x="653309" y="573284"/>
          <a:ext cx="254747" cy="25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653309" y="573284"/>
        <a:ext cx="254747" cy="254747"/>
      </dsp:txXfrm>
    </dsp:sp>
    <dsp:sp modelId="{EFE2A20B-428A-FD46-B7C0-4A8BC6CB83BA}">
      <dsp:nvSpPr>
        <dsp:cNvPr id="0" name=""/>
        <dsp:cNvSpPr/>
      </dsp:nvSpPr>
      <dsp:spPr>
        <a:xfrm>
          <a:off x="53171" y="565809"/>
          <a:ext cx="956230" cy="956230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7B0BE-CDBC-1A4E-A85F-416A5C5A8950}">
      <dsp:nvSpPr>
        <dsp:cNvPr id="0" name=""/>
        <dsp:cNvSpPr/>
      </dsp:nvSpPr>
      <dsp:spPr>
        <a:xfrm>
          <a:off x="807445" y="1047665"/>
          <a:ext cx="254747" cy="25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07445" y="1047665"/>
        <a:ext cx="254747" cy="254747"/>
      </dsp:txXfrm>
    </dsp:sp>
    <dsp:sp modelId="{6080FB2E-5B47-834F-A186-432A5B9362BF}">
      <dsp:nvSpPr>
        <dsp:cNvPr id="0" name=""/>
        <dsp:cNvSpPr/>
      </dsp:nvSpPr>
      <dsp:spPr>
        <a:xfrm>
          <a:off x="53171" y="565809"/>
          <a:ext cx="956230" cy="956230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3453F9-674E-EC43-A464-9715A8DD404F}">
      <dsp:nvSpPr>
        <dsp:cNvPr id="0" name=""/>
        <dsp:cNvSpPr/>
      </dsp:nvSpPr>
      <dsp:spPr>
        <a:xfrm>
          <a:off x="403912" y="1340849"/>
          <a:ext cx="254747" cy="25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03912" y="1340849"/>
        <a:ext cx="254747" cy="254747"/>
      </dsp:txXfrm>
    </dsp:sp>
    <dsp:sp modelId="{50C8DD42-E296-1A44-87DB-2CC5A1CD9CD7}">
      <dsp:nvSpPr>
        <dsp:cNvPr id="0" name=""/>
        <dsp:cNvSpPr/>
      </dsp:nvSpPr>
      <dsp:spPr>
        <a:xfrm>
          <a:off x="53171" y="565809"/>
          <a:ext cx="956230" cy="956230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875814-4428-7249-B7E5-0BB6BF6DAE72}">
      <dsp:nvSpPr>
        <dsp:cNvPr id="0" name=""/>
        <dsp:cNvSpPr/>
      </dsp:nvSpPr>
      <dsp:spPr>
        <a:xfrm>
          <a:off x="379" y="1047665"/>
          <a:ext cx="254747" cy="25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9" y="1047665"/>
        <a:ext cx="254747" cy="254747"/>
      </dsp:txXfrm>
    </dsp:sp>
    <dsp:sp modelId="{4F3C7DF5-1746-244B-9626-636574DA8223}">
      <dsp:nvSpPr>
        <dsp:cNvPr id="0" name=""/>
        <dsp:cNvSpPr/>
      </dsp:nvSpPr>
      <dsp:spPr>
        <a:xfrm>
          <a:off x="53171" y="565809"/>
          <a:ext cx="956230" cy="956230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5E513-593E-B04B-AAE4-45187F6D5573}">
      <dsp:nvSpPr>
        <dsp:cNvPr id="0" name=""/>
        <dsp:cNvSpPr/>
      </dsp:nvSpPr>
      <dsp:spPr>
        <a:xfrm>
          <a:off x="154515" y="573284"/>
          <a:ext cx="254747" cy="25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4515" y="573284"/>
        <a:ext cx="254747" cy="254747"/>
      </dsp:txXfrm>
    </dsp:sp>
    <dsp:sp modelId="{A734DA33-2D29-4843-BFD4-CA7181CAF423}">
      <dsp:nvSpPr>
        <dsp:cNvPr id="0" name=""/>
        <dsp:cNvSpPr/>
      </dsp:nvSpPr>
      <dsp:spPr>
        <a:xfrm>
          <a:off x="53171" y="565809"/>
          <a:ext cx="956230" cy="956230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21/01/19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Mehvish Saleem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around comes around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5084579"/>
              </p:ext>
            </p:extLst>
          </p:nvPr>
        </p:nvGraphicFramePr>
        <p:xfrm>
          <a:off x="7641941" y="3165073"/>
          <a:ext cx="1062573" cy="216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9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Codasyl</a:t>
            </a:r>
            <a:r>
              <a:rPr lang="en-US" sz="2800" dirty="0" smtClean="0"/>
              <a:t> (Committee on data systems languages)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CODASYL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Reports released in 1970s</a:t>
            </a:r>
          </a:p>
          <a:p>
            <a:r>
              <a:rPr lang="en-US" dirty="0" smtClean="0"/>
              <a:t>A </a:t>
            </a:r>
            <a:r>
              <a:rPr lang="en-US" dirty="0" smtClean="0"/>
              <a:t>directed graph model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 smtClean="0"/>
              <a:t>consists of a collection of record and set instances of the set type </a:t>
            </a:r>
            <a:endParaRPr lang="en-US" dirty="0" smtClean="0"/>
          </a:p>
          <a:p>
            <a:r>
              <a:rPr lang="en-US" dirty="0" smtClean="0"/>
              <a:t>Record-at-a-time data manipulation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0*r66S_r_23wzXw4VR.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199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codasyl</a:t>
            </a:r>
            <a:r>
              <a:rPr lang="en-US" dirty="0" smtClean="0"/>
              <a:t> directed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5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Flexible</a:t>
            </a:r>
          </a:p>
          <a:p>
            <a:r>
              <a:rPr lang="en-US" sz="2400" dirty="0" smtClean="0"/>
              <a:t>No redundancy</a:t>
            </a:r>
          </a:p>
          <a:p>
            <a:r>
              <a:rPr lang="en-US" sz="2400" dirty="0" smtClean="0"/>
              <a:t>Can deal with corner cases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Complex model</a:t>
            </a:r>
          </a:p>
          <a:p>
            <a:r>
              <a:rPr lang="en-US" sz="2400" dirty="0" smtClean="0"/>
              <a:t>Long long load times due to the graph structure</a:t>
            </a:r>
          </a:p>
          <a:p>
            <a:r>
              <a:rPr lang="en-US" sz="2400" dirty="0" smtClean="0"/>
              <a:t>Poorer physical and logical independence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75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in 1970 by Ted </a:t>
            </a:r>
            <a:r>
              <a:rPr lang="en-US" dirty="0" err="1" smtClean="0"/>
              <a:t>Codd</a:t>
            </a:r>
            <a:endParaRPr lang="en-US" dirty="0" smtClean="0"/>
          </a:p>
          <a:p>
            <a:r>
              <a:rPr lang="en-US" dirty="0" smtClean="0"/>
              <a:t>Data structured as relations </a:t>
            </a:r>
            <a:r>
              <a:rPr lang="mr-IN" dirty="0" smtClean="0"/>
              <a:t>–</a:t>
            </a:r>
            <a:r>
              <a:rPr lang="en-US" dirty="0" smtClean="0"/>
              <a:t> sets of tuples</a:t>
            </a:r>
          </a:p>
          <a:p>
            <a:r>
              <a:rPr lang="en-US" dirty="0" smtClean="0"/>
              <a:t>Uses a set-at-a-time query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1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712236088"/>
              </p:ext>
            </p:extLst>
          </p:nvPr>
        </p:nvGraphicFramePr>
        <p:xfrm>
          <a:off x="685798" y="620713"/>
          <a:ext cx="38523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080"/>
                <a:gridCol w="963080"/>
                <a:gridCol w="963080"/>
                <a:gridCol w="96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Detroit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6" name="Pictur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492983"/>
              </p:ext>
            </p:extLst>
          </p:nvPr>
        </p:nvGraphicFramePr>
        <p:xfrm>
          <a:off x="685800" y="3452807"/>
          <a:ext cx="41620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522"/>
                <a:gridCol w="1040522"/>
                <a:gridCol w="1040522"/>
                <a:gridCol w="1040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Pictur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013302"/>
              </p:ext>
            </p:extLst>
          </p:nvPr>
        </p:nvGraphicFramePr>
        <p:xfrm>
          <a:off x="3048742" y="2028896"/>
          <a:ext cx="41620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522"/>
                <a:gridCol w="1040522"/>
                <a:gridCol w="1040522"/>
                <a:gridCol w="1040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6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debate between </a:t>
            </a:r>
            <a:r>
              <a:rPr lang="en-US" dirty="0" err="1" smtClean="0"/>
              <a:t>Tedd</a:t>
            </a:r>
            <a:r>
              <a:rPr lang="en-US" dirty="0" smtClean="0"/>
              <a:t> </a:t>
            </a:r>
            <a:r>
              <a:rPr lang="en-US" dirty="0" err="1" smtClean="0"/>
              <a:t>Codd</a:t>
            </a:r>
            <a:r>
              <a:rPr lang="en-US" dirty="0" smtClean="0"/>
              <a:t> and Charlie Bachman (inventor of the network model) lasted through most on 1970s</a:t>
            </a:r>
          </a:p>
          <a:p>
            <a:r>
              <a:rPr lang="en-US" dirty="0" smtClean="0"/>
              <a:t>SIGFIDET ‘74</a:t>
            </a:r>
          </a:p>
          <a:p>
            <a:r>
              <a:rPr lang="en-US" dirty="0" smtClean="0"/>
              <a:t>Conclusion left on the commercial marketplace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 against CODASYL:</a:t>
            </a:r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No acceptable data independence</a:t>
            </a:r>
          </a:p>
          <a:p>
            <a:pPr lvl="1"/>
            <a:r>
              <a:rPr lang="en-US" dirty="0" smtClean="0"/>
              <a:t>Not flexible enough</a:t>
            </a:r>
          </a:p>
          <a:p>
            <a:pPr lvl="1"/>
            <a:endParaRPr lang="en-US" dirty="0" smtClean="0"/>
          </a:p>
          <a:p>
            <a:r>
              <a:rPr lang="en-US" dirty="0"/>
              <a:t>Arguments against </a:t>
            </a:r>
            <a:r>
              <a:rPr lang="en-US" dirty="0" smtClean="0"/>
              <a:t>Relational:</a:t>
            </a:r>
          </a:p>
          <a:p>
            <a:pPr lvl="1"/>
            <a:r>
              <a:rPr lang="en-US" dirty="0" smtClean="0"/>
              <a:t>Difficult to understand the new languages</a:t>
            </a:r>
          </a:p>
          <a:p>
            <a:pPr lvl="1"/>
            <a:r>
              <a:rPr lang="en-US" dirty="0" smtClean="0"/>
              <a:t>Might not be possible to implement the model efficiently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8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who won?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VAX (32-bit minicomputers) supported relational and mainframes supported non-relational</a:t>
            </a:r>
          </a:p>
          <a:p>
            <a:r>
              <a:rPr lang="en-US" dirty="0" smtClean="0"/>
              <a:t>IBM announced dual support for IMS and DB/2 (an early relational database)</a:t>
            </a:r>
          </a:p>
          <a:p>
            <a:r>
              <a:rPr lang="en-US" dirty="0" smtClean="0"/>
              <a:t>SQL established as the standard relational database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9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pic>
        <p:nvPicPr>
          <p:cNvPr id="6" name="Content Placeholder 5" descr="1200px-Joseph_M._Hellerstei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19" b="-12219"/>
          <a:stretch/>
        </p:blipFill>
        <p:spPr>
          <a:xfrm>
            <a:off x="557585" y="1967298"/>
            <a:ext cx="4290303" cy="3559175"/>
          </a:xfr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04" y="1982788"/>
            <a:ext cx="2988292" cy="363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848" y="5199060"/>
            <a:ext cx="21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Joseph </a:t>
            </a:r>
            <a:r>
              <a:rPr lang="en-US" b="1" dirty="0" err="1" smtClean="0"/>
              <a:t>Hellerstein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08188" y="5638186"/>
            <a:ext cx="25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Michael </a:t>
            </a:r>
            <a:r>
              <a:rPr lang="en-US" b="1" dirty="0" err="1" smtClean="0"/>
              <a:t>Stonebraker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007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importance of data independence</a:t>
            </a:r>
          </a:p>
          <a:p>
            <a:r>
              <a:rPr lang="en-US" dirty="0" smtClean="0"/>
              <a:t>Tree structured models are restrictive</a:t>
            </a:r>
          </a:p>
          <a:p>
            <a:r>
              <a:rPr lang="en-US" dirty="0" smtClean="0"/>
              <a:t>Optimization of record-at-a-time queries is hard</a:t>
            </a:r>
          </a:p>
          <a:p>
            <a:r>
              <a:rPr lang="en-US" dirty="0" smtClean="0"/>
              <a:t>Directed graphs are more flexible than hierarchies but more complex</a:t>
            </a:r>
          </a:p>
          <a:p>
            <a:r>
              <a:rPr lang="en-US" dirty="0" smtClean="0"/>
              <a:t>Set-a-time languages offer more data independence</a:t>
            </a:r>
          </a:p>
          <a:p>
            <a:r>
              <a:rPr lang="en-US" dirty="0" smtClean="0"/>
              <a:t>Technical debates are usually settled by market giants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Hierarchical IMS Era</a:t>
            </a:r>
          </a:p>
          <a:p>
            <a:r>
              <a:rPr lang="en-US" dirty="0" smtClean="0"/>
              <a:t>Network CODASYL Era</a:t>
            </a:r>
          </a:p>
          <a:p>
            <a:r>
              <a:rPr lang="en-US" dirty="0" smtClean="0"/>
              <a:t>Relational Era</a:t>
            </a:r>
          </a:p>
          <a:p>
            <a:r>
              <a:rPr lang="en-US" dirty="0" smtClean="0"/>
              <a:t>Comparison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summary of 35 years of data model proposals</a:t>
            </a:r>
          </a:p>
          <a:p>
            <a:r>
              <a:rPr lang="en-US" dirty="0" smtClean="0"/>
              <a:t>Discusses data models divided into 9 eras</a:t>
            </a:r>
          </a:p>
          <a:p>
            <a:r>
              <a:rPr lang="en-US" dirty="0" smtClean="0"/>
              <a:t>Talks about the pros, cons and lessons learned from each era</a:t>
            </a:r>
          </a:p>
          <a:p>
            <a:r>
              <a:rPr lang="en-US" dirty="0" smtClean="0"/>
              <a:t>Example used: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308" y="4476481"/>
            <a:ext cx="7279576" cy="1363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entury Gothic (Body)"/>
                <a:cs typeface="Century Gothic (Body)"/>
              </a:rPr>
              <a:t>Supplier (</a:t>
            </a:r>
            <a:r>
              <a:rPr lang="en-US" sz="2000" dirty="0" err="1">
                <a:latin typeface="Century Gothic (Body)"/>
                <a:cs typeface="Century Gothic (Body)"/>
              </a:rPr>
              <a:t>sno</a:t>
            </a:r>
            <a:r>
              <a:rPr lang="en-US" sz="2000" dirty="0">
                <a:latin typeface="Century Gothic (Body)"/>
                <a:cs typeface="Century Gothic (Body)"/>
              </a:rPr>
              <a:t>, </a:t>
            </a:r>
            <a:r>
              <a:rPr lang="en-US" sz="2000" dirty="0" err="1">
                <a:latin typeface="Century Gothic (Body)"/>
                <a:cs typeface="Century Gothic (Body)"/>
              </a:rPr>
              <a:t>sname</a:t>
            </a:r>
            <a:r>
              <a:rPr lang="en-US" sz="2000" dirty="0">
                <a:latin typeface="Century Gothic (Body)"/>
                <a:cs typeface="Century Gothic (Body)"/>
              </a:rPr>
              <a:t>, </a:t>
            </a:r>
            <a:r>
              <a:rPr lang="en-US" sz="2000" dirty="0" err="1">
                <a:latin typeface="Century Gothic (Body)"/>
                <a:cs typeface="Century Gothic (Body)"/>
              </a:rPr>
              <a:t>scity</a:t>
            </a:r>
            <a:r>
              <a:rPr lang="en-US" sz="2000" dirty="0">
                <a:latin typeface="Century Gothic (Body)"/>
                <a:cs typeface="Century Gothic (Body)"/>
              </a:rPr>
              <a:t>, </a:t>
            </a:r>
            <a:r>
              <a:rPr lang="en-US" sz="2000" dirty="0" err="1">
                <a:latin typeface="Century Gothic (Body)"/>
                <a:cs typeface="Century Gothic (Body)"/>
              </a:rPr>
              <a:t>sstate</a:t>
            </a:r>
            <a:r>
              <a:rPr lang="en-US" sz="2000" dirty="0">
                <a:latin typeface="Century Gothic (Body)"/>
                <a:cs typeface="Century Gothic (Body)"/>
              </a:rPr>
              <a:t>)</a:t>
            </a:r>
          </a:p>
          <a:p>
            <a:r>
              <a:rPr lang="mr-IN" sz="2000" dirty="0">
                <a:latin typeface="Century Gothic (Body)"/>
                <a:cs typeface="Century Gothic (Body)"/>
              </a:rPr>
              <a:t>Part     (pno, pname, psize, pcolor)</a:t>
            </a:r>
          </a:p>
          <a:p>
            <a:r>
              <a:rPr lang="en-US" sz="2000" dirty="0">
                <a:latin typeface="Century Gothic (Body)"/>
                <a:cs typeface="Century Gothic (Body)"/>
              </a:rPr>
              <a:t>Supply   (</a:t>
            </a:r>
            <a:r>
              <a:rPr lang="en-US" sz="2000" dirty="0" err="1">
                <a:latin typeface="Century Gothic (Body)"/>
                <a:cs typeface="Century Gothic (Body)"/>
              </a:rPr>
              <a:t>sno</a:t>
            </a:r>
            <a:r>
              <a:rPr lang="en-US" sz="2000" dirty="0">
                <a:latin typeface="Century Gothic (Body)"/>
                <a:cs typeface="Century Gothic (Body)"/>
              </a:rPr>
              <a:t>, </a:t>
            </a:r>
            <a:r>
              <a:rPr lang="en-US" sz="2000" dirty="0" err="1">
                <a:latin typeface="Century Gothic (Body)"/>
                <a:cs typeface="Century Gothic (Body)"/>
              </a:rPr>
              <a:t>pno</a:t>
            </a:r>
            <a:r>
              <a:rPr lang="en-US" sz="2000" dirty="0">
                <a:latin typeface="Century Gothic (Body)"/>
                <a:cs typeface="Century Gothic (Body)"/>
              </a:rPr>
              <a:t> ,  </a:t>
            </a:r>
            <a:r>
              <a:rPr lang="en-US" sz="2000" dirty="0" err="1">
                <a:latin typeface="Century Gothic (Body)"/>
                <a:cs typeface="Century Gothic (Body)"/>
              </a:rPr>
              <a:t>qty</a:t>
            </a:r>
            <a:r>
              <a:rPr lang="en-US" sz="2000" dirty="0">
                <a:latin typeface="Century Gothic (Body)"/>
                <a:cs typeface="Century Gothic (Body)"/>
              </a:rPr>
              <a:t>,   price )</a:t>
            </a:r>
          </a:p>
        </p:txBody>
      </p:sp>
    </p:spTree>
    <p:extLst>
      <p:ext uri="{BB962C8B-B14F-4D97-AF65-F5344CB8AC3E}">
        <p14:creationId xmlns:p14="http://schemas.microsoft.com/office/powerpoint/2010/main" val="422826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Ims</a:t>
            </a:r>
            <a:r>
              <a:rPr lang="en-US" sz="2800" dirty="0" smtClean="0"/>
              <a:t> (Information management system)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Ims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1960’s and 1970’s</a:t>
            </a:r>
          </a:p>
          <a:p>
            <a:r>
              <a:rPr lang="en-US" dirty="0" smtClean="0"/>
              <a:t>Hierarchical data model: a collection of instances of record types </a:t>
            </a:r>
          </a:p>
          <a:p>
            <a:r>
              <a:rPr lang="en-US" dirty="0" smtClean="0"/>
              <a:t>Uses a “record-at-a-time” language called DL/I for data manipulation</a:t>
            </a:r>
          </a:p>
          <a:p>
            <a:r>
              <a:rPr lang="en-US" dirty="0" smtClean="0"/>
              <a:t>Stored sequentially or through </a:t>
            </a:r>
            <a:r>
              <a:rPr lang="en-US" dirty="0" smtClean="0"/>
              <a:t>hashing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40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0*QH2JzrMRuNb7B__U.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" b="365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Hierarchical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5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</a:t>
            </a:r>
          </a:p>
          <a:p>
            <a:r>
              <a:rPr lang="en-US" sz="2400" dirty="0" smtClean="0"/>
              <a:t>Some </a:t>
            </a:r>
            <a:r>
              <a:rPr lang="en-US" sz="2400" dirty="0" smtClean="0"/>
              <a:t>support for logical data independence</a:t>
            </a:r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Redundancy</a:t>
            </a:r>
          </a:p>
          <a:p>
            <a:r>
              <a:rPr lang="en-US" sz="2400" dirty="0" smtClean="0"/>
              <a:t>Child cannot exist without parent</a:t>
            </a:r>
          </a:p>
          <a:p>
            <a:r>
              <a:rPr lang="en-US" sz="2400" dirty="0" smtClean="0"/>
              <a:t>Lack of physical data independence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46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1248</TotalTime>
  <Words>474</Words>
  <Application>Microsoft Macintosh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Apothecary</vt:lpstr>
      <vt:lpstr>What goes around comes around</vt:lpstr>
      <vt:lpstr>Authors</vt:lpstr>
      <vt:lpstr>Content</vt:lpstr>
      <vt:lpstr>introduction</vt:lpstr>
      <vt:lpstr>background</vt:lpstr>
      <vt:lpstr>Ims (Information management system)</vt:lpstr>
      <vt:lpstr>Ims era</vt:lpstr>
      <vt:lpstr>Two Hierarchical organizations</vt:lpstr>
      <vt:lpstr>Pros and cons</vt:lpstr>
      <vt:lpstr>Codasyl (Committee on data systems languages)</vt:lpstr>
      <vt:lpstr>CODASYL Era</vt:lpstr>
      <vt:lpstr>A codasyl directed graph</vt:lpstr>
      <vt:lpstr>Pros and cons</vt:lpstr>
      <vt:lpstr>Relational</vt:lpstr>
      <vt:lpstr>How does it work?</vt:lpstr>
      <vt:lpstr>Relational database</vt:lpstr>
      <vt:lpstr>The great debate</vt:lpstr>
      <vt:lpstr>Comparison</vt:lpstr>
      <vt:lpstr>So who won?</vt:lpstr>
      <vt:lpstr>What did we learn?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Mehvish Saleem</dc:creator>
  <cp:lastModifiedBy>Mehvish Saleem</cp:lastModifiedBy>
  <cp:revision>17</cp:revision>
  <dcterms:created xsi:type="dcterms:W3CDTF">2019-01-21T02:02:34Z</dcterms:created>
  <dcterms:modified xsi:type="dcterms:W3CDTF">2019-01-22T08:49:38Z</dcterms:modified>
</cp:coreProperties>
</file>