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3" r:id="rId3"/>
    <p:sldId id="270" r:id="rId4"/>
    <p:sldId id="271" r:id="rId5"/>
    <p:sldId id="274" r:id="rId6"/>
    <p:sldId id="275" r:id="rId7"/>
    <p:sldId id="265" r:id="rId8"/>
    <p:sldId id="260" r:id="rId9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91" d="100"/>
          <a:sy n="91" d="100"/>
        </p:scale>
        <p:origin x="1118" y="5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2024/8/13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2024/8/13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5">
            <a:extLst>
              <a:ext uri="{FF2B5EF4-FFF2-40B4-BE49-F238E27FC236}">
                <a16:creationId xmlns:a16="http://schemas.microsoft.com/office/drawing/2014/main" id="{525D5A74-BD54-8FD4-A9F3-AA2A79205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36437" y="6685988"/>
            <a:ext cx="545049" cy="171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B0EA5506-5C77-4A4C-8F16-8EC3CBEC5720}" type="datetimeyyyy">
              <a:rPr lang="en-US" altLang="zh-TW" smtClean="0"/>
              <a:t>2024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5">
            <a:extLst>
              <a:ext uri="{FF2B5EF4-FFF2-40B4-BE49-F238E27FC236}">
                <a16:creationId xmlns:a16="http://schemas.microsoft.com/office/drawing/2014/main" id="{72B84ABE-F814-8085-99D9-184E28176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57702" y="6685988"/>
            <a:ext cx="599554" cy="171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CFB88040-9490-4993-9F5D-87EF6F904F52}" type="datetimeyyyy">
              <a:rPr lang="en-US" altLang="zh-TW" smtClean="0"/>
              <a:t>2024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5">
            <a:extLst>
              <a:ext uri="{FF2B5EF4-FFF2-40B4-BE49-F238E27FC236}">
                <a16:creationId xmlns:a16="http://schemas.microsoft.com/office/drawing/2014/main" id="{748D895B-53E5-725B-4C28-EF4A5512D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57702" y="6685988"/>
            <a:ext cx="599554" cy="171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1C75E114-DBDF-4A5F-821E-D47A0B8DB17D}" type="datetimeyyyy">
              <a:rPr lang="en-US" altLang="zh-TW" smtClean="0"/>
              <a:t>2024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5">
            <a:extLst>
              <a:ext uri="{FF2B5EF4-FFF2-40B4-BE49-F238E27FC236}">
                <a16:creationId xmlns:a16="http://schemas.microsoft.com/office/drawing/2014/main" id="{E55BB4C0-2B8E-7F74-8D56-46C67AA03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57702" y="6685988"/>
            <a:ext cx="599554" cy="171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6DE64F84-64EF-4A21-9ECE-5AADC4E0ACC3}" type="datetimeyyyy">
              <a:rPr lang="en-US" altLang="zh-TW" smtClean="0"/>
              <a:t>2024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3" name="日期版面配置區 5">
            <a:extLst>
              <a:ext uri="{FF2B5EF4-FFF2-40B4-BE49-F238E27FC236}">
                <a16:creationId xmlns:a16="http://schemas.microsoft.com/office/drawing/2014/main" id="{4644F2F7-0175-A630-21EA-2E31C7BDD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57702" y="6685988"/>
            <a:ext cx="599554" cy="171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04308BB5-8446-4303-AA62-A0F48BD1DAC7}" type="datetimeyyyy">
              <a:rPr lang="en-US" altLang="zh-TW" smtClean="0"/>
              <a:t>2024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5">
            <a:extLst>
              <a:ext uri="{FF2B5EF4-FFF2-40B4-BE49-F238E27FC236}">
                <a16:creationId xmlns:a16="http://schemas.microsoft.com/office/drawing/2014/main" id="{A1359A57-F17F-123E-4C41-B72280D66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57702" y="6685988"/>
            <a:ext cx="599554" cy="171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6CB5358-FDC0-4253-BA24-C6EE141CA75A}" type="datetimeyyyy">
              <a:rPr lang="en-US" altLang="zh-TW" smtClean="0"/>
              <a:t>2024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5">
            <a:extLst>
              <a:ext uri="{FF2B5EF4-FFF2-40B4-BE49-F238E27FC236}">
                <a16:creationId xmlns:a16="http://schemas.microsoft.com/office/drawing/2014/main" id="{E2D167AA-AC85-67ED-FCE7-C8ECDA21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7702" y="6685988"/>
            <a:ext cx="599554" cy="171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129EC6EC-416D-4A72-9355-59A9935B9B54}" type="datetimeyyyy">
              <a:rPr lang="en-US" altLang="zh-TW" smtClean="0"/>
              <a:t>2024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5">
            <a:extLst>
              <a:ext uri="{FF2B5EF4-FFF2-40B4-BE49-F238E27FC236}">
                <a16:creationId xmlns:a16="http://schemas.microsoft.com/office/drawing/2014/main" id="{2761EBAC-ED47-9270-E740-EA848A4E0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57702" y="6685988"/>
            <a:ext cx="599554" cy="171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F44D928E-CFC4-4079-ACB3-B69E7BB96CC3}" type="datetimeyyyy">
              <a:rPr lang="en-US" altLang="zh-TW" smtClean="0"/>
              <a:t>2024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5">
            <a:extLst>
              <a:ext uri="{FF2B5EF4-FFF2-40B4-BE49-F238E27FC236}">
                <a16:creationId xmlns:a16="http://schemas.microsoft.com/office/drawing/2014/main" id="{C73D05A0-329D-43CC-F2AC-A5B49C824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57702" y="6685988"/>
            <a:ext cx="599554" cy="171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0280E951-E9B0-4102-A13F-E31170A35988}" type="datetimeyyyy">
              <a:rPr lang="en-US" altLang="zh-TW" smtClean="0"/>
              <a:t>2024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340000"/>
            <a:ext cx="9906000" cy="720080"/>
          </a:xfrm>
        </p:spPr>
        <p:txBody>
          <a:bodyPr>
            <a:normAutofit/>
          </a:bodyPr>
          <a:lstStyle/>
          <a:p>
            <a:r>
              <a:rPr lang="en-US" altLang="zh-TW" sz="4000" dirty="0" err="1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LearnLink</a:t>
            </a:r>
            <a:r>
              <a:rPr lang="zh-TW" altLang="en-US" sz="4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家教平台</a:t>
            </a: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組別：第五組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組員：盧彥辰，許碩宇，呂紹瑜，陳之翔，羅盈靜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指導老師：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E6DB61-FDA3-7301-E32A-5A4C7417001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8E9313-EDBE-4E6F-8330-4C4C5F95F7E2}" type="datetimeyyyy">
              <a:rPr lang="en-US" altLang="zh-TW" smtClean="0"/>
              <a:t>2024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小組成員與分工介紹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4068A1-6F54-3067-0448-E0E0299ABF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12963B-E93B-4EB3-96CD-64811CBA45E8}" type="datetimeyyyy">
              <a:rPr lang="en-US" altLang="zh-TW" smtClean="0"/>
              <a:t>2024</a:t>
            </a:fld>
            <a:endParaRPr lang="zh-TW" altLang="en-US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73987E2A-6F33-2AEC-4F70-B4BD8168BCC6}"/>
              </a:ext>
            </a:extLst>
          </p:cNvPr>
          <p:cNvGrpSpPr/>
          <p:nvPr/>
        </p:nvGrpSpPr>
        <p:grpSpPr>
          <a:xfrm>
            <a:off x="4862990" y="2940699"/>
            <a:ext cx="3708412" cy="1556409"/>
            <a:chOff x="1388604" y="1597442"/>
            <a:chExt cx="3708412" cy="1556409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2319C4BE-665B-D707-B5C2-2620BCE68D27}"/>
                </a:ext>
              </a:extLst>
            </p:cNvPr>
            <p:cNvSpPr/>
            <p:nvPr/>
          </p:nvSpPr>
          <p:spPr>
            <a:xfrm>
              <a:off x="1388604" y="1857707"/>
              <a:ext cx="1296144" cy="1296144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305FFC9-5723-DFAA-4E26-55FB7E270789}"/>
                </a:ext>
              </a:extLst>
            </p:cNvPr>
            <p:cNvSpPr txBox="1"/>
            <p:nvPr/>
          </p:nvSpPr>
          <p:spPr>
            <a:xfrm>
              <a:off x="2792760" y="159744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陳之翔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7AE05FA-F040-008C-BBAC-70D550E6C4AD}"/>
                </a:ext>
              </a:extLst>
            </p:cNvPr>
            <p:cNvSpPr txBox="1"/>
            <p:nvPr/>
          </p:nvSpPr>
          <p:spPr>
            <a:xfrm>
              <a:off x="2576736" y="1931091"/>
              <a:ext cx="25202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．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zh-TW" altLang="en-US" b="1" dirty="0">
                  <a:solidFill>
                    <a:schemeClr val="bg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．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zh-TW" altLang="en-US" b="1" dirty="0">
                  <a:solidFill>
                    <a:schemeClr val="bg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．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zh-TW" altLang="en-US" dirty="0">
                  <a:solidFill>
                    <a:schemeClr val="bg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．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0E5FCA6-5990-4CEA-770A-74A1E53A94A2}"/>
              </a:ext>
            </a:extLst>
          </p:cNvPr>
          <p:cNvGrpSpPr/>
          <p:nvPr/>
        </p:nvGrpSpPr>
        <p:grpSpPr>
          <a:xfrm>
            <a:off x="4807203" y="928176"/>
            <a:ext cx="3708412" cy="1556409"/>
            <a:chOff x="1388604" y="1597442"/>
            <a:chExt cx="3708412" cy="1556409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AC3E4B36-D86A-25D7-6DDE-70DFE74765F2}"/>
                </a:ext>
              </a:extLst>
            </p:cNvPr>
            <p:cNvSpPr/>
            <p:nvPr/>
          </p:nvSpPr>
          <p:spPr>
            <a:xfrm>
              <a:off x="1388604" y="1857707"/>
              <a:ext cx="1296144" cy="1296144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CAA2E26-7B82-996F-38BE-DF1B547D228A}"/>
                </a:ext>
              </a:extLst>
            </p:cNvPr>
            <p:cNvSpPr txBox="1"/>
            <p:nvPr/>
          </p:nvSpPr>
          <p:spPr>
            <a:xfrm>
              <a:off x="2792760" y="159744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許碩宇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05A7991-7C32-B96A-84A9-585A1E4911D3}"/>
                </a:ext>
              </a:extLst>
            </p:cNvPr>
            <p:cNvSpPr txBox="1"/>
            <p:nvPr/>
          </p:nvSpPr>
          <p:spPr>
            <a:xfrm>
              <a:off x="2576736" y="1931091"/>
              <a:ext cx="25202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．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zh-TW" altLang="en-US" b="1" dirty="0">
                  <a:solidFill>
                    <a:schemeClr val="bg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．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zh-TW" altLang="en-US" b="1" dirty="0">
                  <a:solidFill>
                    <a:schemeClr val="bg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．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zh-TW" altLang="en-US" dirty="0">
                  <a:solidFill>
                    <a:schemeClr val="bg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．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4DB8A83-3AD5-CC60-436E-5DE74923F300}"/>
              </a:ext>
            </a:extLst>
          </p:cNvPr>
          <p:cNvGrpSpPr/>
          <p:nvPr/>
        </p:nvGrpSpPr>
        <p:grpSpPr>
          <a:xfrm>
            <a:off x="903185" y="2940699"/>
            <a:ext cx="3708412" cy="1556409"/>
            <a:chOff x="1388604" y="1597442"/>
            <a:chExt cx="3708412" cy="1556409"/>
          </a:xfrm>
        </p:grpSpPr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B7A0756F-281F-C3B4-D51A-3EE6B2E02FE8}"/>
                </a:ext>
              </a:extLst>
            </p:cNvPr>
            <p:cNvSpPr/>
            <p:nvPr/>
          </p:nvSpPr>
          <p:spPr>
            <a:xfrm>
              <a:off x="1388604" y="1857707"/>
              <a:ext cx="1296144" cy="1296144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A65D370-DDA2-B31F-4864-A0EE0EC00DB1}"/>
                </a:ext>
              </a:extLst>
            </p:cNvPr>
            <p:cNvSpPr txBox="1"/>
            <p:nvPr/>
          </p:nvSpPr>
          <p:spPr>
            <a:xfrm>
              <a:off x="2792760" y="159744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呂紹瑜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98A5381-FEED-B78D-AC1B-9821A9828E5F}"/>
                </a:ext>
              </a:extLst>
            </p:cNvPr>
            <p:cNvSpPr txBox="1"/>
            <p:nvPr/>
          </p:nvSpPr>
          <p:spPr>
            <a:xfrm>
              <a:off x="2576736" y="1931091"/>
              <a:ext cx="25202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．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zh-TW" altLang="en-US" b="1" dirty="0">
                  <a:solidFill>
                    <a:schemeClr val="bg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．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zh-TW" altLang="en-US" b="1" dirty="0">
                  <a:solidFill>
                    <a:schemeClr val="bg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．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zh-TW" altLang="en-US" dirty="0">
                  <a:solidFill>
                    <a:schemeClr val="bg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．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B36A182-1556-715D-FE70-51A7CDE6D350}"/>
              </a:ext>
            </a:extLst>
          </p:cNvPr>
          <p:cNvGrpSpPr/>
          <p:nvPr/>
        </p:nvGrpSpPr>
        <p:grpSpPr>
          <a:xfrm>
            <a:off x="903185" y="918992"/>
            <a:ext cx="3708412" cy="1556409"/>
            <a:chOff x="1388604" y="1597442"/>
            <a:chExt cx="3708412" cy="1556409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A8AB42E4-2069-8181-5A81-2ED16B461BC1}"/>
                </a:ext>
              </a:extLst>
            </p:cNvPr>
            <p:cNvSpPr/>
            <p:nvPr/>
          </p:nvSpPr>
          <p:spPr>
            <a:xfrm>
              <a:off x="1388604" y="1857707"/>
              <a:ext cx="1296144" cy="1296144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E8B6930-5F98-BCF2-24E8-95BBED848734}"/>
                </a:ext>
              </a:extLst>
            </p:cNvPr>
            <p:cNvSpPr txBox="1"/>
            <p:nvPr/>
          </p:nvSpPr>
          <p:spPr>
            <a:xfrm>
              <a:off x="2792760" y="159744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盧彥辰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08852B79-DA08-AA8C-CCE4-9ECCA223702E}"/>
                </a:ext>
              </a:extLst>
            </p:cNvPr>
            <p:cNvSpPr txBox="1"/>
            <p:nvPr/>
          </p:nvSpPr>
          <p:spPr>
            <a:xfrm>
              <a:off x="2576736" y="1931091"/>
              <a:ext cx="25202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．</a:t>
              </a:r>
              <a:r>
                <a:rPr lang="zh-TW" altLang="en-US" dirty="0">
                  <a:solidFill>
                    <a:schemeClr val="bg1"/>
                  </a:solidFill>
                </a:rPr>
                <a:t>學生發案表單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zh-TW" altLang="en-US" b="1" dirty="0">
                  <a:solidFill>
                    <a:schemeClr val="bg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．</a:t>
              </a:r>
              <a:r>
                <a:rPr lang="zh-TW" altLang="en-US" dirty="0">
                  <a:solidFill>
                    <a:schemeClr val="bg1"/>
                  </a:solidFill>
                </a:rPr>
                <a:t>登記為老師表單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zh-TW" altLang="en-US" b="1" dirty="0">
                  <a:solidFill>
                    <a:schemeClr val="bg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．</a:t>
              </a:r>
              <a:r>
                <a:rPr lang="zh-TW" altLang="en-US" dirty="0">
                  <a:solidFill>
                    <a:schemeClr val="bg1"/>
                  </a:solidFill>
                </a:rPr>
                <a:t>行事曆功能與表單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zh-TW" altLang="en-US" dirty="0">
                  <a:solidFill>
                    <a:schemeClr val="bg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．資料庫建置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4317A68E-D4EF-0705-B9AE-36CB7EBFCFE0}"/>
              </a:ext>
            </a:extLst>
          </p:cNvPr>
          <p:cNvGrpSpPr/>
          <p:nvPr/>
        </p:nvGrpSpPr>
        <p:grpSpPr>
          <a:xfrm>
            <a:off x="992560" y="4810539"/>
            <a:ext cx="3708412" cy="1556409"/>
            <a:chOff x="1388604" y="1597442"/>
            <a:chExt cx="3708412" cy="1556409"/>
          </a:xfrm>
        </p:grpSpPr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E59F8720-FE11-1345-9834-6398C831D3DD}"/>
                </a:ext>
              </a:extLst>
            </p:cNvPr>
            <p:cNvSpPr/>
            <p:nvPr/>
          </p:nvSpPr>
          <p:spPr>
            <a:xfrm>
              <a:off x="1388604" y="1857707"/>
              <a:ext cx="1296144" cy="1296144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0BA6821E-707A-DA01-8E73-11C5BA136FEA}"/>
                </a:ext>
              </a:extLst>
            </p:cNvPr>
            <p:cNvSpPr txBox="1"/>
            <p:nvPr/>
          </p:nvSpPr>
          <p:spPr>
            <a:xfrm>
              <a:off x="2792760" y="159744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羅盈靜</a:t>
              </a: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E45CFA88-00EE-565B-910D-9D96A6850408}"/>
                </a:ext>
              </a:extLst>
            </p:cNvPr>
            <p:cNvSpPr txBox="1"/>
            <p:nvPr/>
          </p:nvSpPr>
          <p:spPr>
            <a:xfrm>
              <a:off x="2576736" y="1931091"/>
              <a:ext cx="25202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．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zh-TW" altLang="en-US" b="1" dirty="0">
                  <a:solidFill>
                    <a:schemeClr val="bg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．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zh-TW" altLang="en-US" b="1" dirty="0">
                  <a:solidFill>
                    <a:schemeClr val="bg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．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zh-TW" altLang="en-US" dirty="0">
                  <a:solidFill>
                    <a:schemeClr val="bg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．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動機</a:t>
            </a:r>
            <a:r>
              <a:rPr lang="en-US" altLang="zh-TW" dirty="0"/>
              <a:t>&amp;</a:t>
            </a:r>
            <a:r>
              <a:rPr lang="zh-TW" altLang="en-US" dirty="0"/>
              <a:t>目的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139BA6-2F31-E074-3E3A-11F22D33C6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6B2017-FE89-4E77-B6FC-2D626DA40553}" type="datetimeyyyy">
              <a:rPr lang="en-US" altLang="zh-TW" smtClean="0"/>
              <a:t>2024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65600" y="979200"/>
            <a:ext cx="7704000" cy="468052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dirty="0"/>
              <a:t>LOGO</a:t>
            </a:r>
            <a:r>
              <a:rPr lang="zh-TW" altLang="en-US" dirty="0"/>
              <a:t>設計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D2055C-54E5-4C1C-0094-495F4CC378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E4186D-84A9-425A-9AA3-947954F7688A}" type="datetimeyyyy">
              <a:rPr lang="en-US" altLang="zh-TW" smtClean="0"/>
              <a:t>2024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開發技術與使用工具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9FCAE-955F-9D63-50B4-7127C2ED38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23F08E-3AB7-4A89-ABB0-D8F47ACDD803}" type="datetimeyyyy">
              <a:rPr lang="en-US" altLang="zh-TW" smtClean="0"/>
              <a:t>2024</a:t>
            </a:fld>
            <a:endParaRPr lang="zh-TW" altLang="en-US" dirty="0"/>
          </a:p>
        </p:txBody>
      </p:sp>
      <p:pic>
        <p:nvPicPr>
          <p:cNvPr id="1026" name="Picture 2" descr="什麼是HTML？｜學呀程式基礎">
            <a:extLst>
              <a:ext uri="{FF2B5EF4-FFF2-40B4-BE49-F238E27FC236}">
                <a16:creationId xmlns:a16="http://schemas.microsoft.com/office/drawing/2014/main" id="{96507D8A-AAF9-A641-1634-A8415E0E53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1556792"/>
            <a:ext cx="4169559" cy="11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Query 4: A New Era. jQuery, the “old-fashioned” JavaScript… | by Alex  Efimenko | Medium">
            <a:extLst>
              <a:ext uri="{FF2B5EF4-FFF2-40B4-BE49-F238E27FC236}">
                <a16:creationId xmlns:a16="http://schemas.microsoft.com/office/drawing/2014/main" id="{1153872B-3BB8-8DEB-3CC8-3AFFDC1B5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96" y="2918555"/>
            <a:ext cx="1368152" cy="115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前端框架- React 初體驗（環境建置、component 建立） | Hao's F2E World">
            <a:extLst>
              <a:ext uri="{FF2B5EF4-FFF2-40B4-BE49-F238E27FC236}">
                <a16:creationId xmlns:a16="http://schemas.microsoft.com/office/drawing/2014/main" id="{B769A344-F0A9-3F85-30C6-332BFAFD4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2945118"/>
            <a:ext cx="1800144" cy="1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Laravel? - Laravel News">
            <a:extLst>
              <a:ext uri="{FF2B5EF4-FFF2-40B4-BE49-F238E27FC236}">
                <a16:creationId xmlns:a16="http://schemas.microsoft.com/office/drawing/2014/main" id="{A14C84C7-4489-3886-AAB1-6BC128FF0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158357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託管的MySQL - Amazon RDS for MySQL - AWS">
            <a:extLst>
              <a:ext uri="{FF2B5EF4-FFF2-40B4-BE49-F238E27FC236}">
                <a16:creationId xmlns:a16="http://schemas.microsoft.com/office/drawing/2014/main" id="{49631758-EA4E-5332-DD3C-4026C78A1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70" y="3535088"/>
            <a:ext cx="2399518" cy="12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深入Git：index 檔案| Titangene Blog">
            <a:extLst>
              <a:ext uri="{FF2B5EF4-FFF2-40B4-BE49-F238E27FC236}">
                <a16:creationId xmlns:a16="http://schemas.microsoft.com/office/drawing/2014/main" id="{96FD1379-D892-878B-45A6-DF73E19F8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4509120"/>
            <a:ext cx="2399518" cy="12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34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3B1770-FEA9-2004-28B5-E8F09665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/>
          <a:p>
            <a:r>
              <a:rPr lang="zh-TW" altLang="en-US" dirty="0"/>
              <a:t>說明文字說明文字ＡＡ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967F0B7-6824-ACF7-E02F-B50D67A261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/>
          <a:p>
            <a:r>
              <a:rPr lang="zh-TW" altLang="en-US" dirty="0"/>
              <a:t>說明文字說明文字ＢＢ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8D4B057-F8EB-6E04-E5C2-0A856EE4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網站架構圖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6C8875F8-0595-14B6-101D-8BD40816A3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1DC193-ABB1-4257-A395-CFE730F15DC7}" type="datetimeyyyy">
              <a:rPr lang="en-US" altLang="zh-TW" smtClean="0"/>
              <a:t>2024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581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每個人負責的內容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106DF1-25D2-5580-7EB8-D7612429A24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5D80E-6C26-480B-BA71-FC31D19D11DE}" type="datetimeyyyy">
              <a:rPr lang="en-US" altLang="zh-TW" smtClean="0"/>
              <a:t>2024</a:t>
            </a:fld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5ACD5C-4FCC-6F93-B7B0-458EA81B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77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8656B-7993-5583-470E-5981C54B2F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A754DC-41A7-44BE-A2C8-3995C9896FE1}" type="datetimeyyyy">
              <a:rPr lang="en-US" altLang="zh-TW" smtClean="0"/>
              <a:t>2024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135</TotalTime>
  <Words>129</Words>
  <Application>Microsoft Office PowerPoint</Application>
  <PresentationFormat>A4 紙張 (210x297 公釐)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Wingdings</vt:lpstr>
      <vt:lpstr>2020簡報範本_light</vt:lpstr>
      <vt:lpstr>LearnLink家教平台</vt:lpstr>
      <vt:lpstr>小組成員與分工介紹</vt:lpstr>
      <vt:lpstr>動機&amp;目的</vt:lpstr>
      <vt:lpstr>LOGO設計</vt:lpstr>
      <vt:lpstr>開發技術與使用工具</vt:lpstr>
      <vt:lpstr>網站架構圖</vt:lpstr>
      <vt:lpstr>每個人負責的內容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58</cp:revision>
  <dcterms:created xsi:type="dcterms:W3CDTF">2021-04-12T00:49:08Z</dcterms:created>
  <dcterms:modified xsi:type="dcterms:W3CDTF">2024-08-13T03:02:39Z</dcterms:modified>
  <cp:category/>
</cp:coreProperties>
</file>