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Taller erfra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089091"/>
          </a:xfrm>
        </p:spPr>
        <p:txBody>
          <a:bodyPr>
            <a:normAutofit/>
          </a:bodyPr>
          <a:lstStyle/>
          <a:p>
            <a:r>
              <a:rPr lang="es-MX" dirty="0" smtClean="0"/>
              <a:t>Integrantes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Francisco Xavier Nieto Orozco.</a:t>
            </a:r>
          </a:p>
          <a:p>
            <a:r>
              <a:rPr lang="en-US" dirty="0" smtClean="0"/>
              <a:t>Angel David Zavala Rodriguez.</a:t>
            </a:r>
          </a:p>
          <a:p>
            <a:r>
              <a:rPr lang="en-US" dirty="0" smtClean="0"/>
              <a:t>Alan Salgado Salas.</a:t>
            </a:r>
          </a:p>
          <a:p>
            <a:r>
              <a:rPr lang="en-US" dirty="0" smtClean="0"/>
              <a:t>Brian Menendez Lopez.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628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47517"/>
          </a:xfrm>
        </p:spPr>
        <p:txBody>
          <a:bodyPr/>
          <a:lstStyle/>
          <a:p>
            <a:r>
              <a:rPr lang="en-US" dirty="0" smtClean="0"/>
              <a:t>El proposito de nuestro proyecto es </a:t>
            </a:r>
            <a:r>
              <a:rPr lang="en-US" dirty="0"/>
              <a:t>a</a:t>
            </a:r>
            <a:r>
              <a:rPr lang="en-US" dirty="0" smtClean="0"/>
              <a:t>yudar a crecer el taller ERFRA en varios lugares del pais, esto se centrara en todas las escuelas posibles ya que el taller se basa en su mayoria en uniformes escolares.</a:t>
            </a:r>
            <a:endParaRPr lang="es-MX" dirty="0"/>
          </a:p>
        </p:txBody>
      </p:sp>
      <p:pic>
        <p:nvPicPr>
          <p:cNvPr id="1028" name="Picture 4" descr="QUÉ TELAS SE PRODUCEN EN MÉXICO? | Instituto Textil N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51" y="3897789"/>
            <a:ext cx="3959273" cy="20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formes Escolares en Mexico | Mayoristas | Bordados | UNIB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68" y="3320216"/>
            <a:ext cx="2092558" cy="31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2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765044"/>
          </a:xfrm>
        </p:spPr>
        <p:txBody>
          <a:bodyPr/>
          <a:lstStyle/>
          <a:p>
            <a:r>
              <a:rPr lang="en-US" dirty="0" err="1" smtClean="0"/>
              <a:t>Nuestro</a:t>
            </a:r>
            <a:r>
              <a:rPr lang="en-US" dirty="0" smtClean="0"/>
              <a:t> software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que se </a:t>
            </a:r>
            <a:r>
              <a:rPr lang="en-US" dirty="0" err="1" smtClean="0"/>
              <a:t>veran</a:t>
            </a:r>
            <a:r>
              <a:rPr lang="en-US" dirty="0" smtClean="0"/>
              <a:t> </a:t>
            </a:r>
            <a:r>
              <a:rPr lang="en-US" dirty="0" err="1" smtClean="0"/>
              <a:t>reflejadas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, el </a:t>
            </a:r>
            <a:r>
              <a:rPr lang="en-US" dirty="0" err="1" smtClean="0"/>
              <a:t>dise</a:t>
            </a:r>
            <a:r>
              <a:rPr lang="es-MX" dirty="0" err="1" smtClean="0"/>
              <a:t>ño</a:t>
            </a:r>
            <a:r>
              <a:rPr lang="es-MX" dirty="0" smtClean="0"/>
              <a:t> esta hecho para que no sea difícil de entender y sea sencillo de usar para el que lo use, ya sea empleado, cliente, o administrador.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171930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</TotalTime>
  <Words>110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Estela de condensación</vt:lpstr>
      <vt:lpstr>Taller erfra</vt:lpstr>
      <vt:lpstr>Proposito</vt:lpstr>
      <vt:lpstr>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erfra</dc:title>
  <dc:creator>Mixer6151</dc:creator>
  <cp:lastModifiedBy>Mixer6151</cp:lastModifiedBy>
  <cp:revision>3</cp:revision>
  <dcterms:created xsi:type="dcterms:W3CDTF">2023-02-10T22:00:11Z</dcterms:created>
  <dcterms:modified xsi:type="dcterms:W3CDTF">2023-02-11T00:54:00Z</dcterms:modified>
</cp:coreProperties>
</file>