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326" r:id="rId7"/>
    <p:sldId id="327" r:id="rId8"/>
    <p:sldId id="328" r:id="rId9"/>
    <p:sldId id="329" r:id="rId10"/>
    <p:sldId id="305" r:id="rId11"/>
  </p:sldIdLst>
  <p:sldSz cx="9144000" cy="5143500" type="screen16x9"/>
  <p:notesSz cx="6858000" cy="9144000"/>
  <p:embeddedFontLst>
    <p:embeddedFont>
      <p:font typeface="Poppins Light" panose="020B0604020202020204" charset="0"/>
      <p:regular r:id="rId13"/>
      <p:bold r:id="rId14"/>
      <p:italic r:id="rId15"/>
      <p:boldItalic r:id="rId16"/>
    </p:embeddedFont>
    <p:embeddedFont>
      <p:font typeface="Bebas Neue" panose="020B0604020202020204" charset="0"/>
      <p:regular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612393-9C8A-42BD-A696-FFEA601CA321}">
  <a:tblStyle styleId="{19612393-9C8A-42BD-A696-FFEA601CA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ca2673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ca2673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b18f1a9b94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b18f1a9b94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fc5bafbb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fc5bafbb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fc5bafbb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afc5bafbb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fc5bafbb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fc5bafbb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fc5bafbb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afc5bafbb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fc5bafbb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fc5bafbb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667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b18f1a9b9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b18f1a9b9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8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fc5bafbb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fc5bafbb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1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b18f1a9b9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b18f1a9b9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5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72432" y="935500"/>
            <a:ext cx="4979100" cy="27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72400" y="3798500"/>
            <a:ext cx="4979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8347198" y="417452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15100" y="535000"/>
            <a:ext cx="7713900" cy="3705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1" name="Google Shape;261;p29"/>
          <p:cNvGrpSpPr/>
          <p:nvPr/>
        </p:nvGrpSpPr>
        <p:grpSpPr>
          <a:xfrm flipH="1">
            <a:off x="224833" y="193710"/>
            <a:ext cx="698423" cy="494477"/>
            <a:chOff x="3745575" y="190875"/>
            <a:chExt cx="87925" cy="62250"/>
          </a:xfrm>
        </p:grpSpPr>
        <p:sp>
          <p:nvSpPr>
            <p:cNvPr id="262" name="Google Shape;262;p29"/>
            <p:cNvSpPr/>
            <p:nvPr/>
          </p:nvSpPr>
          <p:spPr>
            <a:xfrm>
              <a:off x="3745575" y="190875"/>
              <a:ext cx="87925" cy="15575"/>
            </a:xfrm>
            <a:custGeom>
              <a:avLst/>
              <a:gdLst/>
              <a:ahLst/>
              <a:cxnLst/>
              <a:rect l="l" t="t" r="r" b="b"/>
              <a:pathLst>
                <a:path w="3517" h="623" extrusionOk="0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760100" y="213875"/>
              <a:ext cx="73400" cy="15925"/>
            </a:xfrm>
            <a:custGeom>
              <a:avLst/>
              <a:gdLst/>
              <a:ahLst/>
              <a:cxnLst/>
              <a:rect l="l" t="t" r="r" b="b"/>
              <a:pathLst>
                <a:path w="2936" h="637" extrusionOk="0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786825" y="237200"/>
              <a:ext cx="46675" cy="15925"/>
            </a:xfrm>
            <a:custGeom>
              <a:avLst/>
              <a:gdLst/>
              <a:ahLst/>
              <a:cxnLst/>
              <a:rect l="l" t="t" r="r" b="b"/>
              <a:pathLst>
                <a:path w="1867" h="637" extrusionOk="0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 rot="-5400000">
            <a:off x="4336938" y="2884813"/>
            <a:ext cx="126000" cy="3272400"/>
            <a:chOff x="8230550" y="1078325"/>
            <a:chExt cx="126000" cy="3272400"/>
          </a:xfrm>
        </p:grpSpPr>
        <p:sp>
          <p:nvSpPr>
            <p:cNvPr id="266" name="Google Shape;266;p29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13209" y="4196601"/>
            <a:ext cx="362633" cy="317239"/>
          </a:xfrm>
          <a:custGeom>
            <a:avLst/>
            <a:gdLst/>
            <a:ahLst/>
            <a:cxnLst/>
            <a:rect l="l" t="t" r="r" b="b"/>
            <a:pathLst>
              <a:path w="3139" h="2746" extrusionOk="0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 rot="10800000" flipH="1">
            <a:off x="8138313" y="905100"/>
            <a:ext cx="126000" cy="3272400"/>
            <a:chOff x="8230550" y="1078325"/>
            <a:chExt cx="126000" cy="3272400"/>
          </a:xfrm>
        </p:grpSpPr>
        <p:sp>
          <p:nvSpPr>
            <p:cNvPr id="275" name="Google Shape;275;p30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421847" y="1676399"/>
            <a:ext cx="2879400" cy="12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179847" y="1676399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421847" y="2891101"/>
            <a:ext cx="2879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3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47350" y="1537630"/>
            <a:ext cx="3210600" cy="22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5080850" y="1537630"/>
            <a:ext cx="2815800" cy="22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hasCustomPrompt="1"/>
          </p:nvPr>
        </p:nvSpPr>
        <p:spPr>
          <a:xfrm>
            <a:off x="1198675" y="17049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2138425" y="2315987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" hasCustomPrompt="1"/>
          </p:nvPr>
        </p:nvSpPr>
        <p:spPr>
          <a:xfrm>
            <a:off x="4669300" y="17049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3"/>
          </p:nvPr>
        </p:nvSpPr>
        <p:spPr>
          <a:xfrm>
            <a:off x="5608900" y="2315987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1198675" y="31133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2138425" y="3724698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4669300" y="31133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5608900" y="3724698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8"/>
          </p:nvPr>
        </p:nvSpPr>
        <p:spPr>
          <a:xfrm>
            <a:off x="793800" y="597425"/>
            <a:ext cx="755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2133525" y="1740487"/>
            <a:ext cx="2336400" cy="7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608900" y="1740487"/>
            <a:ext cx="2336400" cy="7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2133525" y="3149038"/>
            <a:ext cx="2336400" cy="7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5"/>
          </p:nvPr>
        </p:nvSpPr>
        <p:spPr>
          <a:xfrm>
            <a:off x="5608900" y="3149038"/>
            <a:ext cx="2336400" cy="7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 rot="10800000" flipH="1">
            <a:off x="8365888" y="1103500"/>
            <a:ext cx="126000" cy="3272400"/>
            <a:chOff x="8230550" y="1078325"/>
            <a:chExt cx="126000" cy="3272400"/>
          </a:xfrm>
        </p:grpSpPr>
        <p:sp>
          <p:nvSpPr>
            <p:cNvPr id="97" name="Google Shape;97;p13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782750" y="3318283"/>
            <a:ext cx="5578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782750" y="1293317"/>
            <a:ext cx="5578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4085797" y="1635500"/>
            <a:ext cx="40776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name="adj" fmla="val 6947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rot="-5400000" flipH="1">
            <a:off x="4336950" y="917775"/>
            <a:ext cx="126000" cy="7894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ctrTitle"/>
          </p:nvPr>
        </p:nvSpPr>
        <p:spPr>
          <a:xfrm>
            <a:off x="1339709" y="673625"/>
            <a:ext cx="3588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"/>
          </p:nvPr>
        </p:nvSpPr>
        <p:spPr>
          <a:xfrm>
            <a:off x="1335625" y="1632150"/>
            <a:ext cx="3597300" cy="13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1247750" y="3607250"/>
            <a:ext cx="37728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ilsapps.github.io/what-is-ruby-rail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ctrTitle"/>
          </p:nvPr>
        </p:nvSpPr>
        <p:spPr>
          <a:xfrm>
            <a:off x="872400" y="570180"/>
            <a:ext cx="4979100" cy="23074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800" dirty="0"/>
              <a:t>Lenguaje de programación Ruby</a:t>
            </a:r>
            <a:endParaRPr sz="4800" dirty="0"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1"/>
          </p:nvPr>
        </p:nvSpPr>
        <p:spPr>
          <a:xfrm>
            <a:off x="872400" y="3008105"/>
            <a:ext cx="4979100" cy="1199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sz="1400" dirty="0"/>
              <a:t>Integrantes:</a:t>
            </a:r>
          </a:p>
          <a:p>
            <a:pPr marL="0" lvl="0" indent="0"/>
            <a:r>
              <a:rPr lang="es-MX" sz="1400" dirty="0"/>
              <a:t>Salvador Méndez Moreno</a:t>
            </a:r>
          </a:p>
          <a:p>
            <a:pPr marL="0" lvl="0" indent="0"/>
            <a:r>
              <a:rPr lang="es-MX" sz="1400" dirty="0"/>
              <a:t>José Manuel </a:t>
            </a:r>
            <a:r>
              <a:rPr lang="es-MX" sz="1400" dirty="0" err="1"/>
              <a:t>Rosiles</a:t>
            </a:r>
            <a:r>
              <a:rPr lang="es-MX" sz="1400" dirty="0"/>
              <a:t> Malagón</a:t>
            </a:r>
          </a:p>
          <a:p>
            <a:pPr marL="0" lvl="0" indent="0"/>
            <a:r>
              <a:rPr lang="es-MX" sz="1400"/>
              <a:t>Luis </a:t>
            </a:r>
            <a:r>
              <a:rPr lang="es-MX" sz="1400" smtClean="0"/>
              <a:t>Diego </a:t>
            </a:r>
            <a:r>
              <a:rPr lang="es-MX" sz="1400" dirty="0"/>
              <a:t>Martínez López</a:t>
            </a:r>
            <a:endParaRPr lang="es-MX" sz="1400" dirty="0"/>
          </a:p>
        </p:txBody>
      </p:sp>
      <p:sp>
        <p:nvSpPr>
          <p:cNvPr id="298" name="Google Shape;298;p34"/>
          <p:cNvSpPr/>
          <p:nvPr/>
        </p:nvSpPr>
        <p:spPr>
          <a:xfrm rot="-5400000" flipH="1">
            <a:off x="465750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4"/>
          <p:cNvGrpSpPr/>
          <p:nvPr/>
        </p:nvGrpSpPr>
        <p:grpSpPr>
          <a:xfrm flipH="1">
            <a:off x="715108" y="861785"/>
            <a:ext cx="698423" cy="494477"/>
            <a:chOff x="3745575" y="190875"/>
            <a:chExt cx="87925" cy="62250"/>
          </a:xfrm>
        </p:grpSpPr>
        <p:sp>
          <p:nvSpPr>
            <p:cNvPr id="300" name="Google Shape;300;p34"/>
            <p:cNvSpPr/>
            <p:nvPr/>
          </p:nvSpPr>
          <p:spPr>
            <a:xfrm>
              <a:off x="3745575" y="190875"/>
              <a:ext cx="87925" cy="15575"/>
            </a:xfrm>
            <a:custGeom>
              <a:avLst/>
              <a:gdLst/>
              <a:ahLst/>
              <a:cxnLst/>
              <a:rect l="l" t="t" r="r" b="b"/>
              <a:pathLst>
                <a:path w="3517" h="623" extrusionOk="0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760100" y="213875"/>
              <a:ext cx="73400" cy="15925"/>
            </a:xfrm>
            <a:custGeom>
              <a:avLst/>
              <a:gdLst/>
              <a:ahLst/>
              <a:cxnLst/>
              <a:rect l="l" t="t" r="r" b="b"/>
              <a:pathLst>
                <a:path w="2936" h="637" extrusionOk="0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786825" y="237200"/>
              <a:ext cx="46675" cy="15925"/>
            </a:xfrm>
            <a:custGeom>
              <a:avLst/>
              <a:gdLst/>
              <a:ahLst/>
              <a:cxnLst/>
              <a:rect l="l" t="t" r="r" b="b"/>
              <a:pathLst>
                <a:path w="1867" h="637" extrusionOk="0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34"/>
          <p:cNvSpPr/>
          <p:nvPr/>
        </p:nvSpPr>
        <p:spPr>
          <a:xfrm>
            <a:off x="7992248" y="86177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1" name="Picture 2" descr="https://3.bp.blogspot.com/-1OQ0QCs9rFU/Wle4i1xzdgI/AAAAAAAAAT4/kJxhLCpMbs4ME76KTeUXuMK43-gRlB4iACLcBGAs/s320/ru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40" y="1293012"/>
            <a:ext cx="2764633" cy="27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83"/>
          <p:cNvSpPr txBox="1">
            <a:spLocks noGrp="1"/>
          </p:cNvSpPr>
          <p:nvPr>
            <p:ph type="subTitle" idx="1"/>
          </p:nvPr>
        </p:nvSpPr>
        <p:spPr>
          <a:xfrm>
            <a:off x="1335625" y="2060448"/>
            <a:ext cx="3597300" cy="89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500" dirty="0" smtClean="0">
                <a:solidFill>
                  <a:schemeClr val="dk2"/>
                </a:solidFill>
              </a:rPr>
              <a:t>¿Preguntas</a:t>
            </a:r>
            <a:r>
              <a:rPr lang="en" sz="2500" dirty="0" smtClean="0">
                <a:solidFill>
                  <a:schemeClr val="dk2"/>
                </a:solidFill>
              </a:rPr>
              <a:t>?</a:t>
            </a: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1433" name="Google Shape;1433;p83"/>
          <p:cNvSpPr txBox="1">
            <a:spLocks noGrp="1"/>
          </p:cNvSpPr>
          <p:nvPr>
            <p:ph type="ctrTitle"/>
          </p:nvPr>
        </p:nvSpPr>
        <p:spPr>
          <a:xfrm>
            <a:off x="1339708" y="673625"/>
            <a:ext cx="6616513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Gracias por la atencion!</a:t>
            </a:r>
            <a:endParaRPr sz="4000" dirty="0"/>
          </a:p>
        </p:txBody>
      </p:sp>
      <p:sp>
        <p:nvSpPr>
          <p:cNvPr id="1434" name="Google Shape;1434;p83"/>
          <p:cNvSpPr/>
          <p:nvPr/>
        </p:nvSpPr>
        <p:spPr>
          <a:xfrm>
            <a:off x="2685388" y="3014300"/>
            <a:ext cx="399900" cy="39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83"/>
          <p:cNvSpPr/>
          <p:nvPr/>
        </p:nvSpPr>
        <p:spPr>
          <a:xfrm>
            <a:off x="3183238" y="3014300"/>
            <a:ext cx="399900" cy="39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83"/>
          <p:cNvSpPr/>
          <p:nvPr/>
        </p:nvSpPr>
        <p:spPr>
          <a:xfrm>
            <a:off x="3681089" y="3014300"/>
            <a:ext cx="399900" cy="39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83"/>
          <p:cNvGrpSpPr/>
          <p:nvPr/>
        </p:nvGrpSpPr>
        <p:grpSpPr>
          <a:xfrm>
            <a:off x="2764363" y="3095400"/>
            <a:ext cx="237775" cy="237775"/>
            <a:chOff x="3368074" y="3882537"/>
            <a:chExt cx="215298" cy="215298"/>
          </a:xfrm>
        </p:grpSpPr>
        <p:sp>
          <p:nvSpPr>
            <p:cNvPr id="1438" name="Google Shape;1438;p8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83"/>
          <p:cNvGrpSpPr/>
          <p:nvPr/>
        </p:nvGrpSpPr>
        <p:grpSpPr>
          <a:xfrm>
            <a:off x="3268703" y="3103766"/>
            <a:ext cx="229831" cy="205540"/>
            <a:chOff x="3824739" y="3890112"/>
            <a:chExt cx="208105" cy="186110"/>
          </a:xfrm>
        </p:grpSpPr>
        <p:sp>
          <p:nvSpPr>
            <p:cNvPr id="1442" name="Google Shape;1442;p8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83"/>
          <p:cNvSpPr/>
          <p:nvPr/>
        </p:nvSpPr>
        <p:spPr>
          <a:xfrm>
            <a:off x="3762144" y="3119656"/>
            <a:ext cx="251129" cy="20511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83"/>
          <p:cNvSpPr/>
          <p:nvPr/>
        </p:nvSpPr>
        <p:spPr>
          <a:xfrm>
            <a:off x="2187538" y="3014300"/>
            <a:ext cx="399900" cy="39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7" name="Google Shape;1447;p83"/>
          <p:cNvGrpSpPr/>
          <p:nvPr/>
        </p:nvGrpSpPr>
        <p:grpSpPr>
          <a:xfrm>
            <a:off x="2242504" y="3103872"/>
            <a:ext cx="290083" cy="220937"/>
            <a:chOff x="5590763" y="3890208"/>
            <a:chExt cx="262661" cy="200052"/>
          </a:xfrm>
        </p:grpSpPr>
        <p:sp>
          <p:nvSpPr>
            <p:cNvPr id="1448" name="Google Shape;1448;p83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3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4" name="Google Shape;1464;p83"/>
          <p:cNvSpPr/>
          <p:nvPr/>
        </p:nvSpPr>
        <p:spPr>
          <a:xfrm rot="-5400000" flipH="1">
            <a:off x="8229337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83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466" name="Google Shape;1466;p83"/>
          <p:cNvSpPr/>
          <p:nvPr/>
        </p:nvSpPr>
        <p:spPr>
          <a:xfrm>
            <a:off x="7818416" y="399534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7" name="Google Shape;1467;p83"/>
          <p:cNvGrpSpPr/>
          <p:nvPr/>
        </p:nvGrpSpPr>
        <p:grpSpPr>
          <a:xfrm flipH="1">
            <a:off x="900033" y="2378885"/>
            <a:ext cx="698423" cy="494477"/>
            <a:chOff x="3745575" y="190875"/>
            <a:chExt cx="87925" cy="62250"/>
          </a:xfrm>
        </p:grpSpPr>
        <p:sp>
          <p:nvSpPr>
            <p:cNvPr id="1468" name="Google Shape;1468;p83"/>
            <p:cNvSpPr/>
            <p:nvPr/>
          </p:nvSpPr>
          <p:spPr>
            <a:xfrm>
              <a:off x="3745575" y="190875"/>
              <a:ext cx="87925" cy="15575"/>
            </a:xfrm>
            <a:custGeom>
              <a:avLst/>
              <a:gdLst/>
              <a:ahLst/>
              <a:cxnLst/>
              <a:rect l="l" t="t" r="r" b="b"/>
              <a:pathLst>
                <a:path w="3517" h="623" extrusionOk="0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3"/>
            <p:cNvSpPr/>
            <p:nvPr/>
          </p:nvSpPr>
          <p:spPr>
            <a:xfrm>
              <a:off x="3760100" y="213875"/>
              <a:ext cx="73400" cy="15925"/>
            </a:xfrm>
            <a:custGeom>
              <a:avLst/>
              <a:gdLst/>
              <a:ahLst/>
              <a:cxnLst/>
              <a:rect l="l" t="t" r="r" b="b"/>
              <a:pathLst>
                <a:path w="2936" h="637" extrusionOk="0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3786825" y="237200"/>
              <a:ext cx="46675" cy="15925"/>
            </a:xfrm>
            <a:custGeom>
              <a:avLst/>
              <a:gdLst/>
              <a:ahLst/>
              <a:cxnLst/>
              <a:rect l="l" t="t" r="r" b="b"/>
              <a:pathLst>
                <a:path w="1867" h="637" extrusionOk="0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83"/>
          <p:cNvSpPr/>
          <p:nvPr/>
        </p:nvSpPr>
        <p:spPr>
          <a:xfrm>
            <a:off x="5672823" y="87387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83">
            <a:hlinkClick r:id="" action="ppaction://hlinkshowjump?jump=previousslide"/>
          </p:cNvPr>
          <p:cNvSpPr/>
          <p:nvPr/>
        </p:nvSpPr>
        <p:spPr>
          <a:xfrm rot="5400000" flipH="1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https://3.bp.blogspot.com/-1OQ0QCs9rFU/Wle4i1xzdgI/AAAAAAAAAT4/kJxhLCpMbs4ME76KTeUXuMK43-gRlB4iACLcBGAs/s320/ru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10" y="1671425"/>
            <a:ext cx="2469720" cy="246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9"/>
          </p:nvPr>
        </p:nvSpPr>
        <p:spPr>
          <a:xfrm>
            <a:off x="2133525" y="1740487"/>
            <a:ext cx="2336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</a:t>
            </a:r>
            <a:endParaRPr dirty="0"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198675" y="1704900"/>
            <a:ext cx="9396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138425" y="2315987"/>
            <a:ext cx="2336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 smtClean="0"/>
              <a:t>Presentación </a:t>
            </a:r>
            <a:r>
              <a:rPr lang="es-MX" dirty="0"/>
              <a:t>del lenguaje Ruby</a:t>
            </a:r>
            <a:endParaRPr lang="es-MX" dirty="0"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4669300" y="1704900"/>
            <a:ext cx="9396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5608900" y="2315987"/>
            <a:ext cx="2336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Algunas </a:t>
            </a:r>
            <a:r>
              <a:rPr lang="es-MX" dirty="0" smtClean="0"/>
              <a:t>características </a:t>
            </a:r>
            <a:r>
              <a:rPr lang="es-MX" dirty="0"/>
              <a:t>que posee el lenguaje</a:t>
            </a:r>
            <a:endParaRPr lang="es-MX"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2917747" y="3113300"/>
            <a:ext cx="9396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5"/>
          </p:nvPr>
        </p:nvSpPr>
        <p:spPr>
          <a:xfrm>
            <a:off x="3857497" y="3724698"/>
            <a:ext cx="2336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se implementa Ruby en desarrollo web</a:t>
            </a: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 idx="8"/>
          </p:nvPr>
        </p:nvSpPr>
        <p:spPr>
          <a:xfrm>
            <a:off x="793800" y="597425"/>
            <a:ext cx="755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Tabla de contenidos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3"/>
          </p:nvPr>
        </p:nvSpPr>
        <p:spPr>
          <a:xfrm>
            <a:off x="5608900" y="1740487"/>
            <a:ext cx="2336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Caracteristicas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14"/>
          </p:nvPr>
        </p:nvSpPr>
        <p:spPr>
          <a:xfrm>
            <a:off x="3852597" y="3149038"/>
            <a:ext cx="2336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Ruby en Desarrollo web</a:t>
            </a:r>
            <a:endParaRPr dirty="0"/>
          </a:p>
        </p:txBody>
      </p:sp>
      <p:sp>
        <p:nvSpPr>
          <p:cNvPr id="338" name="Google Shape;338;p36"/>
          <p:cNvSpPr/>
          <p:nvPr/>
        </p:nvSpPr>
        <p:spPr>
          <a:xfrm>
            <a:off x="694354" y="94229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 rot="-5400000" flipH="1">
            <a:off x="804500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 rot="10800000" flipH="1">
            <a:off x="1230488" y="915625"/>
            <a:ext cx="126000" cy="3272400"/>
            <a:chOff x="8230550" y="1078325"/>
            <a:chExt cx="126000" cy="3272400"/>
          </a:xfrm>
        </p:grpSpPr>
        <p:sp>
          <p:nvSpPr>
            <p:cNvPr id="347" name="Google Shape;347;p37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7"/>
          <p:cNvSpPr txBox="1">
            <a:spLocks noGrp="1"/>
          </p:cNvSpPr>
          <p:nvPr>
            <p:ph type="subTitle" idx="1"/>
          </p:nvPr>
        </p:nvSpPr>
        <p:spPr>
          <a:xfrm>
            <a:off x="1782750" y="1293317"/>
            <a:ext cx="5578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1782750" y="3318283"/>
            <a:ext cx="5578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7520676" y="3892652"/>
            <a:ext cx="473520" cy="335247"/>
            <a:chOff x="3745575" y="190875"/>
            <a:chExt cx="87925" cy="62250"/>
          </a:xfrm>
        </p:grpSpPr>
        <p:sp>
          <p:nvSpPr>
            <p:cNvPr id="352" name="Google Shape;352;p37"/>
            <p:cNvSpPr/>
            <p:nvPr/>
          </p:nvSpPr>
          <p:spPr>
            <a:xfrm>
              <a:off x="3745575" y="190875"/>
              <a:ext cx="87925" cy="15575"/>
            </a:xfrm>
            <a:custGeom>
              <a:avLst/>
              <a:gdLst/>
              <a:ahLst/>
              <a:cxnLst/>
              <a:rect l="l" t="t" r="r" b="b"/>
              <a:pathLst>
                <a:path w="3517" h="623" extrusionOk="0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760100" y="213875"/>
              <a:ext cx="73400" cy="15925"/>
            </a:xfrm>
            <a:custGeom>
              <a:avLst/>
              <a:gdLst/>
              <a:ahLst/>
              <a:cxnLst/>
              <a:rect l="l" t="t" r="r" b="b"/>
              <a:pathLst>
                <a:path w="2936" h="637" extrusionOk="0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86825" y="237200"/>
              <a:ext cx="46675" cy="15925"/>
            </a:xfrm>
            <a:custGeom>
              <a:avLst/>
              <a:gdLst/>
              <a:ahLst/>
              <a:cxnLst/>
              <a:rect l="l" t="t" r="r" b="b"/>
              <a:pathLst>
                <a:path w="1867" h="637" extrusionOk="0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7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 rot="-5400000" flipH="1">
            <a:off x="1305637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5421847" y="1744895"/>
            <a:ext cx="3076764" cy="1146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Introducción</a:t>
            </a:r>
            <a:endParaRPr dirty="0"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1"/>
          </p:nvPr>
        </p:nvSpPr>
        <p:spPr>
          <a:xfrm>
            <a:off x="5421847" y="2671595"/>
            <a:ext cx="2879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Presentacion del lenguaje Ruby</a:t>
            </a:r>
            <a:endParaRPr dirty="0"/>
          </a:p>
        </p:txBody>
      </p:sp>
      <p:sp>
        <p:nvSpPr>
          <p:cNvPr id="365" name="Google Shape;365;p38"/>
          <p:cNvSpPr txBox="1">
            <a:spLocks noGrp="1"/>
          </p:cNvSpPr>
          <p:nvPr>
            <p:ph type="title" idx="2"/>
          </p:nvPr>
        </p:nvSpPr>
        <p:spPr>
          <a:xfrm>
            <a:off x="4179847" y="1676399"/>
            <a:ext cx="1242000" cy="17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842754" y="90744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 rot="-5400000" flipH="1">
            <a:off x="1853814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4" name="Google Shape;384;p38"/>
          <p:cNvSpPr/>
          <p:nvPr/>
        </p:nvSpPr>
        <p:spPr>
          <a:xfrm>
            <a:off x="4336537" y="397102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3" y="1607805"/>
            <a:ext cx="2140667" cy="1859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694342" y="1537630"/>
            <a:ext cx="3902042" cy="22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Lenguaje de programacion Ruby</a:t>
            </a:r>
            <a:endParaRPr sz="4000" dirty="0"/>
          </a:p>
        </p:txBody>
      </p:sp>
      <p:sp>
        <p:nvSpPr>
          <p:cNvPr id="390" name="Google Shape;390;p39"/>
          <p:cNvSpPr txBox="1">
            <a:spLocks noGrp="1"/>
          </p:cNvSpPr>
          <p:nvPr>
            <p:ph type="subTitle" idx="1"/>
          </p:nvPr>
        </p:nvSpPr>
        <p:spPr>
          <a:xfrm>
            <a:off x="5080849" y="1537630"/>
            <a:ext cx="3417761" cy="22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es-MX" dirty="0"/>
              <a:t>Ruby es un lenguaje de programación orientado a objetos y reflexivo</a:t>
            </a:r>
            <a:r>
              <a:rPr lang="es-MX" dirty="0" smtClean="0"/>
              <a:t>.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endParaRPr lang="es-MX" dirty="0"/>
          </a:p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lang="es-MX" dirty="0"/>
              <a:t>Creado por el programador japonés </a:t>
            </a:r>
            <a:r>
              <a:rPr lang="es-MX" dirty="0" err="1"/>
              <a:t>Yukihiro</a:t>
            </a:r>
            <a:r>
              <a:rPr lang="es-MX" dirty="0"/>
              <a:t> </a:t>
            </a:r>
            <a:r>
              <a:rPr lang="es-MX" dirty="0" err="1"/>
              <a:t>Matsumoto</a:t>
            </a:r>
            <a:r>
              <a:rPr lang="es-MX" dirty="0"/>
              <a:t> en 1995</a:t>
            </a:r>
            <a:r>
              <a:rPr lang="es-MX" dirty="0" smtClean="0"/>
              <a:t>.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endParaRPr lang="es-MX" dirty="0"/>
          </a:p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lang="es-MX" dirty="0"/>
              <a:t>Popular en desarrollo web.</a:t>
            </a:r>
            <a:endParaRPr lang="es-MX" dirty="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7702976" y="4040664"/>
            <a:ext cx="473520" cy="335247"/>
            <a:chOff x="3745575" y="190875"/>
            <a:chExt cx="87925" cy="62250"/>
          </a:xfrm>
        </p:grpSpPr>
        <p:sp>
          <p:nvSpPr>
            <p:cNvPr id="392" name="Google Shape;392;p39"/>
            <p:cNvSpPr/>
            <p:nvPr/>
          </p:nvSpPr>
          <p:spPr>
            <a:xfrm>
              <a:off x="3745575" y="190875"/>
              <a:ext cx="87925" cy="15575"/>
            </a:xfrm>
            <a:custGeom>
              <a:avLst/>
              <a:gdLst/>
              <a:ahLst/>
              <a:cxnLst/>
              <a:rect l="l" t="t" r="r" b="b"/>
              <a:pathLst>
                <a:path w="3517" h="623" extrusionOk="0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760100" y="213875"/>
              <a:ext cx="73400" cy="15925"/>
            </a:xfrm>
            <a:custGeom>
              <a:avLst/>
              <a:gdLst/>
              <a:ahLst/>
              <a:cxnLst/>
              <a:rect l="l" t="t" r="r" b="b"/>
              <a:pathLst>
                <a:path w="2936" h="637" extrusionOk="0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3786825" y="237200"/>
              <a:ext cx="46675" cy="15925"/>
            </a:xfrm>
            <a:custGeom>
              <a:avLst/>
              <a:gdLst/>
              <a:ahLst/>
              <a:cxnLst/>
              <a:rect l="l" t="t" r="r" b="b"/>
              <a:pathLst>
                <a:path w="1867" h="637" extrusionOk="0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9"/>
          <p:cNvSpPr/>
          <p:nvPr/>
        </p:nvSpPr>
        <p:spPr>
          <a:xfrm>
            <a:off x="1037484" y="929089"/>
            <a:ext cx="362633" cy="317239"/>
          </a:xfrm>
          <a:custGeom>
            <a:avLst/>
            <a:gdLst/>
            <a:ahLst/>
            <a:cxnLst/>
            <a:rect l="l" t="t" r="r" b="b"/>
            <a:pathLst>
              <a:path w="3139" h="2746" extrusionOk="0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 rot="-5400000" flipH="1">
            <a:off x="3164454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400" name="Google Shape;400;p39"/>
          <p:cNvGrpSpPr/>
          <p:nvPr/>
        </p:nvGrpSpPr>
        <p:grpSpPr>
          <a:xfrm rot="10800000" flipH="1">
            <a:off x="4706400" y="1103500"/>
            <a:ext cx="126000" cy="3272400"/>
            <a:chOff x="8230550" y="1078325"/>
            <a:chExt cx="126000" cy="3272400"/>
          </a:xfrm>
        </p:grpSpPr>
        <p:sp>
          <p:nvSpPr>
            <p:cNvPr id="401" name="Google Shape;401;p39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2284139" y="1675358"/>
            <a:ext cx="3076764" cy="1146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900" dirty="0" smtClean="0"/>
              <a:t>Características</a:t>
            </a:r>
            <a:endParaRPr sz="2900" dirty="0"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1"/>
          </p:nvPr>
        </p:nvSpPr>
        <p:spPr>
          <a:xfrm>
            <a:off x="2284139" y="2602058"/>
            <a:ext cx="2879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Algunas caracteristicas que posee el lenguaje</a:t>
            </a:r>
            <a:endParaRPr dirty="0"/>
          </a:p>
        </p:txBody>
      </p:sp>
      <p:sp>
        <p:nvSpPr>
          <p:cNvPr id="365" name="Google Shape;365;p38"/>
          <p:cNvSpPr txBox="1">
            <a:spLocks noGrp="1"/>
          </p:cNvSpPr>
          <p:nvPr>
            <p:ph type="title" idx="2"/>
          </p:nvPr>
        </p:nvSpPr>
        <p:spPr>
          <a:xfrm>
            <a:off x="1042139" y="1606862"/>
            <a:ext cx="1242000" cy="17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66" name="Google Shape;366;p38"/>
          <p:cNvSpPr/>
          <p:nvPr/>
        </p:nvSpPr>
        <p:spPr>
          <a:xfrm>
            <a:off x="842754" y="90744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 rot="-5400000" flipH="1">
            <a:off x="4273537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4" name="Google Shape;384;p38"/>
          <p:cNvSpPr/>
          <p:nvPr/>
        </p:nvSpPr>
        <p:spPr>
          <a:xfrm>
            <a:off x="4336537" y="397102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91" y="1038335"/>
            <a:ext cx="2546622" cy="31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0"/>
          <p:cNvSpPr txBox="1">
            <a:spLocks noGrp="1"/>
          </p:cNvSpPr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Algunas caracteristicas de Ruby</a:t>
            </a:r>
            <a:endParaRPr dirty="0"/>
          </a:p>
        </p:txBody>
      </p:sp>
      <p:graphicFrame>
        <p:nvGraphicFramePr>
          <p:cNvPr id="1380" name="Google Shape;1380;p80"/>
          <p:cNvGraphicFramePr/>
          <p:nvPr>
            <p:extLst>
              <p:ext uri="{D42A27DB-BD31-4B8C-83A1-F6EECF244321}">
                <p14:modId xmlns:p14="http://schemas.microsoft.com/office/powerpoint/2010/main" val="646080026"/>
              </p:ext>
            </p:extLst>
          </p:nvPr>
        </p:nvGraphicFramePr>
        <p:xfrm>
          <a:off x="963168" y="1414125"/>
          <a:ext cx="7259642" cy="2653500"/>
        </p:xfrm>
        <a:graphic>
          <a:graphicData uri="http://schemas.openxmlformats.org/drawingml/2006/table">
            <a:tbl>
              <a:tblPr>
                <a:noFill/>
                <a:tableStyleId>{19612393-9C8A-42BD-A696-FFEA601CA321}</a:tableStyleId>
              </a:tblPr>
              <a:tblGrid>
                <a:gridCol w="78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1-</a:t>
                      </a:r>
                      <a:endParaRPr sz="20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 un lenguaje de propósito general.</a:t>
                      </a:r>
                      <a:endParaRPr lang="es-MX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2-</a:t>
                      </a:r>
                      <a:endParaRPr sz="20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 un lenguaje interpretado, es decir, no es compilado.</a:t>
                      </a:r>
                      <a:endParaRPr lang="es-MX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3-</a:t>
                      </a:r>
                      <a:endParaRPr sz="20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 dinámico y flexible. </a:t>
                      </a:r>
                      <a:endParaRPr lang="es-MX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4-</a:t>
                      </a:r>
                      <a:endParaRPr sz="20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 de alto nivel.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5-</a:t>
                      </a:r>
                      <a:endParaRPr sz="20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 de software libre y multiplataforma.  </a:t>
                      </a:r>
                      <a:endParaRPr lang="es-MX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2" name="Google Shape;1382;p80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80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80"/>
          <p:cNvSpPr/>
          <p:nvPr/>
        </p:nvSpPr>
        <p:spPr>
          <a:xfrm rot="-5400000" flipH="1">
            <a:off x="6483156" y="4818389"/>
            <a:ext cx="99993" cy="1192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80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386" name="Google Shape;1386;p80"/>
          <p:cNvSpPr/>
          <p:nvPr/>
        </p:nvSpPr>
        <p:spPr>
          <a:xfrm>
            <a:off x="4372616" y="417279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95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5146047" y="1916918"/>
            <a:ext cx="3076764" cy="1146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900" dirty="0" smtClean="0"/>
              <a:t>Ruby en desarrollo web</a:t>
            </a:r>
            <a:endParaRPr sz="2900" dirty="0"/>
          </a:p>
        </p:txBody>
      </p:sp>
      <p:sp>
        <p:nvSpPr>
          <p:cNvPr id="365" name="Google Shape;365;p38"/>
          <p:cNvSpPr txBox="1">
            <a:spLocks noGrp="1"/>
          </p:cNvSpPr>
          <p:nvPr>
            <p:ph type="title" idx="2"/>
          </p:nvPr>
        </p:nvSpPr>
        <p:spPr>
          <a:xfrm>
            <a:off x="3904047" y="1594670"/>
            <a:ext cx="1242000" cy="17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66" name="Google Shape;366;p38"/>
          <p:cNvSpPr/>
          <p:nvPr/>
        </p:nvSpPr>
        <p:spPr>
          <a:xfrm>
            <a:off x="842754" y="907445"/>
            <a:ext cx="398771" cy="379455"/>
          </a:xfrm>
          <a:custGeom>
            <a:avLst/>
            <a:gdLst/>
            <a:ahLst/>
            <a:cxnLst/>
            <a:rect l="l" t="t" r="r" b="b"/>
            <a:pathLst>
              <a:path w="2787" h="2652" extrusionOk="0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 rot="-5400000" flipH="1">
            <a:off x="7303638" y="4789875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>
            <a:hlinkClick r:id="rId3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4" name="Google Shape;384;p38"/>
          <p:cNvSpPr/>
          <p:nvPr/>
        </p:nvSpPr>
        <p:spPr>
          <a:xfrm>
            <a:off x="4336537" y="3971025"/>
            <a:ext cx="470925" cy="409499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uby on Rails- edure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0" y="935931"/>
            <a:ext cx="3108177" cy="31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3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3"/>
          <p:cNvSpPr txBox="1">
            <a:spLocks noGrp="1"/>
          </p:cNvSpPr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Ruby en desarrollo web</a:t>
            </a:r>
            <a:endParaRPr dirty="0"/>
          </a:p>
        </p:txBody>
      </p:sp>
      <p:sp>
        <p:nvSpPr>
          <p:cNvPr id="914" name="Google Shape;914;p63"/>
          <p:cNvSpPr txBox="1">
            <a:spLocks noGrp="1"/>
          </p:cNvSpPr>
          <p:nvPr>
            <p:ph type="subTitle" idx="1"/>
          </p:nvPr>
        </p:nvSpPr>
        <p:spPr>
          <a:xfrm>
            <a:off x="741360" y="1501842"/>
            <a:ext cx="40776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MX" dirty="0" smtClean="0"/>
              <a:t>Para desarrollo web con el lenguaje de programación Ruby el programador </a:t>
            </a:r>
            <a:r>
              <a:rPr lang="es-MX" dirty="0">
                <a:hlinkClick r:id="rId3"/>
              </a:rPr>
              <a:t>David </a:t>
            </a:r>
            <a:r>
              <a:rPr lang="es-MX" dirty="0" err="1">
                <a:hlinkClick r:id="rId3"/>
              </a:rPr>
              <a:t>Heinemeier</a:t>
            </a:r>
            <a:r>
              <a:rPr lang="es-MX" dirty="0">
                <a:hlinkClick r:id="rId3"/>
              </a:rPr>
              <a:t> </a:t>
            </a:r>
            <a:r>
              <a:rPr lang="es-MX" dirty="0" err="1" smtClean="0">
                <a:hlinkClick r:id="rId3"/>
              </a:rPr>
              <a:t>Hansson</a:t>
            </a:r>
            <a:r>
              <a:rPr lang="es-MX" dirty="0" smtClean="0"/>
              <a:t> desarrollo Ruby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Rails</a:t>
            </a:r>
            <a:r>
              <a:rPr lang="es-MX" dirty="0" smtClean="0"/>
              <a:t> </a:t>
            </a:r>
            <a:r>
              <a:rPr lang="es-MX" dirty="0"/>
              <a:t>está enfocado en crear sitios </a:t>
            </a:r>
            <a:r>
              <a:rPr lang="es-MX" dirty="0" smtClean="0"/>
              <a:t>web, </a:t>
            </a:r>
            <a:r>
              <a:rPr lang="es-MX" dirty="0"/>
              <a:t>combina Ruby con HTML, CSS y JavaScript para crear aplicaciones web que corren en un servidor web. Dado lo anterior, es considerado server-</a:t>
            </a:r>
            <a:r>
              <a:rPr lang="es-MX" dirty="0" err="1"/>
              <a:t>side</a:t>
            </a:r>
            <a:r>
              <a:rPr lang="es-MX" dirty="0"/>
              <a:t> o Back-</a:t>
            </a:r>
            <a:r>
              <a:rPr lang="es-MX" dirty="0" err="1"/>
              <a:t>end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928" name="Google Shape;928;p63">
            <a:hlinkClick r:id=""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3">
            <a:hlinkClick r:id="" action="ppaction://hlinkshowjump?jump=previousslide"/>
          </p:cNvPr>
          <p:cNvSpPr/>
          <p:nvPr/>
        </p:nvSpPr>
        <p:spPr>
          <a:xfrm rot="5400000" flipH="1">
            <a:off x="8243585" y="152199"/>
            <a:ext cx="150253" cy="191801"/>
          </a:xfrm>
          <a:custGeom>
            <a:avLst/>
            <a:gdLst/>
            <a:ahLst/>
            <a:cxnLst/>
            <a:rect l="l" t="t" r="r" b="b"/>
            <a:pathLst>
              <a:path w="2151" h="2746" extrusionOk="0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3"/>
          <p:cNvSpPr/>
          <p:nvPr/>
        </p:nvSpPr>
        <p:spPr>
          <a:xfrm>
            <a:off x="4390781" y="4013013"/>
            <a:ext cx="362444" cy="315186"/>
          </a:xfrm>
          <a:custGeom>
            <a:avLst/>
            <a:gdLst/>
            <a:ahLst/>
            <a:cxnLst/>
            <a:rect l="l" t="t" r="r" b="b"/>
            <a:pathLst>
              <a:path w="2692" h="2341" extrusionOk="0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3"/>
          <p:cNvSpPr/>
          <p:nvPr/>
        </p:nvSpPr>
        <p:spPr>
          <a:xfrm rot="-5400000" flipH="1">
            <a:off x="7592807" y="4777683"/>
            <a:ext cx="126000" cy="1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dist="28575" dir="1980000" algn="bl" rotWithShape="0">
              <a:schemeClr val="accent2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3">
            <a:hlinkClick r:id="rId4" action="ppaction://hlinksldjump"/>
          </p:cNvPr>
          <p:cNvSpPr/>
          <p:nvPr/>
        </p:nvSpPr>
        <p:spPr>
          <a:xfrm>
            <a:off x="453588" y="134690"/>
            <a:ext cx="240754" cy="226818"/>
          </a:xfrm>
          <a:custGeom>
            <a:avLst/>
            <a:gdLst/>
            <a:ahLst/>
            <a:cxnLst/>
            <a:rect l="l" t="t" r="r" b="b"/>
            <a:pathLst>
              <a:path w="3179" h="2994" extrusionOk="0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098" name="Picture 2" descr="desarrollador ruby on rai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69" y="1287163"/>
            <a:ext cx="2830966" cy="28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5598"/>
      </p:ext>
    </p:extLst>
  </p:cSld>
  <p:clrMapOvr>
    <a:masterClrMapping/>
  </p:clrMapOvr>
</p:sld>
</file>

<file path=ppt/theme/theme1.xml><?xml version="1.0" encoding="utf-8"?>
<a:theme xmlns:a="http://schemas.openxmlformats.org/drawingml/2006/main" name="Salary Analysis Consulting by Slidesgo">
  <a:themeElements>
    <a:clrScheme name="Simple Light">
      <a:dk1>
        <a:srgbClr val="FFFFFF"/>
      </a:dk1>
      <a:lt1>
        <a:srgbClr val="2C2C3E"/>
      </a:lt1>
      <a:dk2>
        <a:srgbClr val="01F0FD"/>
      </a:dk2>
      <a:lt2>
        <a:srgbClr val="476DFA"/>
      </a:lt2>
      <a:accent1>
        <a:srgbClr val="23232E"/>
      </a:accent1>
      <a:accent2>
        <a:srgbClr val="000000"/>
      </a:accent2>
      <a:accent3>
        <a:srgbClr val="ACACA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183</Words>
  <Application>Microsoft Office PowerPoint</Application>
  <PresentationFormat>Presentación en pantalla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Poppins Light</vt:lpstr>
      <vt:lpstr>Bebas Neue</vt:lpstr>
      <vt:lpstr>Arial</vt:lpstr>
      <vt:lpstr>Poppins</vt:lpstr>
      <vt:lpstr>Wingdings</vt:lpstr>
      <vt:lpstr>Salary Analysis Consulting by Slidesgo</vt:lpstr>
      <vt:lpstr>Lenguaje de programación Ruby</vt:lpstr>
      <vt:lpstr>01</vt:lpstr>
      <vt:lpstr>—Someone Famous</vt:lpstr>
      <vt:lpstr>Introducción</vt:lpstr>
      <vt:lpstr>Lenguaje de programacion Ruby</vt:lpstr>
      <vt:lpstr>Características</vt:lpstr>
      <vt:lpstr>Algunas caracteristicas de Ruby</vt:lpstr>
      <vt:lpstr>Ruby en desarrollo web</vt:lpstr>
      <vt:lpstr>Ruby en desarrollo web</vt:lpstr>
      <vt:lpstr>Gracias por la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Ruby</dc:title>
  <dc:creator>LMC Alumno</dc:creator>
  <cp:lastModifiedBy>LMC Alumno</cp:lastModifiedBy>
  <cp:revision>6</cp:revision>
  <dcterms:modified xsi:type="dcterms:W3CDTF">2023-01-30T20:47:06Z</dcterms:modified>
</cp:coreProperties>
</file>