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514E-68DF-4B7F-BF85-0463EBAF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BABED-6F5C-4C91-B367-684382764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8530-2637-4129-9144-0153D97E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5CB3-D004-4A51-B56A-D2E34E41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1ABB-EC3A-45AB-85E0-71013809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5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AEA5-3C77-4D24-A4CF-FC436E60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2BBC6-CE98-431C-BAD4-EB1CA76B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28A3-F48B-4D8B-9B9A-B4AA248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FCFE-9F4B-44CC-9BB2-03A7FFF4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BDAE-3005-453E-AFF0-33DCB8B3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4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8AC29-B6A9-484E-A17A-6F6018672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59E88-AB3C-4C8A-8E13-037050863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1EA2-C784-4D90-BF4F-383D39D1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FFB84-ED5F-4966-AE00-7D0C3E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6966-0FE4-4342-9AE6-1EADF02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6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0899-6729-4CF6-99E7-EE6B2EAB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BB4B-7EC4-4C12-90F0-A861E28D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5EBB-91C9-4712-939C-52110944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31FF-3544-477A-B479-0A9F291F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1865-5BC9-414B-8BA5-A8709D19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25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04A-AD53-4ABD-A2EA-6B0FAAEB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29A6D-C679-4BBC-912E-1A015953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FB5D-BA89-4932-BB9B-E2E9845E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06B5B-85A9-4E10-8FBA-3003A78D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CC8B-15CF-47FD-A6B3-43D24A57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C60D-DDBF-4777-A02A-4AFDD350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DEA2-4D70-413C-ABEF-A87AAE733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0F64E-4CCF-45D6-A749-98097EBD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7AA8-37B7-4D77-B4C1-8B9C9B2C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A8224-A4A3-439C-AA3D-4560AAD0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5F6EA-D512-431D-8A99-C46B304E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1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7B3B-42BD-4149-A40C-06CD4346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FAC06-2ACC-48B8-88E5-287F1D2D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A5D1C-CE96-47D7-9A7B-5D1EC162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639F4-F16F-4A94-B644-0A0096E30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F6FDE-93ED-4E7C-B40B-6740E3EAF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0B428-2FB3-4F91-AF98-A5D6ACF2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0FADE-8FA8-4083-B385-A007A09D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4DD96-11D1-45CC-8437-46012709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7373-8ACC-4851-B81E-BF620ABF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AA49C-9FE7-4DC2-9541-BA462F4B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B7D44-F82A-4A11-B61F-D322D4A1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2607F-C7E6-45DE-94F0-E164987B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8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D6193-F239-47B7-AF95-BF2645BE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29382-59C3-488D-AB6B-04A32F61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12E6-7D6F-4EAA-92F0-B002FDD9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0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E2EE-464D-4825-B737-5E254E5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3428-72D0-4BCB-B8DA-9CB26E87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E8AEE-1369-49BA-B13B-844C1F61A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920-F792-4BC5-B49F-FCDE0720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02341-FBCF-427C-BF0F-32D3D13E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1DFD8-9102-4066-9AE2-0A273173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2D07-463B-4A52-B93F-9D61C05E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557CF-03A0-4AFA-B8D2-6DCDA439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8113-851E-4D4E-8AA9-B0C1ACD7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CC00-2343-48C5-AF91-C13C92C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B32AB-6754-4354-821E-3ED1A221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6816-3EE8-4D1B-9A32-EB61B290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6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E02D4-CBB6-4198-B973-363F8110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17BB-C8C0-4B7B-96C5-D86BC2C0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9CAC-25F1-44B6-8B43-558F5E0EE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2778-5E5E-418E-A2A8-D7AADE5E33A8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D458-753E-483D-A9FE-AFE556E88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2410-0EEA-42A4-9E0F-7FD5DFEA3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32A99-7046-4519-8AFD-80E7352A0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mera obscura tunnel">
            <a:extLst>
              <a:ext uri="{FF2B5EF4-FFF2-40B4-BE49-F238E27FC236}">
                <a16:creationId xmlns:a16="http://schemas.microsoft.com/office/drawing/2014/main" id="{118A89D3-C65F-4E30-9411-F9B0FD962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" y="-710503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6B6B3A0-C289-4646-ACA6-B5BCEAA07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07" y="5430840"/>
            <a:ext cx="9144000" cy="1655762"/>
          </a:xfrm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Alan Savio Paul</a:t>
            </a:r>
          </a:p>
          <a:p>
            <a:pPr algn="l"/>
            <a:r>
              <a:rPr lang="en-GB" b="1" dirty="0" err="1">
                <a:solidFill>
                  <a:schemeClr val="bg1"/>
                </a:solidFill>
              </a:rPr>
              <a:t>Efe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Hoplamaz</a:t>
            </a:r>
            <a:endParaRPr lang="en-GB" b="1" dirty="0">
              <a:solidFill>
                <a:schemeClr val="bg1"/>
              </a:solidFill>
            </a:endParaRP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Dimitris Christodoulou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0650AB-F0C0-49E5-A03A-DD630505B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2" y="3353497"/>
            <a:ext cx="7927597" cy="2081246"/>
          </a:xfrm>
        </p:spPr>
        <p:txBody>
          <a:bodyPr>
            <a:normAutofit/>
          </a:bodyPr>
          <a:lstStyle/>
          <a:p>
            <a:r>
              <a:rPr lang="en-GB" sz="9600" b="1" dirty="0">
                <a:solidFill>
                  <a:schemeClr val="bg1"/>
                </a:solidFill>
              </a:rPr>
              <a:t>Camera Clara</a:t>
            </a:r>
          </a:p>
        </p:txBody>
      </p:sp>
    </p:spTree>
    <p:extLst>
      <p:ext uri="{BB962C8B-B14F-4D97-AF65-F5344CB8AC3E}">
        <p14:creationId xmlns:p14="http://schemas.microsoft.com/office/powerpoint/2010/main" val="255835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A65E-B46F-48C7-9725-9C074CC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314D-C2F0-4504-A781-68E2573A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Map customer journey in Camera Obscura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How long people spend at the attraction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In what order they do things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How long they spend at each floor/exhibit</a:t>
            </a:r>
          </a:p>
        </p:txBody>
      </p:sp>
    </p:spTree>
    <p:extLst>
      <p:ext uri="{BB962C8B-B14F-4D97-AF65-F5344CB8AC3E}">
        <p14:creationId xmlns:p14="http://schemas.microsoft.com/office/powerpoint/2010/main" val="409752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1B78-BC05-4944-9F50-3FFC06F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A268-F1B8-4927-B1EA-5F2FE228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Using a camera located near an exhibit we can:</a:t>
            </a:r>
          </a:p>
          <a:p>
            <a:pPr lvl="1"/>
            <a:r>
              <a:rPr lang="en-GB" sz="3200" dirty="0"/>
              <a:t>Keep track of the number of people looking at it</a:t>
            </a:r>
          </a:p>
          <a:p>
            <a:pPr lvl="1"/>
            <a:r>
              <a:rPr lang="en-GB" sz="3200" dirty="0"/>
              <a:t>Know for how long they spend interacting with it</a:t>
            </a:r>
          </a:p>
          <a:p>
            <a:pPr marL="457200" lvl="1" indent="0">
              <a:buNone/>
            </a:pP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r>
              <a:rPr lang="en-GB" sz="3600" dirty="0"/>
              <a:t>Using a Bluetooth receiver we can estimate the number of people in a room/floor</a:t>
            </a:r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84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9BE8-3004-4B55-BC45-3BD05675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Camera Clara?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23E1-E21A-4FC6-8ABF-02DFBE17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91" y="1814770"/>
            <a:ext cx="749403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Using a camera placed near an exhibit, we can detect the number of faces looking at the exhibit and determine the popularity of an exhibit.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People who are too far away are ignored.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B87DB-B1A2-433A-815A-EB3747B4A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618" y="681037"/>
            <a:ext cx="3876869" cy="51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7EE3972-6CD5-4C70-B2A2-73E87D41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81" y="2092679"/>
            <a:ext cx="5619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BDB5C89-CC5C-44D3-A75F-7F67830D6EB2}"/>
              </a:ext>
            </a:extLst>
          </p:cNvPr>
          <p:cNvSpPr/>
          <p:nvPr/>
        </p:nvSpPr>
        <p:spPr>
          <a:xfrm flipH="1">
            <a:off x="1171072" y="195701"/>
            <a:ext cx="5406189" cy="3018422"/>
          </a:xfrm>
          <a:prstGeom prst="wedgeEllipseCallout">
            <a:avLst>
              <a:gd name="adj1" fmla="val -56738"/>
              <a:gd name="adj2" fmla="val 65157"/>
            </a:avLst>
          </a:prstGeom>
          <a:solidFill>
            <a:schemeClr val="accent4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But what about GDPR?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5F1792-2F7D-416C-A2C3-B8EF3983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549" y="5550758"/>
            <a:ext cx="10515600" cy="1111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are not storing footage from the camera.</a:t>
            </a:r>
          </a:p>
          <a:p>
            <a:pPr marL="0" indent="0">
              <a:buNone/>
            </a:pPr>
            <a:r>
              <a:rPr lang="en-GB" dirty="0"/>
              <a:t>The data we keep does not contain personal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360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136F-53FE-49F9-87DB-9055CABE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579" y="2604986"/>
            <a:ext cx="10515600" cy="1325563"/>
          </a:xfrm>
        </p:spPr>
        <p:txBody>
          <a:bodyPr/>
          <a:lstStyle/>
          <a:p>
            <a:r>
              <a:rPr lang="en-GB" sz="8800" i="1" dirty="0"/>
              <a:t>Demo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0716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3D64-C308-4079-9A72-0528B01A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 for Camera Clara?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44F9-1DCD-4D09-9E1D-E8B07412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 real time emotion detection to distinguish between visitors who are having fun and those who are not so amused.</a:t>
            </a:r>
          </a:p>
          <a:p>
            <a:r>
              <a:rPr lang="en-GB" dirty="0"/>
              <a:t>We can extrapolate the data to deduce what emotions each exhibit makes the visitors feel.</a:t>
            </a:r>
          </a:p>
          <a:p>
            <a:r>
              <a:rPr lang="en-GB" dirty="0"/>
              <a:t>Improve accuracy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50E9A8BD-3074-455C-BFD9-09A9D722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95" y="3699847"/>
            <a:ext cx="4337763" cy="27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4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4B42-D895-4EB8-88D8-75B4611E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E5BA-BECF-4AA4-BFBB-822EEBB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0" y="3192356"/>
            <a:ext cx="7298099" cy="4892417"/>
          </a:xfrm>
        </p:spPr>
        <p:txBody>
          <a:bodyPr/>
          <a:lstStyle/>
          <a:p>
            <a:r>
              <a:rPr lang="en-GB" dirty="0"/>
              <a:t>An incentive can be provided for people to turn the Bluetooth on their devices on</a:t>
            </a:r>
          </a:p>
          <a:p>
            <a:pPr lvl="1"/>
            <a:r>
              <a:rPr lang="en-GB" dirty="0"/>
              <a:t>For example, creating a mobile app that provides location-specific information about the museum/exhibits</a:t>
            </a:r>
          </a:p>
          <a:p>
            <a:pPr lvl="1"/>
            <a:r>
              <a:rPr lang="en-GB" dirty="0"/>
              <a:t>Bluetooth beacons can track the location of visitors in the museum and push information about exhibits on their devices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272B48-7B7C-4740-A506-488A2945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56" y="3306633"/>
            <a:ext cx="4127241" cy="3095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CF7F9-1CA5-4A08-96E4-261B2382122C}"/>
              </a:ext>
            </a:extLst>
          </p:cNvPr>
          <p:cNvSpPr txBox="1"/>
          <p:nvPr/>
        </p:nvSpPr>
        <p:spPr>
          <a:xfrm>
            <a:off x="466530" y="1534385"/>
            <a:ext cx="11372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We used the Bluetooth receiver on </a:t>
            </a:r>
            <a:r>
              <a:rPr lang="en-GB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LoPy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to estimate the number of people around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However, not everyone has Bluetooth turned on in their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82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AC9B-7FE3-4AA8-8344-972DADAB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949" y="2761948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5829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Camera Clara</vt:lpstr>
      <vt:lpstr>The problem</vt:lpstr>
      <vt:lpstr>What we did</vt:lpstr>
      <vt:lpstr>What is Camera Clara?</vt:lpstr>
      <vt:lpstr>PowerPoint Presentation</vt:lpstr>
      <vt:lpstr>Demo</vt:lpstr>
      <vt:lpstr>What’s next for Camera Clara?</vt:lpstr>
      <vt:lpstr>Using Bluetooth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Clara</dc:title>
  <dc:creator>CHRISTODOULOU Dimitris</dc:creator>
  <cp:lastModifiedBy>CHRISTODOULOU Dimitris</cp:lastModifiedBy>
  <cp:revision>8</cp:revision>
  <dcterms:created xsi:type="dcterms:W3CDTF">2019-02-22T11:49:52Z</dcterms:created>
  <dcterms:modified xsi:type="dcterms:W3CDTF">2019-02-22T12:56:52Z</dcterms:modified>
</cp:coreProperties>
</file>