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</a:t>
            </a:r>
            <a:r>
              <a:rPr lang="en"/>
              <a:t>Visualizer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Alan Shami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AlgoVisualizer is an educational tool that Visualize different algorithm techniques to better understand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17050" y="171475"/>
            <a:ext cx="4762800" cy="14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1700" y="1641225"/>
            <a:ext cx="77154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 we all know, humans are visual beings, and most of us understand way better when we see than listen.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me personally, I have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always understood something way better when seeing it than reading about it.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When it comes to complicated thing, such as algorithms, watching the progress and what happens under the hood, makes it way easier to comprehend.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included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/>
              <a:t>Algorithmic</a:t>
            </a:r>
            <a:r>
              <a:rPr lang="en"/>
              <a:t> Techniques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</a:t>
            </a:r>
            <a:r>
              <a:rPr lang="en"/>
              <a:t>Sorting</a:t>
            </a:r>
            <a:r>
              <a:rPr lang="en"/>
              <a:t> Algorithms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Searching </a:t>
            </a:r>
            <a:r>
              <a:rPr lang="en"/>
              <a:t>Algorithms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Graph </a:t>
            </a:r>
            <a:r>
              <a:rPr lang="en"/>
              <a:t>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project consists of 7 different algorithms.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Each one is explained in detail.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 representation for each one.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Sound effects. </a:t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75" y="393325"/>
            <a:ext cx="2151148" cy="18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5" y="445025"/>
            <a:ext cx="2347576" cy="18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275" y="2353700"/>
            <a:ext cx="4454775" cy="2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</a:t>
            </a:r>
            <a:r>
              <a:rPr lang="en"/>
              <a:t> this project is still under development and the lack of time to deliver the product, it can be </a:t>
            </a:r>
            <a:r>
              <a:rPr lang="en"/>
              <a:t>improved</a:t>
            </a:r>
            <a:r>
              <a:rPr lang="en"/>
              <a:t> to do much more and more algorithms can be added.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Hopefully, I will be able to maintain it and enhance it in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anyone is willing to customized it and make it their own, please feel free to do so.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