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64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21075" y="699770"/>
            <a:ext cx="3844925" cy="597471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COMMONDATA" val="eyJoZGlkIjoiMTBmMWQwNTE4YTQwMmZhY2I3YmM0YzAzMmFhMGE1MWM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D.</cp:lastModifiedBy>
  <cp:revision>155</cp:revision>
  <dcterms:created xsi:type="dcterms:W3CDTF">2019-06-19T02:08:00Z</dcterms:created>
  <dcterms:modified xsi:type="dcterms:W3CDTF">2023-08-24T01:57:50Z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C0DEF841CE264BF1BDB9163101068328_11</vt:lpwstr>
  </property>
</Properties>
</file>