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4" r:id="rId5"/>
    <p:sldId id="262" r:id="rId6"/>
    <p:sldId id="263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5" autoAdjust="0"/>
    <p:restoredTop sz="86397" autoAdjust="0"/>
  </p:normalViewPr>
  <p:slideViewPr>
    <p:cSldViewPr>
      <p:cViewPr varScale="1">
        <p:scale>
          <a:sx n="111" d="100"/>
          <a:sy n="111" d="100"/>
        </p:scale>
        <p:origin x="-16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酒罐温度液位智能控制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0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</a:t>
            </a:r>
            <a:r>
              <a:rPr lang="zh-CN" altLang="en-US" dirty="0" smtClean="0"/>
              <a:t>据流图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8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显示酒罐温度和液位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1238250"/>
            <a:ext cx="3933825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56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显示酒罐温度和液位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185112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温度（摄氏度）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液位（米）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详情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红葡萄酒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白葡萄酒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还要发酵</a:t>
                      </a:r>
                      <a:r>
                        <a:rPr lang="en-US" altLang="zh-CN" dirty="0" smtClean="0"/>
                        <a:t>28</a:t>
                      </a:r>
                      <a:r>
                        <a:rPr lang="zh-CN" altLang="en-US" dirty="0" smtClean="0"/>
                        <a:t>天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红葡萄酒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红葡萄酒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350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查询一段时间温度液位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502" y="1143000"/>
            <a:ext cx="43338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06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设置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1066088"/>
            <a:ext cx="435292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97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Thanks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92847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101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酒罐温度液位智能控制</vt:lpstr>
      <vt:lpstr>数据流图</vt:lpstr>
      <vt:lpstr>APP显示酒罐温度和液位</vt:lpstr>
      <vt:lpstr>APP显示酒罐温度和液位</vt:lpstr>
      <vt:lpstr>APP查询一段时间温度液位</vt:lpstr>
      <vt:lpstr>APP设置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激光雷达</dc:title>
  <dc:creator>Shi, Aijun</dc:creator>
  <cp:lastModifiedBy>Aijun (Alan)</cp:lastModifiedBy>
  <cp:revision>37</cp:revision>
  <dcterms:created xsi:type="dcterms:W3CDTF">2006-08-16T00:00:00Z</dcterms:created>
  <dcterms:modified xsi:type="dcterms:W3CDTF">2018-12-15T14:00:01Z</dcterms:modified>
</cp:coreProperties>
</file>