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5" autoAdjust="0"/>
    <p:restoredTop sz="86397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激光雷达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问题和改进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/>
              <a:t>颜</a:t>
            </a:r>
            <a:r>
              <a:rPr lang="zh-CN" altLang="en-US" dirty="0" smtClean="0"/>
              <a:t>色配置的改进</a:t>
            </a:r>
            <a:endParaRPr lang="en-US" altLang="zh-CN" dirty="0" smtClean="0"/>
          </a:p>
          <a:p>
            <a:r>
              <a:rPr lang="zh-CN" altLang="en-US" dirty="0"/>
              <a:t>控制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284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参数设置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入查看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时测量</a:t>
            </a:r>
            <a:endParaRPr lang="en-US" altLang="zh-CN" dirty="0" smtClean="0"/>
          </a:p>
          <a:p>
            <a:r>
              <a:rPr lang="zh-CN" altLang="en-US" dirty="0"/>
              <a:t>历</a:t>
            </a:r>
            <a:r>
              <a:rPr lang="zh-CN" altLang="en-US" dirty="0" smtClean="0"/>
              <a:t>史数据查询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</a:t>
            </a:r>
            <a:r>
              <a:rPr lang="zh-CN" altLang="en-US" dirty="0"/>
              <a:t>数设置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01" y="1600200"/>
            <a:ext cx="65669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7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导入查看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01" y="1600200"/>
            <a:ext cx="65669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实时测量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01" y="1600200"/>
            <a:ext cx="65669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历史数据查询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2115344"/>
            <a:ext cx="5324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程序的基本框架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正在做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导入查看的实现</a:t>
            </a:r>
            <a:endParaRPr lang="en-US" altLang="zh-CN" dirty="0" smtClean="0"/>
          </a:p>
          <a:p>
            <a:r>
              <a:rPr lang="zh-CN" altLang="en-US" dirty="0"/>
              <a:t>颜</a:t>
            </a:r>
            <a:r>
              <a:rPr lang="zh-CN" altLang="en-US" dirty="0" smtClean="0"/>
              <a:t>色的可配置，采用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配置，便于修改和调试</a:t>
            </a:r>
            <a:endParaRPr lang="en-US" altLang="zh-CN" dirty="0" smtClean="0"/>
          </a:p>
          <a:p>
            <a:r>
              <a:rPr lang="zh-CN" altLang="en-US" dirty="0"/>
              <a:t>基</a:t>
            </a:r>
            <a:r>
              <a:rPr lang="zh-CN" altLang="en-US" dirty="0" smtClean="0"/>
              <a:t>于数据的图像显示，后端边界测试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间接索引图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接索引图（采用）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将要做的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导入查看的集成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坐标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 </a:t>
            </a:r>
            <a:endParaRPr lang="en-US" altLang="zh-CN" dirty="0" smtClean="0"/>
          </a:p>
          <a:p>
            <a:pPr lvl="1"/>
            <a:r>
              <a:rPr lang="zh-CN" altLang="en-US" dirty="0"/>
              <a:t>缩</a:t>
            </a:r>
            <a:r>
              <a:rPr lang="zh-CN" altLang="en-US" dirty="0" smtClean="0"/>
              <a:t>放</a:t>
            </a:r>
            <a:endParaRPr lang="en-US" altLang="zh-CN" dirty="0"/>
          </a:p>
          <a:p>
            <a:r>
              <a:rPr lang="zh-CN" altLang="en-US" dirty="0" smtClean="0"/>
              <a:t>参数设置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154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激光雷达</vt:lpstr>
      <vt:lpstr>简介</vt:lpstr>
      <vt:lpstr>参数设置</vt:lpstr>
      <vt:lpstr>导入查看</vt:lpstr>
      <vt:lpstr>实时测量</vt:lpstr>
      <vt:lpstr>历史数据查询</vt:lpstr>
      <vt:lpstr>已经完成的</vt:lpstr>
      <vt:lpstr>正在做的THI</vt:lpstr>
      <vt:lpstr>将要做的</vt:lpstr>
      <vt:lpstr>问题和改进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激光雷达</dc:title>
  <dc:creator>Shi, Aijun</dc:creator>
  <cp:lastModifiedBy>Aijun (Alan)</cp:lastModifiedBy>
  <cp:revision>23</cp:revision>
  <dcterms:created xsi:type="dcterms:W3CDTF">2006-08-16T00:00:00Z</dcterms:created>
  <dcterms:modified xsi:type="dcterms:W3CDTF">2017-12-01T04:59:29Z</dcterms:modified>
</cp:coreProperties>
</file>