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12FAE-CFDA-4C74-83D4-C24C3E77F2C3}" v="87" dt="2024-04-05T08:18:5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114" d="100"/>
          <a:sy n="114" d="100"/>
        </p:scale>
        <p:origin x="444"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 Jeslin" userId="6f93fb2e91781877" providerId="LiveId" clId="{B0CEB89C-26FD-420D-8812-7A4E4B777B88}"/>
    <pc:docChg chg="modSld">
      <pc:chgData name="Dani Jeslin" userId="6f93fb2e91781877" providerId="LiveId" clId="{B0CEB89C-26FD-420D-8812-7A4E4B777B88}" dt="2024-04-05T08:24:04.541" v="23" actId="20577"/>
      <pc:docMkLst>
        <pc:docMk/>
      </pc:docMkLst>
      <pc:sldChg chg="modSp mod">
        <pc:chgData name="Dani Jeslin" userId="6f93fb2e91781877" providerId="LiveId" clId="{B0CEB89C-26FD-420D-8812-7A4E4B777B88}" dt="2024-04-05T08:24:04.541" v="23" actId="20577"/>
        <pc:sldMkLst>
          <pc:docMk/>
          <pc:sldMk cId="824922311" sldId="256"/>
        </pc:sldMkLst>
        <pc:spChg chg="mod">
          <ac:chgData name="Dani Jeslin" userId="6f93fb2e91781877" providerId="LiveId" clId="{B0CEB89C-26FD-420D-8812-7A4E4B777B88}" dt="2024-04-05T08:24:04.541" v="23" actId="20577"/>
          <ac:spMkLst>
            <pc:docMk/>
            <pc:sldMk cId="824922311" sldId="256"/>
            <ac:spMk id="28" creationId="{00000000-0000-0000-0000-000000000000}"/>
          </ac:spMkLst>
        </pc:spChg>
      </pc:sldChg>
    </pc:docChg>
  </pc:docChgLst>
  <pc:docChgLst>
    <pc:chgData name="Dani Jeslin" userId="6f93fb2e91781877" providerId="LiveId" clId="{982AF0C9-09AA-46B0-9570-A8877A86A91F}"/>
    <pc:docChg chg="modSld">
      <pc:chgData name="Dani Jeslin" userId="6f93fb2e91781877" providerId="LiveId" clId="{982AF0C9-09AA-46B0-9570-A8877A86A91F}" dt="2024-04-05T08:45:49.417" v="19" actId="20577"/>
      <pc:docMkLst>
        <pc:docMk/>
      </pc:docMkLst>
      <pc:sldChg chg="modSp mod">
        <pc:chgData name="Dani Jeslin" userId="6f93fb2e91781877" providerId="LiveId" clId="{982AF0C9-09AA-46B0-9570-A8877A86A91F}" dt="2024-04-05T08:45:49.417" v="19" actId="20577"/>
        <pc:sldMkLst>
          <pc:docMk/>
          <pc:sldMk cId="824922311" sldId="256"/>
        </pc:sldMkLst>
        <pc:spChg chg="mod">
          <ac:chgData name="Dani Jeslin" userId="6f93fb2e91781877" providerId="LiveId" clId="{982AF0C9-09AA-46B0-9570-A8877A86A91F}" dt="2024-04-05T08:45:49.417" v="19" actId="20577"/>
          <ac:spMkLst>
            <pc:docMk/>
            <pc:sldMk cId="824922311" sldId="25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70788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smtClean="0">
                <a:solidFill>
                  <a:srgbClr val="000000"/>
                </a:solidFill>
                <a:latin typeface="Arial" pitchFamily="34" charset="0"/>
                <a:ea typeface="华文中宋" charset="0"/>
                <a:cs typeface="Arial" pitchFamily="34" charset="0"/>
              </a:rPr>
              <a:t>1.ALAN.J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101</TotalTime>
  <Words>861</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宋体</vt:lpstr>
      <vt:lpstr>Arial</vt:lpstr>
      <vt:lpstr>Bookman Old Style</vt:lpstr>
      <vt:lpstr>Calibri</vt:lpstr>
      <vt:lpstr>Calibri Light</vt:lpstr>
      <vt:lpstr>等线</vt:lpstr>
      <vt:lpstr>Droid Sans</vt:lpstr>
      <vt:lpstr>Franklin Gothic Book</vt:lpstr>
      <vt:lpstr>Franklin Gothic Demi</vt:lpstr>
      <vt:lpstr>Lucida Sans</vt:lpstr>
      <vt:lpstr>华文中宋</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2024-04-12T06:41:18Z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