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3" r:id="rId18"/>
    <p:sldId id="276" r:id="rId19"/>
    <p:sldId id="274" r:id="rId20"/>
    <p:sldId id="275" r:id="rId21"/>
    <p:sldId id="279" r:id="rId22"/>
    <p:sldId id="285" r:id="rId23"/>
    <p:sldId id="286" r:id="rId24"/>
    <p:sldId id="287" r:id="rId25"/>
    <p:sldId id="288" r:id="rId26"/>
    <p:sldId id="280" r:id="rId27"/>
    <p:sldId id="277" r:id="rId28"/>
    <p:sldId id="278" r:id="rId29"/>
    <p:sldId id="281" r:id="rId30"/>
    <p:sldId id="284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4DAF-1C04-4B40-92AE-6DAF42340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DA03B-0C8C-4968-98C6-514CFE5B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306B-139E-406F-A427-848B1EEF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2637-D458-4E3F-9276-15D82B3E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C6B5-5304-4DC8-887A-08ED86E4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985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22E5-1340-4307-AA46-6963049C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8FB0A-9B8D-417B-A47A-39301A68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B7B7-0616-4BD5-8B8A-6E066A3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4803-8F87-480F-9BFB-6CF3436D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9669-28B7-4157-8893-5EF445E1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042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8901A-4D11-401F-9BDE-49B38F3C2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5977-B58A-4B41-AF2A-DF360E2E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996D-02B2-48BD-B19C-BCEA17E2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385-257C-4E84-B2E5-6AE13A0C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38A8-EDDF-4AC5-A764-92590583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15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D05B-40C3-4707-A550-87B5231C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241D-25CF-4004-BB92-B663C0F1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03DA-56CF-4D42-A6C5-F60B74B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733C-D22E-41DC-9604-8EFBD5A7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A8E6-0D5B-490F-A80C-A9A6498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609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3D0-CFA0-468D-A787-DAF5E870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C5B37-CAD9-49E3-BD34-24CF2D8B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AD92-18F1-4282-9C0C-CD2F7E72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2C40-BF91-4149-ABE6-53BE153B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361A-AA60-420C-B691-D424EEDA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68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EDF4-8EA6-45AE-980C-26B769A8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DFBC-D003-40A5-A6CC-15A3AA578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E566E-E685-421F-957C-CFE370D2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39D3-F82A-43BF-B29A-22C5512C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3DFE-27AE-4B62-9ADA-D069413C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8E4DC-6F82-487B-AD10-6A86A77F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475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C3A8-5458-49E9-A20A-8120F752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9D7E4-5470-4327-8280-49533158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18FF-B51D-4315-B2F8-F8601192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3F359-F505-4BA3-9C02-6FAF18DD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52CE1-E6AE-45C2-A490-343C948A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A6FF-092B-41E1-8A73-C96082E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2D514-6EA1-4BBC-8C68-0066A859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28EFC-DBC8-4E1A-B4BB-6DCC7571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58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5486-CDD4-44F0-931D-3094F80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83E8C-B374-46E1-9074-CCB3AB97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EADA9-5183-43B9-9BB3-5252D904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D23B3-701A-4D71-A077-CC7EF95D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79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F5FD-ABBB-433D-9DF5-E1A5A06A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31585-26E0-4D07-ACE1-816D5C4D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993F1-72E8-4445-9ADA-4596E632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31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D15-949A-4D32-A1EC-F31D21EA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4051-C5DD-474F-B45D-2646DF6D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B905-7F6F-446F-8854-95C81009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79EC7-EACD-4A60-910F-8A735180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BB4B-E4C4-4803-913C-15AC7F7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6D2C-3979-490D-BD61-F389E550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41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662E-2749-4397-BFE3-B31E365F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21742-E81F-4E3F-96E5-ED930585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C4499-EC21-41D4-81A2-FF47545BA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1F2C-229B-43FB-BBAB-F4242B79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7BD61-55E3-4100-A7C3-78C2DA5F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7BDE7-FE96-49DF-9039-AA567CB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208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5B4D0-C89D-4298-99ED-118401F9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7E28-D33A-48DD-B5E5-196AFFDD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DEE7-B947-4270-9153-E0456C8EC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6FA4-0958-4063-A7DF-31859042F396}" type="datetimeFigureOut">
              <a:rPr lang="en-MY" smtClean="0"/>
              <a:t>6/2/2021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06FC-B871-4D97-B1BF-FE6E89EF5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CDF7-9577-4B69-9CD1-3656B5DA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CD8BF-6853-4554-875B-10D64A3283D1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635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54635" y="249991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 Home Page Content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5142451" y="4085439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btnProfile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81944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1410B-8DC3-438B-AD56-BE7DB4C51305}"/>
              </a:ext>
            </a:extLst>
          </p:cNvPr>
          <p:cNvSpPr/>
          <p:nvPr/>
        </p:nvSpPr>
        <p:spPr>
          <a:xfrm>
            <a:off x="1517515" y="515566"/>
            <a:ext cx="9542834" cy="5856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20"/>
            <a:ext cx="9211112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380348"/>
            <a:ext cx="9211112" cy="384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21079" y="1560352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 course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2BE70-7751-4247-9594-36295BFBA961}"/>
              </a:ext>
            </a:extLst>
          </p:cNvPr>
          <p:cNvSpPr/>
          <p:nvPr/>
        </p:nvSpPr>
        <p:spPr>
          <a:xfrm>
            <a:off x="2298613" y="200551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CBD50-CC53-4C7E-910F-976216E640B1}"/>
              </a:ext>
            </a:extLst>
          </p:cNvPr>
          <p:cNvSpPr/>
          <p:nvPr/>
        </p:nvSpPr>
        <p:spPr>
          <a:xfrm>
            <a:off x="2298613" y="306068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F70E2-DF46-43E2-9C74-2B8ACCCCF0CF}"/>
              </a:ext>
            </a:extLst>
          </p:cNvPr>
          <p:cNvSpPr/>
          <p:nvPr/>
        </p:nvSpPr>
        <p:spPr>
          <a:xfrm>
            <a:off x="2298613" y="4143513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35910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1410B-8DC3-438B-AD56-BE7DB4C51305}"/>
              </a:ext>
            </a:extLst>
          </p:cNvPr>
          <p:cNvSpPr/>
          <p:nvPr/>
        </p:nvSpPr>
        <p:spPr>
          <a:xfrm>
            <a:off x="1517515" y="515566"/>
            <a:ext cx="9542834" cy="5856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20"/>
            <a:ext cx="9211112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380348"/>
            <a:ext cx="9211112" cy="384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21079" y="1560352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BM course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2BE70-7751-4247-9594-36295BFBA961}"/>
              </a:ext>
            </a:extLst>
          </p:cNvPr>
          <p:cNvSpPr/>
          <p:nvPr/>
        </p:nvSpPr>
        <p:spPr>
          <a:xfrm>
            <a:off x="2298613" y="200551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CBD50-CC53-4C7E-910F-976216E640B1}"/>
              </a:ext>
            </a:extLst>
          </p:cNvPr>
          <p:cNvSpPr/>
          <p:nvPr/>
        </p:nvSpPr>
        <p:spPr>
          <a:xfrm>
            <a:off x="2298613" y="306068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F70E2-DF46-43E2-9C74-2B8ACCCCF0CF}"/>
              </a:ext>
            </a:extLst>
          </p:cNvPr>
          <p:cNvSpPr/>
          <p:nvPr/>
        </p:nvSpPr>
        <p:spPr>
          <a:xfrm>
            <a:off x="2298613" y="4143513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305132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1410B-8DC3-438B-AD56-BE7DB4C51305}"/>
              </a:ext>
            </a:extLst>
          </p:cNvPr>
          <p:cNvSpPr/>
          <p:nvPr/>
        </p:nvSpPr>
        <p:spPr>
          <a:xfrm>
            <a:off x="1517515" y="515566"/>
            <a:ext cx="9542834" cy="5856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20"/>
            <a:ext cx="9211112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380348"/>
            <a:ext cx="9211112" cy="384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21079" y="1560352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AF course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2BE70-7751-4247-9594-36295BFBA961}"/>
              </a:ext>
            </a:extLst>
          </p:cNvPr>
          <p:cNvSpPr/>
          <p:nvPr/>
        </p:nvSpPr>
        <p:spPr>
          <a:xfrm>
            <a:off x="2298613" y="200551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CBD50-CC53-4C7E-910F-976216E640B1}"/>
              </a:ext>
            </a:extLst>
          </p:cNvPr>
          <p:cNvSpPr/>
          <p:nvPr/>
        </p:nvSpPr>
        <p:spPr>
          <a:xfrm>
            <a:off x="2298613" y="306068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F70E2-DF46-43E2-9C74-2B8ACCCCF0CF}"/>
              </a:ext>
            </a:extLst>
          </p:cNvPr>
          <p:cNvSpPr/>
          <p:nvPr/>
        </p:nvSpPr>
        <p:spPr>
          <a:xfrm>
            <a:off x="2298613" y="4143513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224439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1410B-8DC3-438B-AD56-BE7DB4C51305}"/>
              </a:ext>
            </a:extLst>
          </p:cNvPr>
          <p:cNvSpPr/>
          <p:nvPr/>
        </p:nvSpPr>
        <p:spPr>
          <a:xfrm>
            <a:off x="1517515" y="515566"/>
            <a:ext cx="9542834" cy="5856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54635" y="249991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 Assignment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06BCE-3432-4172-9008-CC140FEBDF1D}"/>
              </a:ext>
            </a:extLst>
          </p:cNvPr>
          <p:cNvSpPr/>
          <p:nvPr/>
        </p:nvSpPr>
        <p:spPr>
          <a:xfrm>
            <a:off x="2088858" y="3309241"/>
            <a:ext cx="8700276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4152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422291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Upload Answer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8F24FE-81F7-46B5-A41E-6CAFDDB2DCDB}"/>
              </a:ext>
            </a:extLst>
          </p:cNvPr>
          <p:cNvSpPr/>
          <p:nvPr/>
        </p:nvSpPr>
        <p:spPr>
          <a:xfrm>
            <a:off x="5587541" y="4314613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btnSubmit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F1F85-56D0-42C6-93E7-935F04AE096A}"/>
              </a:ext>
            </a:extLst>
          </p:cNvPr>
          <p:cNvSpPr/>
          <p:nvPr/>
        </p:nvSpPr>
        <p:spPr>
          <a:xfrm>
            <a:off x="5587543" y="2254326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txtFileName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1CA48-F349-4762-9B63-892920A38A4D}"/>
              </a:ext>
            </a:extLst>
          </p:cNvPr>
          <p:cNvSpPr/>
          <p:nvPr/>
        </p:nvSpPr>
        <p:spPr>
          <a:xfrm>
            <a:off x="5587542" y="277921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txtUploadDate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32FC00-490A-4D0E-BF56-AF2B202C3790}"/>
              </a:ext>
            </a:extLst>
          </p:cNvPr>
          <p:cNvSpPr/>
          <p:nvPr/>
        </p:nvSpPr>
        <p:spPr>
          <a:xfrm>
            <a:off x="5587542" y="3338580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ddlAssID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0D930-DB0F-4BE9-BB77-02FBC8E79EAB}"/>
              </a:ext>
            </a:extLst>
          </p:cNvPr>
          <p:cNvSpPr/>
          <p:nvPr/>
        </p:nvSpPr>
        <p:spPr>
          <a:xfrm>
            <a:off x="5587541" y="3796137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FileUpload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B6806-5A9C-408F-866B-0BBDCE613104}"/>
              </a:ext>
            </a:extLst>
          </p:cNvPr>
          <p:cNvSpPr/>
          <p:nvPr/>
        </p:nvSpPr>
        <p:spPr>
          <a:xfrm>
            <a:off x="1912690" y="4697146"/>
            <a:ext cx="8892330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48016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545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371958"/>
            <a:ext cx="9211112" cy="4428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828800" y="1557730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 Timetable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5455640" y="3703219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btnShow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880683"/>
            <a:ext cx="9211112" cy="410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501D9-0B50-4139-88A5-2AEB4173654D}"/>
              </a:ext>
            </a:extLst>
          </p:cNvPr>
          <p:cNvSpPr/>
          <p:nvPr/>
        </p:nvSpPr>
        <p:spPr>
          <a:xfrm>
            <a:off x="1991470" y="4083000"/>
            <a:ext cx="8684436" cy="1403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74EDDC-9D74-48AA-B1D3-6E66D6C439DD}"/>
              </a:ext>
            </a:extLst>
          </p:cNvPr>
          <p:cNvSpPr/>
          <p:nvPr/>
        </p:nvSpPr>
        <p:spPr>
          <a:xfrm>
            <a:off x="8194645" y="2288502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txtDay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FACA1F-E04E-40C2-9B30-9B8BC318AF41}"/>
              </a:ext>
            </a:extLst>
          </p:cNvPr>
          <p:cNvSpPr/>
          <p:nvPr/>
        </p:nvSpPr>
        <p:spPr>
          <a:xfrm>
            <a:off x="5455640" y="2288502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ddlLvl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EB88E2-2B10-44C2-85FF-ED485F597DA0}"/>
              </a:ext>
            </a:extLst>
          </p:cNvPr>
          <p:cNvSpPr/>
          <p:nvPr/>
        </p:nvSpPr>
        <p:spPr>
          <a:xfrm>
            <a:off x="2529280" y="2293290"/>
            <a:ext cx="1280719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ddlCourse</a:t>
            </a:r>
          </a:p>
        </p:txBody>
      </p:sp>
    </p:spTree>
    <p:extLst>
      <p:ext uri="{BB962C8B-B14F-4D97-AF65-F5344CB8AC3E}">
        <p14:creationId xmlns:p14="http://schemas.microsoft.com/office/powerpoint/2010/main" val="253231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422291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Remove Answer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8F24FE-81F7-46B5-A41E-6CAFDDB2DCDB}"/>
              </a:ext>
            </a:extLst>
          </p:cNvPr>
          <p:cNvSpPr/>
          <p:nvPr/>
        </p:nvSpPr>
        <p:spPr>
          <a:xfrm>
            <a:off x="5587541" y="4314613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btnRemove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F1F85-56D0-42C6-93E7-935F04AE096A}"/>
              </a:ext>
            </a:extLst>
          </p:cNvPr>
          <p:cNvSpPr/>
          <p:nvPr/>
        </p:nvSpPr>
        <p:spPr>
          <a:xfrm>
            <a:off x="5587541" y="2724647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txtFileName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1CA48-F349-4762-9B63-892920A38A4D}"/>
              </a:ext>
            </a:extLst>
          </p:cNvPr>
          <p:cNvSpPr/>
          <p:nvPr/>
        </p:nvSpPr>
        <p:spPr>
          <a:xfrm>
            <a:off x="5587540" y="223212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D0D930-DB0F-4BE9-BB77-02FBC8E79EAB}"/>
              </a:ext>
            </a:extLst>
          </p:cNvPr>
          <p:cNvSpPr/>
          <p:nvPr/>
        </p:nvSpPr>
        <p:spPr>
          <a:xfrm>
            <a:off x="5587542" y="330002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txtUploadDate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B6806-5A9C-408F-866B-0BBDCE613104}"/>
              </a:ext>
            </a:extLst>
          </p:cNvPr>
          <p:cNvSpPr/>
          <p:nvPr/>
        </p:nvSpPr>
        <p:spPr>
          <a:xfrm>
            <a:off x="1912690" y="4697146"/>
            <a:ext cx="8892330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4613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5A0A3C-898B-48F4-9CC3-205DB9E4BBEC}"/>
              </a:ext>
            </a:extLst>
          </p:cNvPr>
          <p:cNvSpPr txBox="1"/>
          <p:nvPr/>
        </p:nvSpPr>
        <p:spPr>
          <a:xfrm>
            <a:off x="4102216" y="128275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StudentLibrary.aspx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B1C052-D16A-4B85-8C59-BDE6D06A3DC9}"/>
              </a:ext>
            </a:extLst>
          </p:cNvPr>
          <p:cNvCxnSpPr>
            <a:cxnSpLocks/>
          </p:cNvCxnSpPr>
          <p:nvPr/>
        </p:nvCxnSpPr>
        <p:spPr>
          <a:xfrm>
            <a:off x="3028426" y="1057013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F74019-3B59-4CF7-B2B7-58E2C6D6C45A}"/>
              </a:ext>
            </a:extLst>
          </p:cNvPr>
          <p:cNvSpPr txBox="1"/>
          <p:nvPr/>
        </p:nvSpPr>
        <p:spPr>
          <a:xfrm>
            <a:off x="906010" y="87234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StudentHome.aspx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B80AA-D6AA-4E38-8077-FF392DBDBBEC}"/>
              </a:ext>
            </a:extLst>
          </p:cNvPr>
          <p:cNvSpPr txBox="1"/>
          <p:nvPr/>
        </p:nvSpPr>
        <p:spPr>
          <a:xfrm>
            <a:off x="4102216" y="1797658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SFeedback.aspx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A696-0F81-4613-BF55-EE2065DA3766}"/>
              </a:ext>
            </a:extLst>
          </p:cNvPr>
          <p:cNvSpPr txBox="1"/>
          <p:nvPr/>
        </p:nvSpPr>
        <p:spPr>
          <a:xfrm>
            <a:off x="4071456" y="2308577"/>
            <a:ext cx="291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ViewAssignmentHome.aspx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18D15-64A2-4A89-AA88-84473CAABDAC}"/>
              </a:ext>
            </a:extLst>
          </p:cNvPr>
          <p:cNvSpPr txBox="1"/>
          <p:nvPr/>
        </p:nvSpPr>
        <p:spPr>
          <a:xfrm>
            <a:off x="7236902" y="87234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EditProfile.aspx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25010-7CED-41B1-94AE-97B07F15880C}"/>
              </a:ext>
            </a:extLst>
          </p:cNvPr>
          <p:cNvSpPr txBox="1"/>
          <p:nvPr/>
        </p:nvSpPr>
        <p:spPr>
          <a:xfrm>
            <a:off x="4071456" y="85567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ViewProfile.aspx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12F2-25C3-4D32-8FE7-5718F38423E6}"/>
              </a:ext>
            </a:extLst>
          </p:cNvPr>
          <p:cNvSpPr txBox="1"/>
          <p:nvPr/>
        </p:nvSpPr>
        <p:spPr>
          <a:xfrm>
            <a:off x="4102216" y="2819496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UploadAnswer.aspx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FA8F3-AFEA-4758-9439-47690544A691}"/>
              </a:ext>
            </a:extLst>
          </p:cNvPr>
          <p:cNvSpPr txBox="1"/>
          <p:nvPr/>
        </p:nvSpPr>
        <p:spPr>
          <a:xfrm>
            <a:off x="7236902" y="2819496"/>
            <a:ext cx="236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RemoveAnswer.aspx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F7AD7-4EE2-4755-8BF4-93DD28B327D4}"/>
              </a:ext>
            </a:extLst>
          </p:cNvPr>
          <p:cNvSpPr txBox="1"/>
          <p:nvPr/>
        </p:nvSpPr>
        <p:spPr>
          <a:xfrm>
            <a:off x="4065861" y="477448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IT.aspx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28A91-0264-48EC-A40D-C81831EC7832}"/>
              </a:ext>
            </a:extLst>
          </p:cNvPr>
          <p:cNvSpPr txBox="1"/>
          <p:nvPr/>
        </p:nvSpPr>
        <p:spPr>
          <a:xfrm>
            <a:off x="4102216" y="3841334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DA.aspx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DCC172-A087-4A33-B929-9C8C522327C6}"/>
              </a:ext>
            </a:extLst>
          </p:cNvPr>
          <p:cNvSpPr txBox="1"/>
          <p:nvPr/>
        </p:nvSpPr>
        <p:spPr>
          <a:xfrm>
            <a:off x="4065863" y="4361517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AF.aspx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9F30C-693F-453C-A1D5-57D4CAA4582E}"/>
              </a:ext>
            </a:extLst>
          </p:cNvPr>
          <p:cNvSpPr txBox="1"/>
          <p:nvPr/>
        </p:nvSpPr>
        <p:spPr>
          <a:xfrm>
            <a:off x="4065861" y="3356866"/>
            <a:ext cx="21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ViewTimetable.aspx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4E62B-8210-4769-A279-6EDDCACC5F3A}"/>
              </a:ext>
            </a:extLst>
          </p:cNvPr>
          <p:cNvSpPr txBox="1"/>
          <p:nvPr/>
        </p:nvSpPr>
        <p:spPr>
          <a:xfrm>
            <a:off x="4065860" y="5792331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ViewResult.aspx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49344-842A-4C23-AF92-B68F7F2E9D33}"/>
              </a:ext>
            </a:extLst>
          </p:cNvPr>
          <p:cNvSpPr txBox="1"/>
          <p:nvPr/>
        </p:nvSpPr>
        <p:spPr>
          <a:xfrm>
            <a:off x="4065862" y="5261590"/>
            <a:ext cx="20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BM.aspx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6B0DE1-1487-43CF-8A78-9F44B9803513}"/>
              </a:ext>
            </a:extLst>
          </p:cNvPr>
          <p:cNvCxnSpPr>
            <a:cxnSpLocks/>
          </p:cNvCxnSpPr>
          <p:nvPr/>
        </p:nvCxnSpPr>
        <p:spPr>
          <a:xfrm>
            <a:off x="3193410" y="3541532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D20228-E9AA-4DB3-AD01-2758D2DB029C}"/>
              </a:ext>
            </a:extLst>
          </p:cNvPr>
          <p:cNvCxnSpPr>
            <a:cxnSpLocks/>
          </p:cNvCxnSpPr>
          <p:nvPr/>
        </p:nvCxnSpPr>
        <p:spPr>
          <a:xfrm>
            <a:off x="3187817" y="1503775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52ACF0-879E-41B3-8E76-FEF867B87605}"/>
              </a:ext>
            </a:extLst>
          </p:cNvPr>
          <p:cNvCxnSpPr>
            <a:cxnSpLocks/>
          </p:cNvCxnSpPr>
          <p:nvPr/>
        </p:nvCxnSpPr>
        <p:spPr>
          <a:xfrm>
            <a:off x="3187817" y="3004162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B4711E-256A-4B48-9104-331EB7F11984}"/>
              </a:ext>
            </a:extLst>
          </p:cNvPr>
          <p:cNvCxnSpPr>
            <a:cxnSpLocks/>
          </p:cNvCxnSpPr>
          <p:nvPr/>
        </p:nvCxnSpPr>
        <p:spPr>
          <a:xfrm>
            <a:off x="3179428" y="2493243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4A9285-D141-4D0D-A203-EE1FBF810AAC}"/>
              </a:ext>
            </a:extLst>
          </p:cNvPr>
          <p:cNvCxnSpPr>
            <a:cxnSpLocks/>
          </p:cNvCxnSpPr>
          <p:nvPr/>
        </p:nvCxnSpPr>
        <p:spPr>
          <a:xfrm>
            <a:off x="3179428" y="1982324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4A6B41-EBF9-4894-B823-DDE756BE4F27}"/>
              </a:ext>
            </a:extLst>
          </p:cNvPr>
          <p:cNvCxnSpPr>
            <a:cxnSpLocks/>
          </p:cNvCxnSpPr>
          <p:nvPr/>
        </p:nvCxnSpPr>
        <p:spPr>
          <a:xfrm>
            <a:off x="3179428" y="4968940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30025-3EAC-4B3F-9B1F-6C3A3B170DF1}"/>
              </a:ext>
            </a:extLst>
          </p:cNvPr>
          <p:cNvCxnSpPr>
            <a:cxnSpLocks/>
          </p:cNvCxnSpPr>
          <p:nvPr/>
        </p:nvCxnSpPr>
        <p:spPr>
          <a:xfrm>
            <a:off x="3179428" y="4546183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2E789-08C8-4FDB-ACD1-4E2919EDEBAB}"/>
              </a:ext>
            </a:extLst>
          </p:cNvPr>
          <p:cNvCxnSpPr>
            <a:cxnSpLocks/>
          </p:cNvCxnSpPr>
          <p:nvPr/>
        </p:nvCxnSpPr>
        <p:spPr>
          <a:xfrm>
            <a:off x="3179428" y="3988250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92F919-989F-41AA-B618-7EC9258AF562}"/>
              </a:ext>
            </a:extLst>
          </p:cNvPr>
          <p:cNvCxnSpPr>
            <a:cxnSpLocks/>
          </p:cNvCxnSpPr>
          <p:nvPr/>
        </p:nvCxnSpPr>
        <p:spPr>
          <a:xfrm>
            <a:off x="6377032" y="3004162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4B967A-4612-44BF-9880-E25D95464815}"/>
              </a:ext>
            </a:extLst>
          </p:cNvPr>
          <p:cNvCxnSpPr>
            <a:cxnSpLocks/>
          </p:cNvCxnSpPr>
          <p:nvPr/>
        </p:nvCxnSpPr>
        <p:spPr>
          <a:xfrm>
            <a:off x="6196667" y="1057013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4F6776-3C64-44A7-8A9E-2454EAE51A3F}"/>
              </a:ext>
            </a:extLst>
          </p:cNvPr>
          <p:cNvCxnSpPr>
            <a:cxnSpLocks/>
          </p:cNvCxnSpPr>
          <p:nvPr/>
        </p:nvCxnSpPr>
        <p:spPr>
          <a:xfrm>
            <a:off x="3179428" y="5976997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BA6EC-A9BB-4055-B313-6A7231AB1D9A}"/>
              </a:ext>
            </a:extLst>
          </p:cNvPr>
          <p:cNvCxnSpPr>
            <a:cxnSpLocks/>
          </p:cNvCxnSpPr>
          <p:nvPr/>
        </p:nvCxnSpPr>
        <p:spPr>
          <a:xfrm>
            <a:off x="3179428" y="5446256"/>
            <a:ext cx="61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40EB33-5B8F-4101-9985-BB292FE94204}"/>
              </a:ext>
            </a:extLst>
          </p:cNvPr>
          <p:cNvCxnSpPr/>
          <p:nvPr/>
        </p:nvCxnSpPr>
        <p:spPr>
          <a:xfrm>
            <a:off x="3179428" y="1057013"/>
            <a:ext cx="8389" cy="491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7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271208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973124"/>
            <a:ext cx="9211112" cy="4899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2895597" y="459402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D0D5C-1C10-4201-AE68-D7D730CB7BB0}"/>
              </a:ext>
            </a:extLst>
          </p:cNvPr>
          <p:cNvSpPr/>
          <p:nvPr/>
        </p:nvSpPr>
        <p:spPr>
          <a:xfrm>
            <a:off x="6515454" y="459402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A0AEE-8CFB-4239-81B5-49B2F9C97CB7}"/>
              </a:ext>
            </a:extLst>
          </p:cNvPr>
          <p:cNvSpPr/>
          <p:nvPr/>
        </p:nvSpPr>
        <p:spPr>
          <a:xfrm>
            <a:off x="8316292" y="459402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4696435" y="4594022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B6699-8BAF-4B8E-B76C-D25BC8F5C5A4}"/>
              </a:ext>
            </a:extLst>
          </p:cNvPr>
          <p:cNvSpPr/>
          <p:nvPr/>
        </p:nvSpPr>
        <p:spPr>
          <a:xfrm>
            <a:off x="5673747" y="322368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C8A27-2588-4122-B199-2FA7BD0CFED6}"/>
              </a:ext>
            </a:extLst>
          </p:cNvPr>
          <p:cNvSpPr/>
          <p:nvPr/>
        </p:nvSpPr>
        <p:spPr>
          <a:xfrm>
            <a:off x="3878504" y="322673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111565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 </a:t>
            </a:r>
            <a:r>
              <a:rPr lang="en-MY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565C6A-AE3B-4377-A74E-75F83B8F4EC3}"/>
              </a:ext>
            </a:extLst>
          </p:cNvPr>
          <p:cNvSpPr/>
          <p:nvPr/>
        </p:nvSpPr>
        <p:spPr>
          <a:xfrm>
            <a:off x="7468990" y="322368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2011E-E469-4D0B-A83D-83A6FF8A19C3}"/>
              </a:ext>
            </a:extLst>
          </p:cNvPr>
          <p:cNvSpPr/>
          <p:nvPr/>
        </p:nvSpPr>
        <p:spPr>
          <a:xfrm>
            <a:off x="5016616" y="1334394"/>
            <a:ext cx="2452392" cy="151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163092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2427211" y="388790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D0D5C-1C10-4201-AE68-D7D730CB7BB0}"/>
              </a:ext>
            </a:extLst>
          </p:cNvPr>
          <p:cNvSpPr/>
          <p:nvPr/>
        </p:nvSpPr>
        <p:spPr>
          <a:xfrm>
            <a:off x="8463087" y="388790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A0AEE-8CFB-4239-81B5-49B2F9C97CB7}"/>
              </a:ext>
            </a:extLst>
          </p:cNvPr>
          <p:cNvSpPr/>
          <p:nvPr/>
        </p:nvSpPr>
        <p:spPr>
          <a:xfrm>
            <a:off x="6470701" y="388790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4444761" y="388790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B6699-8BAF-4B8E-B76C-D25BC8F5C5A4}"/>
              </a:ext>
            </a:extLst>
          </p:cNvPr>
          <p:cNvSpPr/>
          <p:nvPr/>
        </p:nvSpPr>
        <p:spPr>
          <a:xfrm>
            <a:off x="6470701" y="24531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C8A27-2588-4122-B199-2FA7BD0CFED6}"/>
              </a:ext>
            </a:extLst>
          </p:cNvPr>
          <p:cNvSpPr/>
          <p:nvPr/>
        </p:nvSpPr>
        <p:spPr>
          <a:xfrm>
            <a:off x="4843238" y="1646442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About Us Content</a:t>
            </a:r>
          </a:p>
        </p:txBody>
      </p:sp>
    </p:spTree>
    <p:extLst>
      <p:ext uri="{BB962C8B-B14F-4D97-AF65-F5344CB8AC3E}">
        <p14:creationId xmlns:p14="http://schemas.microsoft.com/office/powerpoint/2010/main" val="11096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54635" y="249991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 Home Page Content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1828800" y="4177718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0270E9-CCDB-4DB2-B63A-9D43C8506396}"/>
              </a:ext>
            </a:extLst>
          </p:cNvPr>
          <p:cNvSpPr/>
          <p:nvPr/>
        </p:nvSpPr>
        <p:spPr>
          <a:xfrm>
            <a:off x="4091016" y="4177718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btnBM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82746-C516-4C8B-B115-371A34C6AB50}"/>
              </a:ext>
            </a:extLst>
          </p:cNvPr>
          <p:cNvSpPr/>
          <p:nvPr/>
        </p:nvSpPr>
        <p:spPr>
          <a:xfrm>
            <a:off x="6353232" y="4177718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879680-E5C2-417B-B308-D4B94F0AD497}"/>
              </a:ext>
            </a:extLst>
          </p:cNvPr>
          <p:cNvSpPr/>
          <p:nvPr/>
        </p:nvSpPr>
        <p:spPr>
          <a:xfrm>
            <a:off x="8615448" y="4177718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btnDA</a:t>
            </a:r>
          </a:p>
        </p:txBody>
      </p:sp>
    </p:spTree>
    <p:extLst>
      <p:ext uri="{BB962C8B-B14F-4D97-AF65-F5344CB8AC3E}">
        <p14:creationId xmlns:p14="http://schemas.microsoft.com/office/powerpoint/2010/main" val="50174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2895597" y="388207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D0D5C-1C10-4201-AE68-D7D730CB7BB0}"/>
              </a:ext>
            </a:extLst>
          </p:cNvPr>
          <p:cNvSpPr/>
          <p:nvPr/>
        </p:nvSpPr>
        <p:spPr>
          <a:xfrm>
            <a:off x="6609129" y="388207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A0AEE-8CFB-4239-81B5-49B2F9C97CB7}"/>
              </a:ext>
            </a:extLst>
          </p:cNvPr>
          <p:cNvSpPr/>
          <p:nvPr/>
        </p:nvSpPr>
        <p:spPr>
          <a:xfrm>
            <a:off x="6541996" y="2396963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4717402" y="3882075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B6699-8BAF-4B8E-B76C-D25BC8F5C5A4}"/>
              </a:ext>
            </a:extLst>
          </p:cNvPr>
          <p:cNvSpPr/>
          <p:nvPr/>
        </p:nvSpPr>
        <p:spPr>
          <a:xfrm>
            <a:off x="4717402" y="239696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C8A27-2588-4122-B199-2FA7BD0CFED6}"/>
              </a:ext>
            </a:extLst>
          </p:cNvPr>
          <p:cNvSpPr/>
          <p:nvPr/>
        </p:nvSpPr>
        <p:spPr>
          <a:xfrm>
            <a:off x="2895597" y="2396965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Lecturer </a:t>
            </a:r>
            <a:r>
              <a:rPr lang="en-MY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000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3347217" y="4033078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D0D5C-1C10-4201-AE68-D7D730CB7BB0}"/>
              </a:ext>
            </a:extLst>
          </p:cNvPr>
          <p:cNvSpPr/>
          <p:nvPr/>
        </p:nvSpPr>
        <p:spPr>
          <a:xfrm>
            <a:off x="8275728" y="4033078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A0AEE-8CFB-4239-81B5-49B2F9C97CB7}"/>
              </a:ext>
            </a:extLst>
          </p:cNvPr>
          <p:cNvSpPr/>
          <p:nvPr/>
        </p:nvSpPr>
        <p:spPr>
          <a:xfrm>
            <a:off x="8314861" y="2518603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5814258" y="4033078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B6699-8BAF-4B8E-B76C-D25BC8F5C5A4}"/>
              </a:ext>
            </a:extLst>
          </p:cNvPr>
          <p:cNvSpPr/>
          <p:nvPr/>
        </p:nvSpPr>
        <p:spPr>
          <a:xfrm>
            <a:off x="5831039" y="2518602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C8A27-2588-4122-B199-2FA7BD0CFED6}"/>
              </a:ext>
            </a:extLst>
          </p:cNvPr>
          <p:cNvSpPr/>
          <p:nvPr/>
        </p:nvSpPr>
        <p:spPr>
          <a:xfrm>
            <a:off x="3347217" y="251860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 Life </a:t>
            </a:r>
            <a:r>
              <a:rPr lang="en-MY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04844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3355606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5764632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&amp; Computer Science </a:t>
            </a:r>
            <a:r>
              <a:rPr lang="en-MY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4981B-1E14-45FA-9864-030AD61CA7E3}"/>
              </a:ext>
            </a:extLst>
          </p:cNvPr>
          <p:cNvSpPr/>
          <p:nvPr/>
        </p:nvSpPr>
        <p:spPr>
          <a:xfrm>
            <a:off x="3302491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D8EA1-2DC8-48AD-BFBA-D7853C6F51F0}"/>
              </a:ext>
            </a:extLst>
          </p:cNvPr>
          <p:cNvSpPr/>
          <p:nvPr/>
        </p:nvSpPr>
        <p:spPr>
          <a:xfrm>
            <a:off x="5195576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8F6A77-2D9F-4162-A338-29DC913CD045}"/>
              </a:ext>
            </a:extLst>
          </p:cNvPr>
          <p:cNvSpPr/>
          <p:nvPr/>
        </p:nvSpPr>
        <p:spPr>
          <a:xfrm>
            <a:off x="7243903" y="428894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7851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3355606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5764632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Design Animation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4981B-1E14-45FA-9864-030AD61CA7E3}"/>
              </a:ext>
            </a:extLst>
          </p:cNvPr>
          <p:cNvSpPr/>
          <p:nvPr/>
        </p:nvSpPr>
        <p:spPr>
          <a:xfrm>
            <a:off x="3302491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D8EA1-2DC8-48AD-BFBA-D7853C6F51F0}"/>
              </a:ext>
            </a:extLst>
          </p:cNvPr>
          <p:cNvSpPr/>
          <p:nvPr/>
        </p:nvSpPr>
        <p:spPr>
          <a:xfrm>
            <a:off x="5195576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8F6A77-2D9F-4162-A338-29DC913CD045}"/>
              </a:ext>
            </a:extLst>
          </p:cNvPr>
          <p:cNvSpPr/>
          <p:nvPr/>
        </p:nvSpPr>
        <p:spPr>
          <a:xfrm>
            <a:off x="7243903" y="428894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30040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3355606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5764632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Business Management </a:t>
            </a:r>
            <a:r>
              <a:rPr lang="en-MY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4981B-1E14-45FA-9864-030AD61CA7E3}"/>
              </a:ext>
            </a:extLst>
          </p:cNvPr>
          <p:cNvSpPr/>
          <p:nvPr/>
        </p:nvSpPr>
        <p:spPr>
          <a:xfrm>
            <a:off x="3302491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D8EA1-2DC8-48AD-BFBA-D7853C6F51F0}"/>
              </a:ext>
            </a:extLst>
          </p:cNvPr>
          <p:cNvSpPr/>
          <p:nvPr/>
        </p:nvSpPr>
        <p:spPr>
          <a:xfrm>
            <a:off x="5195576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8F6A77-2D9F-4162-A338-29DC913CD045}"/>
              </a:ext>
            </a:extLst>
          </p:cNvPr>
          <p:cNvSpPr/>
          <p:nvPr/>
        </p:nvSpPr>
        <p:spPr>
          <a:xfrm>
            <a:off x="7243903" y="428894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23452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3355606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5764632" y="2648894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Accounting &amp; Finance </a:t>
            </a:r>
            <a:r>
              <a:rPr lang="en-MY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4981B-1E14-45FA-9864-030AD61CA7E3}"/>
              </a:ext>
            </a:extLst>
          </p:cNvPr>
          <p:cNvSpPr/>
          <p:nvPr/>
        </p:nvSpPr>
        <p:spPr>
          <a:xfrm>
            <a:off x="3302491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D8EA1-2DC8-48AD-BFBA-D7853C6F51F0}"/>
              </a:ext>
            </a:extLst>
          </p:cNvPr>
          <p:cNvSpPr/>
          <p:nvPr/>
        </p:nvSpPr>
        <p:spPr>
          <a:xfrm>
            <a:off x="5195576" y="4288940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8F6A77-2D9F-4162-A338-29DC913CD045}"/>
              </a:ext>
            </a:extLst>
          </p:cNvPr>
          <p:cNvSpPr/>
          <p:nvPr/>
        </p:nvSpPr>
        <p:spPr>
          <a:xfrm>
            <a:off x="7243903" y="428894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01629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671119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5637402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361709"/>
            <a:ext cx="9211112" cy="4134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720F6-E1BE-4E81-AE8A-AE1B35D0A9A8}"/>
              </a:ext>
            </a:extLst>
          </p:cNvPr>
          <p:cNvSpPr/>
          <p:nvPr/>
        </p:nvSpPr>
        <p:spPr>
          <a:xfrm>
            <a:off x="2326541" y="396148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BD0D5C-1C10-4201-AE68-D7D730CB7BB0}"/>
              </a:ext>
            </a:extLst>
          </p:cNvPr>
          <p:cNvSpPr/>
          <p:nvPr/>
        </p:nvSpPr>
        <p:spPr>
          <a:xfrm>
            <a:off x="8275728" y="3915837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A0AEE-8CFB-4239-81B5-49B2F9C97CB7}"/>
              </a:ext>
            </a:extLst>
          </p:cNvPr>
          <p:cNvSpPr/>
          <p:nvPr/>
        </p:nvSpPr>
        <p:spPr>
          <a:xfrm>
            <a:off x="8275728" y="2493555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2BFB-4EF1-4323-9F2E-F53DA8E1DD6D}"/>
              </a:ext>
            </a:extLst>
          </p:cNvPr>
          <p:cNvSpPr/>
          <p:nvPr/>
        </p:nvSpPr>
        <p:spPr>
          <a:xfrm>
            <a:off x="6096000" y="3915837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3B6699-8BAF-4B8E-B76C-D25BC8F5C5A4}"/>
              </a:ext>
            </a:extLst>
          </p:cNvPr>
          <p:cNvSpPr/>
          <p:nvPr/>
        </p:nvSpPr>
        <p:spPr>
          <a:xfrm>
            <a:off x="6096000" y="249355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C8A27-2588-4122-B199-2FA7BD0CFED6}"/>
              </a:ext>
            </a:extLst>
          </p:cNvPr>
          <p:cNvSpPr/>
          <p:nvPr/>
        </p:nvSpPr>
        <p:spPr>
          <a:xfrm>
            <a:off x="2326541" y="2518601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912690" y="162746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School Gallery </a:t>
            </a:r>
            <a:r>
              <a:rPr lang="en-MY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5245E-E612-443C-A2F4-421150618F4C}"/>
              </a:ext>
            </a:extLst>
          </p:cNvPr>
          <p:cNvSpPr/>
          <p:nvPr/>
        </p:nvSpPr>
        <p:spPr>
          <a:xfrm>
            <a:off x="4213355" y="2516646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7AC82-73D8-48D0-AE61-75E6B37B2983}"/>
              </a:ext>
            </a:extLst>
          </p:cNvPr>
          <p:cNvSpPr/>
          <p:nvPr/>
        </p:nvSpPr>
        <p:spPr>
          <a:xfrm>
            <a:off x="4202170" y="3934642"/>
            <a:ext cx="1138112" cy="8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15537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733785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480896"/>
            <a:ext cx="9211112" cy="4391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845578" y="169879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Feedback </a:t>
            </a:r>
            <a:r>
              <a:rPr lang="en-MY" dirty="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DFB4F-DF09-4C93-9C8C-9AA04F2BC196}"/>
              </a:ext>
            </a:extLst>
          </p:cNvPr>
          <p:cNvSpPr/>
          <p:nvPr/>
        </p:nvSpPr>
        <p:spPr>
          <a:xfrm>
            <a:off x="5832217" y="2383284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txtName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80192-3E91-41DB-B7CD-1CF661BFB854}"/>
              </a:ext>
            </a:extLst>
          </p:cNvPr>
          <p:cNvSpPr/>
          <p:nvPr/>
        </p:nvSpPr>
        <p:spPr>
          <a:xfrm>
            <a:off x="5832217" y="3073317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txtEmail</a:t>
            </a:r>
            <a:endParaRPr lang="en-MY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36D04-F4E7-4350-ADA7-DD92E08C173C}"/>
              </a:ext>
            </a:extLst>
          </p:cNvPr>
          <p:cNvSpPr/>
          <p:nvPr/>
        </p:nvSpPr>
        <p:spPr>
          <a:xfrm>
            <a:off x="5832218" y="3753562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txtPurpose</a:t>
            </a:r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A6307-6517-47F5-862C-FB7B1DADE9D4}"/>
              </a:ext>
            </a:extLst>
          </p:cNvPr>
          <p:cNvSpPr/>
          <p:nvPr/>
        </p:nvSpPr>
        <p:spPr>
          <a:xfrm>
            <a:off x="5832217" y="444359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txtAddOn</a:t>
            </a:r>
            <a:endParaRPr lang="en-MY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A34024-FC2F-44EF-B9D9-06CF5403C0DD}"/>
              </a:ext>
            </a:extLst>
          </p:cNvPr>
          <p:cNvSpPr/>
          <p:nvPr/>
        </p:nvSpPr>
        <p:spPr>
          <a:xfrm>
            <a:off x="5832217" y="5199758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btnSend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17442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733785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480896"/>
            <a:ext cx="9211112" cy="4391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845578" y="169879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Apply Register </a:t>
            </a:r>
            <a:r>
              <a:rPr lang="en-MY" dirty="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DFB4F-DF09-4C93-9C8C-9AA04F2BC196}"/>
              </a:ext>
            </a:extLst>
          </p:cNvPr>
          <p:cNvSpPr/>
          <p:nvPr/>
        </p:nvSpPr>
        <p:spPr>
          <a:xfrm>
            <a:off x="2946402" y="221073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txtName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80192-3E91-41DB-B7CD-1CF661BFB854}"/>
              </a:ext>
            </a:extLst>
          </p:cNvPr>
          <p:cNvSpPr/>
          <p:nvPr/>
        </p:nvSpPr>
        <p:spPr>
          <a:xfrm>
            <a:off x="2946402" y="2783692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Calendar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36D04-F4E7-4350-ADA7-DD92E08C173C}"/>
              </a:ext>
            </a:extLst>
          </p:cNvPr>
          <p:cNvSpPr/>
          <p:nvPr/>
        </p:nvSpPr>
        <p:spPr>
          <a:xfrm>
            <a:off x="5832217" y="342900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txtPhone</a:t>
            </a:r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A6307-6517-47F5-862C-FB7B1DADE9D4}"/>
              </a:ext>
            </a:extLst>
          </p:cNvPr>
          <p:cNvSpPr/>
          <p:nvPr/>
        </p:nvSpPr>
        <p:spPr>
          <a:xfrm>
            <a:off x="2946402" y="3436672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txtEmail</a:t>
            </a:r>
            <a:endParaRPr lang="en-MY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A34024-FC2F-44EF-B9D9-06CF5403C0DD}"/>
              </a:ext>
            </a:extLst>
          </p:cNvPr>
          <p:cNvSpPr/>
          <p:nvPr/>
        </p:nvSpPr>
        <p:spPr>
          <a:xfrm>
            <a:off x="5832217" y="5226102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btnRegister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04F342-5ED6-4F7E-89C3-063A8443877C}"/>
              </a:ext>
            </a:extLst>
          </p:cNvPr>
          <p:cNvSpPr/>
          <p:nvPr/>
        </p:nvSpPr>
        <p:spPr>
          <a:xfrm>
            <a:off x="5832217" y="2783692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ddlGender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5D01EA-192E-4876-9E7F-20572D54FB2A}"/>
              </a:ext>
            </a:extLst>
          </p:cNvPr>
          <p:cNvSpPr/>
          <p:nvPr/>
        </p:nvSpPr>
        <p:spPr>
          <a:xfrm>
            <a:off x="2946402" y="4126928"/>
            <a:ext cx="1970940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ddlCourse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83712-C837-4E1E-B7C2-F570EC3F1AC7}"/>
              </a:ext>
            </a:extLst>
          </p:cNvPr>
          <p:cNvSpPr/>
          <p:nvPr/>
        </p:nvSpPr>
        <p:spPr>
          <a:xfrm>
            <a:off x="2946401" y="474005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fuResult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387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BDD76B-FF38-42A1-95F1-52F0C5CC491D}"/>
              </a:ext>
            </a:extLst>
          </p:cNvPr>
          <p:cNvSpPr/>
          <p:nvPr/>
        </p:nvSpPr>
        <p:spPr>
          <a:xfrm>
            <a:off x="1728132" y="733785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170AE-CE1B-4236-A0F4-49195349BC88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70E0A-2961-4050-969C-BAEE329C8E8A}"/>
              </a:ext>
            </a:extLst>
          </p:cNvPr>
          <p:cNvSpPr/>
          <p:nvPr/>
        </p:nvSpPr>
        <p:spPr>
          <a:xfrm>
            <a:off x="1728132" y="1480896"/>
            <a:ext cx="9211112" cy="4391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DB4D55-05F5-45CA-A463-5DDEC3DD469D}"/>
              </a:ext>
            </a:extLst>
          </p:cNvPr>
          <p:cNvSpPr/>
          <p:nvPr/>
        </p:nvSpPr>
        <p:spPr>
          <a:xfrm>
            <a:off x="5088857" y="5226102"/>
            <a:ext cx="2489662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InternationalScholarship</a:t>
            </a: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E3471-A424-43D1-B656-5A3799342361}"/>
              </a:ext>
            </a:extLst>
          </p:cNvPr>
          <p:cNvSpPr/>
          <p:nvPr/>
        </p:nvSpPr>
        <p:spPr>
          <a:xfrm>
            <a:off x="5077672" y="1699579"/>
            <a:ext cx="2452392" cy="151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1524E-8C59-49CA-B1B0-04C0999876DA}"/>
              </a:ext>
            </a:extLst>
          </p:cNvPr>
          <p:cNvSpPr/>
          <p:nvPr/>
        </p:nvSpPr>
        <p:spPr>
          <a:xfrm>
            <a:off x="5077672" y="3429000"/>
            <a:ext cx="2452392" cy="1510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68717-AD4F-4248-B342-2C2FF2EF7853}"/>
              </a:ext>
            </a:extLst>
          </p:cNvPr>
          <p:cNvSpPr txBox="1"/>
          <p:nvPr/>
        </p:nvSpPr>
        <p:spPr>
          <a:xfrm>
            <a:off x="1850939" y="169957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International Student Content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6020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Slider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54635" y="249991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 Home Page Content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3898084" y="4051884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B13B14-9910-4985-AD93-BC44F59749DC}"/>
              </a:ext>
            </a:extLst>
          </p:cNvPr>
          <p:cNvSpPr/>
          <p:nvPr/>
        </p:nvSpPr>
        <p:spPr>
          <a:xfrm>
            <a:off x="6425967" y="4051884"/>
            <a:ext cx="2197916" cy="662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btnAnswer</a:t>
            </a:r>
          </a:p>
        </p:txBody>
      </p:sp>
    </p:spTree>
    <p:extLst>
      <p:ext uri="{BB962C8B-B14F-4D97-AF65-F5344CB8AC3E}">
        <p14:creationId xmlns:p14="http://schemas.microsoft.com/office/powerpoint/2010/main" val="2427459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352856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048624"/>
            <a:ext cx="9211112" cy="482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813414" y="1157312"/>
            <a:ext cx="374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International  Scholarship </a:t>
            </a:r>
            <a:r>
              <a:rPr lang="en-MY" dirty="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DFB4F-DF09-4C93-9C8C-9AA04F2BC196}"/>
              </a:ext>
            </a:extLst>
          </p:cNvPr>
          <p:cNvSpPr/>
          <p:nvPr/>
        </p:nvSpPr>
        <p:spPr>
          <a:xfrm>
            <a:off x="2946401" y="1659257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txtName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80192-3E91-41DB-B7CD-1CF661BFB854}"/>
              </a:ext>
            </a:extLst>
          </p:cNvPr>
          <p:cNvSpPr/>
          <p:nvPr/>
        </p:nvSpPr>
        <p:spPr>
          <a:xfrm>
            <a:off x="5832217" y="361858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txtBirth</a:t>
            </a:r>
            <a:endParaRPr lang="en-MY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36D04-F4E7-4350-ADA7-DD92E08C173C}"/>
              </a:ext>
            </a:extLst>
          </p:cNvPr>
          <p:cNvSpPr/>
          <p:nvPr/>
        </p:nvSpPr>
        <p:spPr>
          <a:xfrm>
            <a:off x="2946401" y="296488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txtHPhone</a:t>
            </a:r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A6307-6517-47F5-862C-FB7B1DADE9D4}"/>
              </a:ext>
            </a:extLst>
          </p:cNvPr>
          <p:cNvSpPr/>
          <p:nvPr/>
        </p:nvSpPr>
        <p:spPr>
          <a:xfrm>
            <a:off x="2946401" y="2311193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txtEmail</a:t>
            </a:r>
            <a:endParaRPr lang="en-MY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A34024-FC2F-44EF-B9D9-06CF5403C0DD}"/>
              </a:ext>
            </a:extLst>
          </p:cNvPr>
          <p:cNvSpPr/>
          <p:nvPr/>
        </p:nvSpPr>
        <p:spPr>
          <a:xfrm>
            <a:off x="2946401" y="5430423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btnSubmit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04F342-5ED6-4F7E-89C3-063A8443877C}"/>
              </a:ext>
            </a:extLst>
          </p:cNvPr>
          <p:cNvSpPr/>
          <p:nvPr/>
        </p:nvSpPr>
        <p:spPr>
          <a:xfrm>
            <a:off x="5815213" y="1659257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ddlGender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83712-C837-4E1E-B7C2-F570EC3F1AC7}"/>
              </a:ext>
            </a:extLst>
          </p:cNvPr>
          <p:cNvSpPr/>
          <p:nvPr/>
        </p:nvSpPr>
        <p:spPr>
          <a:xfrm>
            <a:off x="2946401" y="4835968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fuEducation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D0453-9F00-41E5-B5A1-D6FDA9EF5E45}"/>
              </a:ext>
            </a:extLst>
          </p:cNvPr>
          <p:cNvSpPr/>
          <p:nvPr/>
        </p:nvSpPr>
        <p:spPr>
          <a:xfrm>
            <a:off x="5815213" y="296488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txtPhone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8259E8-53D0-4039-802A-8BDEAD30CA53}"/>
              </a:ext>
            </a:extLst>
          </p:cNvPr>
          <p:cNvSpPr/>
          <p:nvPr/>
        </p:nvSpPr>
        <p:spPr>
          <a:xfrm>
            <a:off x="2946401" y="4308841"/>
            <a:ext cx="1970940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ddlCourse</a:t>
            </a:r>
            <a:endParaRPr lang="en-M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0253D-10DC-4636-ACBC-3E2FB5549ACA}"/>
              </a:ext>
            </a:extLst>
          </p:cNvPr>
          <p:cNvSpPr/>
          <p:nvPr/>
        </p:nvSpPr>
        <p:spPr>
          <a:xfrm>
            <a:off x="2946401" y="361858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txtNationality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06275-2525-4FB6-A225-E2EB6AE1E3A0}"/>
              </a:ext>
            </a:extLst>
          </p:cNvPr>
          <p:cNvSpPr/>
          <p:nvPr/>
        </p:nvSpPr>
        <p:spPr>
          <a:xfrm>
            <a:off x="5815212" y="2311193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txtPassport</a:t>
            </a:r>
            <a:endParaRPr lang="en-MY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69B13-3690-498C-8A27-E97D2656DE4D}"/>
              </a:ext>
            </a:extLst>
          </p:cNvPr>
          <p:cNvSpPr/>
          <p:nvPr/>
        </p:nvSpPr>
        <p:spPr>
          <a:xfrm>
            <a:off x="5832217" y="427228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txtQualification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694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BDD76B-FF38-42A1-95F1-52F0C5CC491D}"/>
              </a:ext>
            </a:extLst>
          </p:cNvPr>
          <p:cNvSpPr/>
          <p:nvPr/>
        </p:nvSpPr>
        <p:spPr>
          <a:xfrm>
            <a:off x="1728132" y="733785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170AE-CE1B-4236-A0F4-49195349BC88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70E0A-2961-4050-969C-BAEE329C8E8A}"/>
              </a:ext>
            </a:extLst>
          </p:cNvPr>
          <p:cNvSpPr/>
          <p:nvPr/>
        </p:nvSpPr>
        <p:spPr>
          <a:xfrm>
            <a:off x="1728132" y="1480896"/>
            <a:ext cx="9211112" cy="4391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DB4D55-05F5-45CA-A463-5DDEC3DD469D}"/>
              </a:ext>
            </a:extLst>
          </p:cNvPr>
          <p:cNvSpPr/>
          <p:nvPr/>
        </p:nvSpPr>
        <p:spPr>
          <a:xfrm>
            <a:off x="5088857" y="5226102"/>
            <a:ext cx="2489662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MalaysianScholarship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68717-AD4F-4248-B342-2C2FF2EF7853}"/>
              </a:ext>
            </a:extLst>
          </p:cNvPr>
          <p:cNvSpPr txBox="1"/>
          <p:nvPr/>
        </p:nvSpPr>
        <p:spPr>
          <a:xfrm>
            <a:off x="1850939" y="169957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Malaysian Student Content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1622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3EFB0-ADEE-41CA-A350-88804A881A5E}"/>
              </a:ext>
            </a:extLst>
          </p:cNvPr>
          <p:cNvSpPr/>
          <p:nvPr/>
        </p:nvSpPr>
        <p:spPr>
          <a:xfrm>
            <a:off x="1728132" y="352856"/>
            <a:ext cx="9211112" cy="59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AF69E-9A7E-438D-AC4B-9AFE3CBB95CD}"/>
              </a:ext>
            </a:extLst>
          </p:cNvPr>
          <p:cNvSpPr/>
          <p:nvPr/>
        </p:nvSpPr>
        <p:spPr>
          <a:xfrm>
            <a:off x="1728132" y="6014906"/>
            <a:ext cx="9211112" cy="65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05A4-3F90-4E92-BE56-73E241E6950B}"/>
              </a:ext>
            </a:extLst>
          </p:cNvPr>
          <p:cNvSpPr/>
          <p:nvPr/>
        </p:nvSpPr>
        <p:spPr>
          <a:xfrm>
            <a:off x="1728132" y="1048624"/>
            <a:ext cx="9211112" cy="482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5952A-AB39-4B28-BACB-A7F13B43BA59}"/>
              </a:ext>
            </a:extLst>
          </p:cNvPr>
          <p:cNvSpPr txBox="1"/>
          <p:nvPr/>
        </p:nvSpPr>
        <p:spPr>
          <a:xfrm>
            <a:off x="1813415" y="1157312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Malaysian Scholarship </a:t>
            </a:r>
            <a:r>
              <a:rPr lang="en-MY" dirty="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DFB4F-DF09-4C93-9C8C-9AA04F2BC196}"/>
              </a:ext>
            </a:extLst>
          </p:cNvPr>
          <p:cNvSpPr/>
          <p:nvPr/>
        </p:nvSpPr>
        <p:spPr>
          <a:xfrm>
            <a:off x="2946401" y="1659257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txtName</a:t>
            </a:r>
            <a:endParaRPr lang="en-MY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80192-3E91-41DB-B7CD-1CF661BFB854}"/>
              </a:ext>
            </a:extLst>
          </p:cNvPr>
          <p:cNvSpPr/>
          <p:nvPr/>
        </p:nvSpPr>
        <p:spPr>
          <a:xfrm>
            <a:off x="5832217" y="361858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txtBirth</a:t>
            </a:r>
            <a:endParaRPr lang="en-MY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36D04-F4E7-4350-ADA7-DD92E08C173C}"/>
              </a:ext>
            </a:extLst>
          </p:cNvPr>
          <p:cNvSpPr/>
          <p:nvPr/>
        </p:nvSpPr>
        <p:spPr>
          <a:xfrm>
            <a:off x="2946401" y="296488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txtHPhone</a:t>
            </a:r>
            <a:endParaRPr lang="en-MY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A6307-6517-47F5-862C-FB7B1DADE9D4}"/>
              </a:ext>
            </a:extLst>
          </p:cNvPr>
          <p:cNvSpPr/>
          <p:nvPr/>
        </p:nvSpPr>
        <p:spPr>
          <a:xfrm>
            <a:off x="2946401" y="2311193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txtEmail</a:t>
            </a:r>
            <a:endParaRPr lang="en-MY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AA34024-FC2F-44EF-B9D9-06CF5403C0DD}"/>
              </a:ext>
            </a:extLst>
          </p:cNvPr>
          <p:cNvSpPr/>
          <p:nvPr/>
        </p:nvSpPr>
        <p:spPr>
          <a:xfrm>
            <a:off x="2946401" y="5430423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btnSubmit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04F342-5ED6-4F7E-89C3-063A8443877C}"/>
              </a:ext>
            </a:extLst>
          </p:cNvPr>
          <p:cNvSpPr/>
          <p:nvPr/>
        </p:nvSpPr>
        <p:spPr>
          <a:xfrm>
            <a:off x="5815213" y="1659257"/>
            <a:ext cx="1459211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ddlGender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5D01EA-192E-4876-9E7F-20572D54FB2A}"/>
              </a:ext>
            </a:extLst>
          </p:cNvPr>
          <p:cNvSpPr/>
          <p:nvPr/>
        </p:nvSpPr>
        <p:spPr>
          <a:xfrm>
            <a:off x="5832217" y="4319993"/>
            <a:ext cx="1970940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ddlQualify</a:t>
            </a:r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83712-C837-4E1E-B7C2-F570EC3F1AC7}"/>
              </a:ext>
            </a:extLst>
          </p:cNvPr>
          <p:cNvSpPr/>
          <p:nvPr/>
        </p:nvSpPr>
        <p:spPr>
          <a:xfrm>
            <a:off x="2946401" y="4835968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fuEducation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D0453-9F00-41E5-B5A1-D6FDA9EF5E45}"/>
              </a:ext>
            </a:extLst>
          </p:cNvPr>
          <p:cNvSpPr/>
          <p:nvPr/>
        </p:nvSpPr>
        <p:spPr>
          <a:xfrm>
            <a:off x="5815213" y="296488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txtPhone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8259E8-53D0-4039-802A-8BDEAD30CA53}"/>
              </a:ext>
            </a:extLst>
          </p:cNvPr>
          <p:cNvSpPr/>
          <p:nvPr/>
        </p:nvSpPr>
        <p:spPr>
          <a:xfrm>
            <a:off x="2946401" y="4308841"/>
            <a:ext cx="1970940" cy="302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ddlCourse</a:t>
            </a:r>
            <a:endParaRPr lang="en-M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0253D-10DC-4636-ACBC-3E2FB5549ACA}"/>
              </a:ext>
            </a:extLst>
          </p:cNvPr>
          <p:cNvSpPr/>
          <p:nvPr/>
        </p:nvSpPr>
        <p:spPr>
          <a:xfrm>
            <a:off x="2946401" y="3618585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txtIC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47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853967" y="2420878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Recommended Book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9311780" y="2499919"/>
            <a:ext cx="14568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DA3ACC-96A2-49F2-946C-F2E5B4E33E76}"/>
              </a:ext>
            </a:extLst>
          </p:cNvPr>
          <p:cNvSpPr/>
          <p:nvPr/>
        </p:nvSpPr>
        <p:spPr>
          <a:xfrm>
            <a:off x="7113864" y="249991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txtBookName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C54E-46A3-4F88-990F-9D397D339AF4}"/>
              </a:ext>
            </a:extLst>
          </p:cNvPr>
          <p:cNvSpPr/>
          <p:nvPr/>
        </p:nvSpPr>
        <p:spPr>
          <a:xfrm>
            <a:off x="2022446" y="2973458"/>
            <a:ext cx="6316211" cy="2148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0372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834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631384"/>
            <a:ext cx="9211112" cy="4614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845578" y="1778466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Student View Profile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5905850" y="5746459"/>
            <a:ext cx="1526796" cy="34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btnEdit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B9D3-741D-4060-8F3B-9953F8B1E76A}"/>
              </a:ext>
            </a:extLst>
          </p:cNvPr>
          <p:cNvSpPr/>
          <p:nvPr/>
        </p:nvSpPr>
        <p:spPr>
          <a:xfrm>
            <a:off x="5608034" y="333253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txtStudName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2003D-A20B-49D4-BE93-5A63981597B8}"/>
              </a:ext>
            </a:extLst>
          </p:cNvPr>
          <p:cNvSpPr/>
          <p:nvPr/>
        </p:nvSpPr>
        <p:spPr>
          <a:xfrm>
            <a:off x="5608034" y="525068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txtLvl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9D140-5A6C-4831-A258-0B64C73DCF14}"/>
              </a:ext>
            </a:extLst>
          </p:cNvPr>
          <p:cNvSpPr/>
          <p:nvPr/>
        </p:nvSpPr>
        <p:spPr>
          <a:xfrm>
            <a:off x="5608034" y="479344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txtCourse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59C44-38F6-4B1E-9387-4AF1A9B77E81}"/>
              </a:ext>
            </a:extLst>
          </p:cNvPr>
          <p:cNvSpPr/>
          <p:nvPr/>
        </p:nvSpPr>
        <p:spPr>
          <a:xfrm>
            <a:off x="5608035" y="431050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00B0D-964F-4D4A-85F1-E2EC6AFB664D}"/>
              </a:ext>
            </a:extLst>
          </p:cNvPr>
          <p:cNvSpPr/>
          <p:nvPr/>
        </p:nvSpPr>
        <p:spPr>
          <a:xfrm>
            <a:off x="5608034" y="382831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txtPhoneNo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E3FF0-FD91-4134-8968-F5EB4F2B7B11}"/>
              </a:ext>
            </a:extLst>
          </p:cNvPr>
          <p:cNvSpPr/>
          <p:nvPr/>
        </p:nvSpPr>
        <p:spPr>
          <a:xfrm>
            <a:off x="5715693" y="1720133"/>
            <a:ext cx="1884734" cy="153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98082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834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631384"/>
            <a:ext cx="9211112" cy="4614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845578" y="1778466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Edit Profile Page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5905850" y="5746459"/>
            <a:ext cx="1526796" cy="34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btnEdit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B9D3-741D-4060-8F3B-9953F8B1E76A}"/>
              </a:ext>
            </a:extLst>
          </p:cNvPr>
          <p:cNvSpPr/>
          <p:nvPr/>
        </p:nvSpPr>
        <p:spPr>
          <a:xfrm>
            <a:off x="5608034" y="333253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txtStudName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2003D-A20B-49D4-BE93-5A63981597B8}"/>
              </a:ext>
            </a:extLst>
          </p:cNvPr>
          <p:cNvSpPr/>
          <p:nvPr/>
        </p:nvSpPr>
        <p:spPr>
          <a:xfrm>
            <a:off x="5608034" y="525068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txtLvl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9D140-5A6C-4831-A258-0B64C73DCF14}"/>
              </a:ext>
            </a:extLst>
          </p:cNvPr>
          <p:cNvSpPr/>
          <p:nvPr/>
        </p:nvSpPr>
        <p:spPr>
          <a:xfrm>
            <a:off x="5608034" y="479344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txtCourse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59C44-38F6-4B1E-9387-4AF1A9B77E81}"/>
              </a:ext>
            </a:extLst>
          </p:cNvPr>
          <p:cNvSpPr/>
          <p:nvPr/>
        </p:nvSpPr>
        <p:spPr>
          <a:xfrm>
            <a:off x="5608035" y="431050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00B0D-964F-4D4A-85F1-E2EC6AFB664D}"/>
              </a:ext>
            </a:extLst>
          </p:cNvPr>
          <p:cNvSpPr/>
          <p:nvPr/>
        </p:nvSpPr>
        <p:spPr>
          <a:xfrm>
            <a:off x="5608034" y="382831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txtPhoneNo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E3FF0-FD91-4134-8968-F5EB4F2B7B11}"/>
              </a:ext>
            </a:extLst>
          </p:cNvPr>
          <p:cNvSpPr/>
          <p:nvPr/>
        </p:nvSpPr>
        <p:spPr>
          <a:xfrm>
            <a:off x="5715693" y="1720133"/>
            <a:ext cx="1884734" cy="1537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AF237-3A8C-4F31-9218-B08E5FCDFE22}"/>
              </a:ext>
            </a:extLst>
          </p:cNvPr>
          <p:cNvSpPr/>
          <p:nvPr/>
        </p:nvSpPr>
        <p:spPr>
          <a:xfrm>
            <a:off x="2797721" y="5656715"/>
            <a:ext cx="18497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>
                <a:solidFill>
                  <a:schemeClr val="tx1"/>
                </a:solidFill>
              </a:rPr>
              <a:t>lblMessage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20"/>
            <a:ext cx="9211112" cy="41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166070"/>
            <a:ext cx="9211112" cy="4555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870745" y="1342654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 Student Feedback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BDBDE7-FAC7-43EF-BF64-8B558EA07233}"/>
              </a:ext>
            </a:extLst>
          </p:cNvPr>
          <p:cNvSpPr/>
          <p:nvPr/>
        </p:nvSpPr>
        <p:spPr>
          <a:xfrm>
            <a:off x="6096000" y="1765883"/>
            <a:ext cx="1518408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863905"/>
            <a:ext cx="9211112" cy="427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52794-6D1D-49D0-8042-02897C100213}"/>
              </a:ext>
            </a:extLst>
          </p:cNvPr>
          <p:cNvSpPr/>
          <p:nvPr/>
        </p:nvSpPr>
        <p:spPr>
          <a:xfrm>
            <a:off x="4404220" y="1774057"/>
            <a:ext cx="1586472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btnLecturer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1ED277-1D30-4109-9A82-BA8A84A458CF}"/>
              </a:ext>
            </a:extLst>
          </p:cNvPr>
          <p:cNvSpPr/>
          <p:nvPr/>
        </p:nvSpPr>
        <p:spPr>
          <a:xfrm>
            <a:off x="5855515" y="4500693"/>
            <a:ext cx="1586472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btnSubmit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0E879C-BE9A-4BCB-B789-A30E254BF4A0}"/>
              </a:ext>
            </a:extLst>
          </p:cNvPr>
          <p:cNvSpPr/>
          <p:nvPr/>
        </p:nvSpPr>
        <p:spPr>
          <a:xfrm>
            <a:off x="7614408" y="4500693"/>
            <a:ext cx="1586472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btnReset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466E9F-BEA2-4A38-9E41-373146C600D6}"/>
              </a:ext>
            </a:extLst>
          </p:cNvPr>
          <p:cNvSpPr/>
          <p:nvPr/>
        </p:nvSpPr>
        <p:spPr>
          <a:xfrm>
            <a:off x="5587543" y="2464050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txtLecName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10BDF-93CB-4A6D-9FC6-F6C00B45DCE1}"/>
              </a:ext>
            </a:extLst>
          </p:cNvPr>
          <p:cNvSpPr/>
          <p:nvPr/>
        </p:nvSpPr>
        <p:spPr>
          <a:xfrm>
            <a:off x="7920575" y="2455661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txtUniversity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8BB5C6-40BE-45ED-ABD1-FD6CFD320987}"/>
              </a:ext>
            </a:extLst>
          </p:cNvPr>
          <p:cNvSpPr/>
          <p:nvPr/>
        </p:nvSpPr>
        <p:spPr>
          <a:xfrm>
            <a:off x="5587543" y="355547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rdbRate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5D6CE7-2245-41BA-891C-AD76659B6DF6}"/>
              </a:ext>
            </a:extLst>
          </p:cNvPr>
          <p:cNvSpPr/>
          <p:nvPr/>
        </p:nvSpPr>
        <p:spPr>
          <a:xfrm>
            <a:off x="5587543" y="2979598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txtComments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F152B-0999-4554-BE4C-9B53E42F4C27}"/>
              </a:ext>
            </a:extLst>
          </p:cNvPr>
          <p:cNvSpPr/>
          <p:nvPr/>
        </p:nvSpPr>
        <p:spPr>
          <a:xfrm>
            <a:off x="7920574" y="295313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txtComments1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6F3D60-D3A6-43A7-8613-4663A0F5F337}"/>
              </a:ext>
            </a:extLst>
          </p:cNvPr>
          <p:cNvSpPr/>
          <p:nvPr/>
        </p:nvSpPr>
        <p:spPr>
          <a:xfrm>
            <a:off x="7920575" y="3555479"/>
            <a:ext cx="2122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rdbRate1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886377-A9D6-4223-9219-64576BF6F9B6}"/>
              </a:ext>
            </a:extLst>
          </p:cNvPr>
          <p:cNvSpPr/>
          <p:nvPr/>
        </p:nvSpPr>
        <p:spPr>
          <a:xfrm>
            <a:off x="5855515" y="5089401"/>
            <a:ext cx="1586472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btnSubmit1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693D33-F043-46FC-838E-B395CB2A1E12}"/>
              </a:ext>
            </a:extLst>
          </p:cNvPr>
          <p:cNvSpPr/>
          <p:nvPr/>
        </p:nvSpPr>
        <p:spPr>
          <a:xfrm>
            <a:off x="7604143" y="5109540"/>
            <a:ext cx="1586472" cy="394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btnReset1</a:t>
            </a:r>
          </a:p>
        </p:txBody>
      </p:sp>
    </p:spTree>
    <p:extLst>
      <p:ext uri="{BB962C8B-B14F-4D97-AF65-F5344CB8AC3E}">
        <p14:creationId xmlns:p14="http://schemas.microsoft.com/office/powerpoint/2010/main" val="347879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19"/>
            <a:ext cx="9211112" cy="135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2238551"/>
            <a:ext cx="9211112" cy="2987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54635" y="2499919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View Result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C6113-4597-4150-8E87-430CD4D1F38F}"/>
              </a:ext>
            </a:extLst>
          </p:cNvPr>
          <p:cNvSpPr/>
          <p:nvPr/>
        </p:nvSpPr>
        <p:spPr>
          <a:xfrm>
            <a:off x="1954635" y="2869251"/>
            <a:ext cx="8791662" cy="214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95988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F1410B-8DC3-438B-AD56-BE7DB4C51305}"/>
              </a:ext>
            </a:extLst>
          </p:cNvPr>
          <p:cNvSpPr/>
          <p:nvPr/>
        </p:nvSpPr>
        <p:spPr>
          <a:xfrm>
            <a:off x="1517515" y="515566"/>
            <a:ext cx="9542834" cy="58560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48AE7-932F-4895-995A-83C5E41A9C36}"/>
              </a:ext>
            </a:extLst>
          </p:cNvPr>
          <p:cNvSpPr/>
          <p:nvPr/>
        </p:nvSpPr>
        <p:spPr>
          <a:xfrm>
            <a:off x="1728132" y="671120"/>
            <a:ext cx="9211112" cy="553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8A65D-6679-43FE-B610-151C8A9E6B54}"/>
              </a:ext>
            </a:extLst>
          </p:cNvPr>
          <p:cNvSpPr/>
          <p:nvPr/>
        </p:nvSpPr>
        <p:spPr>
          <a:xfrm>
            <a:off x="1728132" y="1380348"/>
            <a:ext cx="9211112" cy="384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B416-F5EB-4704-A0F0-E4F6C495D6B0}"/>
              </a:ext>
            </a:extLst>
          </p:cNvPr>
          <p:cNvSpPr txBox="1"/>
          <p:nvPr/>
        </p:nvSpPr>
        <p:spPr>
          <a:xfrm>
            <a:off x="1921079" y="1560352"/>
            <a:ext cx="31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IT course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632C0-423F-411F-94C0-26151F4199C5}"/>
              </a:ext>
            </a:extLst>
          </p:cNvPr>
          <p:cNvSpPr/>
          <p:nvPr/>
        </p:nvSpPr>
        <p:spPr>
          <a:xfrm>
            <a:off x="1728132" y="5306869"/>
            <a:ext cx="921111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2BE70-7751-4247-9594-36295BFBA961}"/>
              </a:ext>
            </a:extLst>
          </p:cNvPr>
          <p:cNvSpPr/>
          <p:nvPr/>
        </p:nvSpPr>
        <p:spPr>
          <a:xfrm>
            <a:off x="2298613" y="200551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CBD50-CC53-4C7E-910F-976216E640B1}"/>
              </a:ext>
            </a:extLst>
          </p:cNvPr>
          <p:cNvSpPr/>
          <p:nvPr/>
        </p:nvSpPr>
        <p:spPr>
          <a:xfrm>
            <a:off x="2298613" y="3060685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F70E2-DF46-43E2-9C74-2B8ACCCCF0CF}"/>
              </a:ext>
            </a:extLst>
          </p:cNvPr>
          <p:cNvSpPr/>
          <p:nvPr/>
        </p:nvSpPr>
        <p:spPr>
          <a:xfrm>
            <a:off x="2298613" y="4143513"/>
            <a:ext cx="8375872" cy="98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196564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380</Words>
  <Application>Microsoft Office PowerPoint</Application>
  <PresentationFormat>Widescreen</PresentationFormat>
  <Paragraphs>269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 ZHAO RUI</dc:creator>
  <cp:lastModifiedBy>HONG  ZHAO RUI</cp:lastModifiedBy>
  <cp:revision>17</cp:revision>
  <dcterms:created xsi:type="dcterms:W3CDTF">2021-02-05T13:02:35Z</dcterms:created>
  <dcterms:modified xsi:type="dcterms:W3CDTF">2021-02-06T07:32:23Z</dcterms:modified>
</cp:coreProperties>
</file>