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A3FFF9"/>
            </a:gs>
            <a:gs pos="100000">
              <a:srgbClr val="A3B4FF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0040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MathUp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148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MathUp - это приложение для запоминание математических формул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