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4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2023-08-27 10-20-09.webm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0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Бизнес-модель стартапа, тарифы, условия для клиентов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46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57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Инвестиции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72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84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83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Проблема:  webm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Наше 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этого компания  Screencasts/Screencast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63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Целевая аудитория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 webm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57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Цель компании  webm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215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Компания Screencasts/Screencast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8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Преймущества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Преимущества:  webm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55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Удобство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Удобство для пользователя -  Screencasts/Screencast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27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Трекшн и 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Трекшн, партнерства, выручка, количество клиентов, CAC - LTV</a:t>
            </a:r>
          </a:p>
        </p:txBody>
      </p:sp>
      <p:pic>
        <p:nvPicPr>
          <p:cNvPr id="4" name="Picture 3" descr="tmpab9201c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