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A3FFF9"/>
            </a:gs>
            <a:gs pos="100000">
              <a:srgbClr val="A3B4FF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0040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MathUp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114800"/>
            <a:ext cx="12801600" cy="0"/>
          </a:xfrm>
        </p:spPr>
        <p:txBody>
          <a:bodyPr/>
          <a:lstStyle/>
          <a:p>
            <a:pPr>
              <a:defRPr b="0" sz="3800">
                <a:solidFill>
                  <a:srgbClr val="000000"/>
                </a:solidFill>
                <a:latin typeface="VK Sans Display"/>
              </a:defRPr>
            </a:pPr>
            <a:r>
              <a:t>Описание: Приложение для запоминания математических формул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