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794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0040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MathUp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148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Приложение для запоминания формул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528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Бизнес-модель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Бизнес-модель стартапа, тарифы, условия для клиентов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2148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Наша команда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396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Инвестиции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062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908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Контакты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5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Проблема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Школьники тратят слишком много времени для изучения математических формул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888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Наше решение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Приложение для изучения формул с интерактивными тренировками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6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Целевая аудитория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Школьники старших классов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7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Наша цель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Помочь ученикам эффективнее готовиться к экзаменам и лучше запоминать формулы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50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Компания разрабатывает и поддерживает приложение для изучения формул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032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Преймущества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Эффективное, легкое в изучении, инновационное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60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Удобство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Простой и понятный интерфейс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0FBFF"/>
            </a:gs>
            <a:gs pos="100000">
              <a:srgbClr val="F5E2FF"/>
            </a:gs>
          </a:gsLst>
          <a:lin scaled="0" ang="1566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Трекшн и финансы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Трекшн, партнерства, выручка, количество клиентов, CAC - LTV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