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99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ТехноСофт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изучает технологию, разрабатывает софт, экспериментирует с методами нагрева и конструкциями установок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19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Бизнес-модель стартапа, тарифы, условия для клиентов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45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87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Инвестиции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3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48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7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Проблема:  все сублиматоры в нашей стране импортируются из других стран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6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Наше 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этого компания  проектирует и изготавливает сублимационное и сушильное оборудование под заказ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40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Целевая аудитория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 для различных отраслей промышленности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97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Цель компании  стать лидером в России по производству промышленных, бытовых и лабораторных сублиматоров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Компания занимается разработкой и производством дегидратационной техники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44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Преймущества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Преимущества:  предоставление инновационной технология в производственный цикл заказчика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9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Удобство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Удобство для пользователя -  России практически нет производителей сублиматоров и нет технологии и знаний по их производству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23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Трекшн и 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Трекшн, партнерства, выручка, количество клиентов, CAC - LTV</a:t>
            </a:r>
          </a:p>
        </p:txBody>
      </p:sp>
      <p:pic>
        <p:nvPicPr>
          <p:cNvPr id="4" name="Picture 3" descr="tmpl0lwdxk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