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jp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4"/><Relationship Target="../media/image06.jp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jp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gif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Webapps final presentation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9162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Alan Vey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Octavian Tuchila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Sean Naderi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457200" marL="2286000">
              <a:spcBef>
                <a:spcPts val="0"/>
              </a:spcBef>
              <a:buNone/>
            </a:pPr>
            <a:r>
              <a:rPr lang="en"/>
              <a:t>Navigation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2353550" x="348150"/>
            <a:ext cy="2790000" cx="8447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➔"/>
            </a:pPr>
            <a:r>
              <a:rPr sz="1800" lang="en"/>
              <a:t>Main navigation bar - fixed to the top of every page</a:t>
            </a:r>
          </a:p>
          <a:p>
            <a:pPr rtl="0" lvl="1" indent="-3048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◆"/>
            </a:pPr>
            <a:r>
              <a:rPr sz="1200" lang="en"/>
              <a:t>Site logo - contains link to home page</a:t>
            </a:r>
          </a:p>
          <a:p>
            <a:pPr rtl="0" lvl="1" indent="-3048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◆"/>
            </a:pPr>
            <a:r>
              <a:rPr sz="1200" lang="en"/>
              <a:t>Log In/Log Out button</a:t>
            </a:r>
          </a:p>
          <a:p>
            <a:pPr rtl="0" lvl="1" indent="-3048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◆"/>
            </a:pPr>
            <a:r>
              <a:rPr sz="1200" lang="en"/>
              <a:t>User account button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➔"/>
            </a:pPr>
            <a:r>
              <a:rPr sz="1800" lang="en"/>
              <a:t>Secondary Navigation bar - appears when a project is accessed</a:t>
            </a:r>
          </a:p>
          <a:p>
            <a:pPr rtl="0" lvl="1" indent="-3048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◆"/>
            </a:pPr>
            <a:r>
              <a:rPr sz="1200" lang="en"/>
              <a:t>Overview</a:t>
            </a:r>
          </a:p>
          <a:p>
            <a:pPr rtl="0" lvl="1" indent="-3048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◆"/>
            </a:pPr>
            <a:r>
              <a:rPr sz="1200" lang="en"/>
              <a:t>Management</a:t>
            </a:r>
          </a:p>
          <a:p>
            <a:pPr rtl="0" lvl="1" indent="-3048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◆"/>
            </a:pPr>
            <a:r>
              <a:rPr sz="1200" lang="en"/>
              <a:t>Edit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63364" x="0"/>
            <a:ext cy="1056021" cx="9143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0" marL="3200400">
              <a:spcBef>
                <a:spcPts val="0"/>
              </a:spcBef>
              <a:buNone/>
            </a:pPr>
            <a:r>
              <a:rPr lang="en"/>
              <a:t>Users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004825" x="503150"/>
            <a:ext cy="3690899" cx="4686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authentication done with Devise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can work on multiple projects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04825" x="6400800"/>
            <a:ext cy="952500" cx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457200" marL="2743200">
              <a:spcBef>
                <a:spcPts val="0"/>
              </a:spcBef>
              <a:buNone/>
            </a:pPr>
            <a:r>
              <a:rPr lang="en"/>
              <a:t>Projects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1200150" x="457200"/>
            <a:ext cy="3759600" cx="4537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Associated with multiple users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On their show page, each one has a burndown chart, which was done using the gem googlevisualr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Contains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milestones</a:t>
            </a:r>
          </a:p>
          <a:p>
            <a:pPr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documents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13650" x="5255750"/>
            <a:ext cy="2916175" cx="388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457200" marL="2286000">
              <a:spcBef>
                <a:spcPts val="0"/>
              </a:spcBef>
              <a:buNone/>
            </a:pPr>
            <a:r>
              <a:rPr lang="en"/>
              <a:t>Milestones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1200150" x="457200"/>
            <a:ext cy="4057499" cx="2743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Contain: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tasks</a:t>
            </a:r>
          </a:p>
          <a:p>
            <a:pPr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comments associated with the tasks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17800" x="3106875"/>
            <a:ext cy="3725700" cx="603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457200" marL="2743200">
              <a:spcBef>
                <a:spcPts val="0"/>
              </a:spcBef>
              <a:buNone/>
            </a:pPr>
            <a:r>
              <a:rPr lang="en"/>
              <a:t>Tasks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Assigned difficulty estimated in days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Assigned priority ranging from low to critical</a:t>
            </a:r>
          </a:p>
          <a:p>
            <a:pPr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Data used for burndown chart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457200" marL="2286000">
              <a:spcBef>
                <a:spcPts val="0"/>
              </a:spcBef>
              <a:buNone/>
            </a:pPr>
            <a:r>
              <a:rPr lang="en"/>
              <a:t>EtherPads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Shown using iFrame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924700" x="5080321"/>
            <a:ext cy="958174" cx="387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882875" x="457200"/>
            <a:ext cy="3318024" cx="566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457200" marL="914400">
              <a:spcBef>
                <a:spcPts val="0"/>
              </a:spcBef>
              <a:buNone/>
            </a:pPr>
            <a:r>
              <a:rPr lang="en"/>
              <a:t>Database organisation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63372" x="1147762"/>
            <a:ext cy="4080800" cx="68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457200" marL="2286000">
              <a:spcBef>
                <a:spcPts val="0"/>
              </a:spcBef>
              <a:buNone/>
            </a:pPr>
            <a:r>
              <a:rPr lang="en"/>
              <a:t>Legal part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63375" x="1784037"/>
            <a:ext cy="4160500" cx="557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❖"/>
            </a:pPr>
            <a:r>
              <a:rPr b="1" sz="2400" lang="en">
                <a:solidFill>
                  <a:schemeClr val="dk1"/>
                </a:solidFill>
              </a:rPr>
              <a:t>Ruby and all the gems we have used are under dual licence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➢"/>
            </a:pPr>
            <a:r>
              <a:rPr b="1" lang="en">
                <a:solidFill>
                  <a:schemeClr val="dk1"/>
                </a:solidFill>
              </a:rPr>
              <a:t>Ruby Licence, which has a copyleft status and is accepted by FSF under GPL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➢"/>
            </a:pPr>
            <a:r>
              <a:rPr b="1" lang="en">
                <a:solidFill>
                  <a:schemeClr val="dk1"/>
                </a:solidFill>
              </a:rPr>
              <a:t>simplified BSD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❖"/>
            </a:pPr>
            <a:r>
              <a:rPr b="1" sz="2400" lang="en">
                <a:solidFill>
                  <a:schemeClr val="dk1"/>
                </a:solidFill>
              </a:rPr>
              <a:t>We are allowed to use our project for non-commercial purposes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457200" marL="457200">
              <a:spcBef>
                <a:spcPts val="0"/>
              </a:spcBef>
              <a:buNone/>
            </a:pPr>
            <a:r>
              <a:rPr lang="en"/>
              <a:t>Commercial Release?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1200150" x="457200"/>
            <a:ext cy="1647000" cx="8038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We can opt for JRuby, rather than the standard Ruby interpreter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JRuby licence: “this license is intended to facilitate the commercial use of the Program”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009762" x="3324212"/>
            <a:ext cy="3133725" cx="581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Idea: Project Management website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901800" cx="3709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Features:</a:t>
            </a:r>
          </a:p>
          <a:p>
            <a:pPr rtl="0" lvl="0" indent="-3048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/>
              <a:t>Multi-user environment</a:t>
            </a:r>
          </a:p>
          <a:p>
            <a:pPr rtl="0" lvl="0" indent="-3048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>
                <a:solidFill>
                  <a:schemeClr val="dk1"/>
                </a:solidFill>
              </a:rPr>
              <a:t>Database maintaining internal state such as login data</a:t>
            </a:r>
          </a:p>
          <a:p>
            <a:pPr rtl="0" lvl="0" indent="-3048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/>
              <a:t>Projects contain milestones which have associated tasks</a:t>
            </a:r>
          </a:p>
          <a:p>
            <a:pPr rtl="0" lvl="0" indent="-3048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/>
              <a:t>File editing environment which allows a user to see edits done by other users in real time, which creates a rich user environment</a:t>
            </a:r>
          </a:p>
          <a:p>
            <a:pPr rtl="0" lvl="0" indent="-3048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/>
              <a:t>Messaging system</a:t>
            </a:r>
          </a:p>
          <a:p>
            <a:pPr rtl="0" lvl="0" indent="-3048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/>
              <a:t>Burn down chart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31" name="Shape 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441850" x="4166750"/>
            <a:ext cy="2701649" cx="497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457200" marL="914400">
              <a:spcBef>
                <a:spcPts val="0"/>
              </a:spcBef>
              <a:buNone/>
            </a:pPr>
            <a:r>
              <a:rPr lang="en"/>
              <a:t>Background Image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Taken from a website which stated that the image can be copied to another website as long as the origin is mentioned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Pictures used in commercial release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done by us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obtain waiver from author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Possible extensions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• Help and supporting documentation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• User profiles and Private messaging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• Email notifications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• Contribution analysis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• Real time collaborative software for spreadsheets and presentations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• Gitlab integration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y="0" x="0"/>
            <a:ext cy="3341100" cx="4753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/>
              <a:t>Our work on the webapps project helped us to understand what a project management website needs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60950" x="4676762"/>
            <a:ext cy="4038600" cx="4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y="205972" x="457200"/>
            <a:ext cy="13667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Biggest Difficulty: Learning the Framework’s API and structure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72775" x="3067050"/>
            <a:ext cy="3581400" cx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13322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457200" marL="1371600">
              <a:spcBef>
                <a:spcPts val="0"/>
              </a:spcBef>
              <a:buNone/>
            </a:pPr>
            <a:r>
              <a:rPr lang="en"/>
              <a:t>Project Organisation</a:t>
            </a:r>
          </a:p>
        </p:txBody>
      </p:sp>
      <p:pic>
        <p:nvPicPr>
          <p:cNvPr id="37" name="Shape 3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50" x="1809702"/>
            <a:ext cy="3943349" cx="5524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457200" marL="1828800">
              <a:spcBef>
                <a:spcPts val="0"/>
              </a:spcBef>
              <a:buNone/>
            </a:pPr>
            <a:r>
              <a:rPr lang="en"/>
              <a:t>Programming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Used Rails framework, so most of the development was done in Ruby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We also needed to know JavaScript/CoffeeScript, HTML, ERB, CSS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Testing framework: Rspec, Capybara, Factorygirl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SQL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y="51950" x="457200"/>
            <a:ext cy="48738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For developing our project we have used: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Git – we branched of the main branch whenever we added a new feautre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Gitlab – milestones, issues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ProjectLab – our own website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Behaviour Driven Developement was helped by the testing framework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PostgreSQL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Heroku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457200" marL="1828800">
              <a:spcBef>
                <a:spcPts val="0"/>
              </a:spcBef>
              <a:buNone/>
            </a:pPr>
            <a:r>
              <a:rPr lang="en"/>
              <a:t>Communication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885900" cx="4066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Group meetings in person planned by Alan</a:t>
            </a:r>
          </a:p>
          <a:p>
            <a:pPr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And yeah, FaceTime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3350" x="4267200"/>
            <a:ext cy="4876800" cx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457200" marL="137160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200150" x="457200"/>
            <a:ext cy="3530099" cx="4467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Model-View-Controller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/>
              <a:t>Model - data validation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/>
              <a:t>View - HTML with embedded with    JavaScript, Ruby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/>
              <a:t>Controller - program logic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4924800"/>
            <a:ext cy="4355924" cx="421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183699" x="457200"/>
            <a:ext cy="879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457200" marL="2743200">
              <a:spcBef>
                <a:spcPts val="0"/>
              </a:spcBef>
              <a:buNone/>
            </a:pPr>
            <a:r>
              <a:rPr lang="en"/>
              <a:t>Styling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975875" x="1599200"/>
            <a:ext cy="3260649" cx="59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311724" x="457200"/>
            <a:ext cy="117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and … we’ve also bootstrapped our application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72900" x="1350300"/>
            <a:ext cy="3393524" cx="612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