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bde74f7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bde74f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bde74f75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bde74f7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bde74f75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bde74f7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91389cec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91389ce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91389cec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91389ce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Gold">
  <p:cSld name="TITLE_AND_BODY_1_1">
    <p:bg>
      <p:bgPr>
        <a:solidFill>
          <a:srgbClr val="ED9E4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Gold">
  <p:cSld name="TITLE_AND_TWO_COLUMNS_2_1">
    <p:bg>
      <p:bgPr>
        <a:solidFill>
          <a:srgbClr val="ED9E4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Gold">
  <p:cSld name="TITLE_AND_TWO_COLUMNS_1_1_1">
    <p:bg>
      <p:bgPr>
        <a:solidFill>
          <a:srgbClr val="ED9E4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Gold">
  <p:cSld name="TITLE_ONLY_1_1">
    <p:bg>
      <p:bgPr>
        <a:solidFill>
          <a:srgbClr val="ED9E4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Gold">
  <p:cSld name="CAPTION_ONLY_1_1">
    <p:bg>
      <p:bgPr>
        <a:solidFill>
          <a:srgbClr val="ED9E4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old">
  <p:cSld name="BLANK_1_1">
    <p:bg>
      <p:bgPr>
        <a:solidFill>
          <a:srgbClr val="ED9E4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Gold">
  <p:cSld name="TITLE_1_3_1">
    <p:bg>
      <p:bgPr>
        <a:solidFill>
          <a:srgbClr val="ED9E4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Gold">
  <p:cSld name="TITLE_1_1_1_1">
    <p:bg>
      <p:bgPr>
        <a:solidFill>
          <a:srgbClr val="ED9E4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5AF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hris-tseng.com/classes/cs160/sec4/team5/Tino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443450" y="1320575"/>
            <a:ext cx="7059900" cy="41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C800"/>
                </a:solidFill>
              </a:rPr>
              <a:t>MACHINE LEARNING</a:t>
            </a:r>
            <a:endParaRPr sz="62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D9E46"/>
                </a:solidFill>
              </a:rPr>
              <a:t>Milestone 3 Presentation</a:t>
            </a:r>
            <a:r>
              <a:rPr lang="en" sz="6200">
                <a:solidFill>
                  <a:srgbClr val="FFC800"/>
                </a:solidFill>
              </a:rPr>
              <a:t> 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Team #5: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Harin Avvari, Kevin Grewal, Tino Jimenez,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Jonathan Nguyen, Alan Viollier, Angela Yang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4294967295" type="ctrTitle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THANKS 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FOR LISTENING!</a:t>
            </a:r>
            <a:endParaRPr sz="5600"/>
          </a:p>
        </p:txBody>
      </p:sp>
      <p:sp>
        <p:nvSpPr>
          <p:cNvPr id="190" name="Google Shape;190;p28"/>
          <p:cNvSpPr txBox="1"/>
          <p:nvPr>
            <p:ph idx="4294967295" type="subTitle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8"/>
          <p:cNvSpPr txBox="1"/>
          <p:nvPr>
            <p:ph idx="4294967295" type="body"/>
          </p:nvPr>
        </p:nvSpPr>
        <p:spPr>
          <a:xfrm>
            <a:off x="457200" y="4217675"/>
            <a:ext cx="6926100" cy="18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5AB1C9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sz="3200">
              <a:solidFill>
                <a:srgbClr val="5AB1C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5AB1C9"/>
                </a:solidFill>
                <a:latin typeface="Montserrat"/>
                <a:ea typeface="Montserrat"/>
                <a:cs typeface="Montserrat"/>
                <a:sym typeface="Montserrat"/>
              </a:rPr>
              <a:t>Team #5:</a:t>
            </a:r>
            <a:endParaRPr b="1" sz="3200">
              <a:solidFill>
                <a:srgbClr val="5AB1C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5AB1C9"/>
                </a:solidFill>
                <a:latin typeface="Montserrat"/>
                <a:ea typeface="Montserrat"/>
                <a:cs typeface="Montserrat"/>
                <a:sym typeface="Montserrat"/>
              </a:rPr>
              <a:t>Harin Avvari, Kevin Grewal, Tino Jimenez, </a:t>
            </a:r>
            <a:endParaRPr b="1" sz="2000">
              <a:solidFill>
                <a:srgbClr val="5AB1C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5AB1C9"/>
                </a:solidFill>
                <a:latin typeface="Montserrat"/>
                <a:ea typeface="Montserrat"/>
                <a:cs typeface="Montserrat"/>
                <a:sym typeface="Montserrat"/>
              </a:rPr>
              <a:t>Jonathan Nguyen, Alan Viollier, Angela Yang</a:t>
            </a:r>
            <a:endParaRPr>
              <a:solidFill>
                <a:srgbClr val="5AB1C9"/>
              </a:solidFill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581050" y="3513450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INTRODUCTION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Machine Learning Website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D9E46"/>
              </a:buClr>
              <a:buSzPts val="3000"/>
              <a:buChar char="○"/>
            </a:pPr>
            <a:r>
              <a:rPr lang="en">
                <a:solidFill>
                  <a:srgbClr val="ED9E46"/>
                </a:solidFill>
              </a:rPr>
              <a:t>Features</a:t>
            </a:r>
            <a:endParaRPr>
              <a:solidFill>
                <a:srgbClr val="ED9E46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Introduction to ML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ML Coding Exercises 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Interview Preparation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News and Trends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" name="Google Shape;102;p20"/>
          <p:cNvGrpSpPr/>
          <p:nvPr/>
        </p:nvGrpSpPr>
        <p:grpSpPr>
          <a:xfrm>
            <a:off x="4643457" y="4066375"/>
            <a:ext cx="369526" cy="268183"/>
            <a:chOff x="3932350" y="3714775"/>
            <a:chExt cx="439650" cy="319075"/>
          </a:xfrm>
        </p:grpSpPr>
        <p:sp>
          <p:nvSpPr>
            <p:cNvPr id="103" name="Google Shape;103;p2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20"/>
          <p:cNvGrpSpPr/>
          <p:nvPr/>
        </p:nvGrpSpPr>
        <p:grpSpPr>
          <a:xfrm>
            <a:off x="4138891" y="4895338"/>
            <a:ext cx="369505" cy="268183"/>
            <a:chOff x="4604550" y="3714775"/>
            <a:chExt cx="439625" cy="319075"/>
          </a:xfrm>
        </p:grpSpPr>
        <p:sp>
          <p:nvSpPr>
            <p:cNvPr id="109" name="Google Shape;109;p2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>
            <a:off x="4388782" y="3649530"/>
            <a:ext cx="274331" cy="274315"/>
            <a:chOff x="1923675" y="1633650"/>
            <a:chExt cx="436000" cy="435975"/>
          </a:xfrm>
        </p:grpSpPr>
        <p:sp>
          <p:nvSpPr>
            <p:cNvPr id="112" name="Google Shape;112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D9E46"/>
                </a:solidFill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D9E46"/>
                </a:solidFill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D9E46"/>
                </a:solidFill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D9E46"/>
                </a:solidFill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D9E46"/>
                </a:solidFill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D9E46"/>
                </a:solidFill>
              </a:endParaRPr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4738717" y="4483163"/>
            <a:ext cx="360301" cy="295814"/>
            <a:chOff x="2599525" y="3688600"/>
            <a:chExt cx="428675" cy="351950"/>
          </a:xfrm>
        </p:grpSpPr>
        <p:sp>
          <p:nvSpPr>
            <p:cNvPr id="119" name="Google Shape;119;p2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 description: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Introduction to all things Machine Learning. What, Why, Basic Types of ML, Applications, and Prerequisites.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 change since last time.</a:t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#1: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Intro to ML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Image here maybe?</a:t>
            </a:r>
            <a:br>
              <a:rPr b="1" lang="en"/>
            </a:b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776" y="2119005"/>
            <a:ext cx="3600000" cy="424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Short description: 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>
                <a:solidFill>
                  <a:schemeClr val="lt1"/>
                </a:solidFill>
              </a:rPr>
              <a:t>Types of algorithms with links to each specific algorithm with coding walkthrough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>
                <a:solidFill>
                  <a:schemeClr val="lt1"/>
                </a:solidFill>
              </a:rPr>
              <a:t>Implementation of child pages in progress.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#2: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ML Coding Exercises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70" y="2469635"/>
            <a:ext cx="3806600" cy="333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026025"/>
            <a:ext cx="38154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-The user can learn specific interview topics: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i) Linear Regression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ii) </a:t>
            </a:r>
            <a:r>
              <a:rPr lang="en" sz="1700">
                <a:solidFill>
                  <a:schemeClr val="lt1"/>
                </a:solidFill>
              </a:rPr>
              <a:t>Logistic</a:t>
            </a:r>
            <a:r>
              <a:rPr lang="en" sz="1700">
                <a:solidFill>
                  <a:schemeClr val="lt1"/>
                </a:solidFill>
              </a:rPr>
              <a:t> Regression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iii) Decision Trees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iv) Boosting Trees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v) KNN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vi) Naive Bayes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vii) Clustering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	viii) Dimensionality Reduction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-</a:t>
            </a:r>
            <a:r>
              <a:rPr lang="en" sz="1700">
                <a:solidFill>
                  <a:schemeClr val="lt1"/>
                </a:solidFill>
              </a:rPr>
              <a:t>Furthermore,</a:t>
            </a:r>
            <a:r>
              <a:rPr lang="en" sz="1700">
                <a:solidFill>
                  <a:schemeClr val="lt1"/>
                </a:solidFill>
              </a:rPr>
              <a:t> the user is provided with an </a:t>
            </a:r>
            <a:r>
              <a:rPr lang="en" sz="1700">
                <a:solidFill>
                  <a:schemeClr val="lt1"/>
                </a:solidFill>
              </a:rPr>
              <a:t>additional</a:t>
            </a:r>
            <a:r>
              <a:rPr lang="en" sz="1700">
                <a:solidFill>
                  <a:schemeClr val="lt1"/>
                </a:solidFill>
              </a:rPr>
              <a:t> outside resource for interview preparation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#3: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Interview Prep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774" y="296838"/>
            <a:ext cx="4414300" cy="3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575" y="5233350"/>
            <a:ext cx="2730357" cy="142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1763" y="2939288"/>
            <a:ext cx="4892324" cy="21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Short description: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The user can look up current news and trends regarding machine learning.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Users can post comments on news articles.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#4: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News and Trends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500" y="2469621"/>
            <a:ext cx="4513622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4294967295" type="title"/>
          </p:nvPr>
        </p:nvSpPr>
        <p:spPr>
          <a:xfrm>
            <a:off x="457200" y="3183925"/>
            <a:ext cx="82296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C800"/>
                </a:solidFill>
              </a:rPr>
              <a:t>DEMO</a:t>
            </a:r>
            <a:endParaRPr sz="6000">
              <a:solidFill>
                <a:srgbClr val="FFC800"/>
              </a:solidFill>
            </a:endParaRPr>
          </a:p>
        </p:txBody>
      </p:sp>
      <p:sp>
        <p:nvSpPr>
          <p:cNvPr id="162" name="Google Shape;162;p25"/>
          <p:cNvSpPr txBox="1"/>
          <p:nvPr>
            <p:ph idx="4294967295" type="subTitle"/>
          </p:nvPr>
        </p:nvSpPr>
        <p:spPr>
          <a:xfrm>
            <a:off x="481675" y="4532525"/>
            <a:ext cx="8158200" cy="2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Login Info: 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Username: Angela Password: @ng3l@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Username: Kevin Password: K3v1n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 to </a:t>
            </a:r>
            <a:r>
              <a:rPr lang="en"/>
              <a:t>website: </a:t>
            </a:r>
            <a:r>
              <a:rPr lang="en" sz="20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https://chris-tseng.com/classes/cs160/sec4/team5/Tino/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967975" y="4038075"/>
            <a:ext cx="11856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5"/>
          <p:cNvGrpSpPr/>
          <p:nvPr/>
        </p:nvGrpSpPr>
        <p:grpSpPr>
          <a:xfrm>
            <a:off x="3288883" y="997765"/>
            <a:ext cx="2543787" cy="1949737"/>
            <a:chOff x="2583100" y="2973775"/>
            <a:chExt cx="461550" cy="437200"/>
          </a:xfrm>
        </p:grpSpPr>
        <p:sp>
          <p:nvSpPr>
            <p:cNvPr id="166" name="Google Shape;166;p2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325" y="1165125"/>
            <a:ext cx="2142549" cy="12402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Drupal built-in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Multiple accounts using ‘Content Editor’ settings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1 Administrator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1240550"/>
            <a:ext cx="82296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Version Control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775" y="2469625"/>
            <a:ext cx="4821002" cy="308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Selenium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Testing is currently in progress as we finalize the project.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1240550"/>
            <a:ext cx="82296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Website Testing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950" y="2056550"/>
            <a:ext cx="5054648" cy="356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