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a5103d31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a5103d31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a5103d314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a5103d314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a5103d314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a5103d314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a5103d314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a5103d314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a5103d314b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a5103d314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152 Final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Release: The Journaling App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Alan Viollier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152 Section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Paradigms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9022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“C</a:t>
            </a:r>
            <a:r>
              <a:rPr lang="en" sz="1700"/>
              <a:t>reate anything as long as it follows a programming paradigm”</a:t>
            </a:r>
            <a:endParaRPr sz="1700"/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Mental health has been considerably declining due to Covid-19. This has forced people, myself included, to find ways to care for their mental health in tough times.</a:t>
            </a:r>
            <a:endParaRPr sz="1700"/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Journaling</a:t>
            </a:r>
            <a:r>
              <a:rPr lang="en" sz="1700"/>
              <a:t>. Simple &amp; low-cost way of improving mental health</a:t>
            </a:r>
            <a:endParaRPr sz="1700"/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writing/typing thoughts as is, symptoms worry, todo, improvements, stressors. </a:t>
            </a:r>
            <a:endParaRPr sz="1700"/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Journaling allows you to release all the thoughts bearing your mind down, be aware of them, process them, and take a step away from them.</a:t>
            </a:r>
            <a:endParaRPr sz="1700"/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GUI-based ap</a:t>
            </a:r>
            <a:r>
              <a:rPr b="1" lang="en" sz="1700"/>
              <a:t>plication named “Release”</a:t>
            </a:r>
            <a:r>
              <a:rPr lang="en" sz="1700"/>
              <a:t> </a:t>
            </a:r>
            <a:r>
              <a:rPr b="1" lang="en" sz="1700"/>
              <a:t>that allows you to journal &amp; track symptoms</a:t>
            </a:r>
            <a:endParaRPr b="1" sz="1700"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6727" y="3700575"/>
            <a:ext cx="1650524" cy="110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Paradigm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9022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Java</a:t>
            </a:r>
            <a:endParaRPr b="1" sz="1700"/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Multi-paradigm language but primarily </a:t>
            </a:r>
            <a:r>
              <a:rPr b="1" lang="en" sz="1700"/>
              <a:t>Object-Oriented</a:t>
            </a:r>
            <a:r>
              <a:rPr lang="en" sz="1700"/>
              <a:t>, making designing and developing classes for a GUI program easier.</a:t>
            </a:r>
            <a:endParaRPr sz="1700"/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Write a collection of classes that create objects that can communicate with each other. </a:t>
            </a:r>
            <a:endParaRPr sz="1700"/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More modular, which makes it easier to reuse and troubleshoot. </a:t>
            </a:r>
            <a:endParaRPr sz="1700"/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Inheritance to pass variables and methods to more specific versions of classes. Reuse code and make things clearer. </a:t>
            </a:r>
            <a:endParaRPr sz="1700"/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Although not used polymorphism allows flexibility in function arguments</a:t>
            </a:r>
            <a:endParaRPr sz="1700"/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Overall great choice for GUI.</a:t>
            </a:r>
            <a:endParaRPr sz="1700"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8674" y="176000"/>
            <a:ext cx="1893626" cy="9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Demo</a:t>
            </a:r>
            <a:endParaRPr/>
          </a:p>
        </p:txBody>
      </p:sp>
      <p:pic>
        <p:nvPicPr>
          <p:cNvPr descr="page5image38709408"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2900" y="933057"/>
            <a:ext cx="4170975" cy="327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9022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Object-oriented paradigm in java</a:t>
            </a:r>
            <a:endParaRPr b="1" sz="1700"/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Fully functional journaling and symptom-tracking application.</a:t>
            </a:r>
            <a:endParaRPr b="1" sz="1700"/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Learned more about the different types of programming paradigms. I refined my knowledge of object-oriented programming. I improved my Java language skills.</a:t>
            </a:r>
            <a:endParaRPr sz="1700"/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Improvements:</a:t>
            </a:r>
            <a:endParaRPr sz="1700"/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Mobile</a:t>
            </a:r>
            <a:endParaRPr sz="1700"/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Hashed passwords</a:t>
            </a:r>
            <a:endParaRPr sz="1700"/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JavaScript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ctrTitle"/>
          </p:nvPr>
        </p:nvSpPr>
        <p:spPr>
          <a:xfrm>
            <a:off x="3112050" y="2152350"/>
            <a:ext cx="29199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