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EA8"/>
    <a:srgbClr val="FA0A0A"/>
    <a:srgbClr val="0F5CDD"/>
    <a:srgbClr val="353DAD"/>
    <a:srgbClr val="FAFAFA"/>
    <a:srgbClr val="07A9C2"/>
    <a:srgbClr val="FFFFFF"/>
    <a:srgbClr val="FFC337"/>
    <a:srgbClr val="253494"/>
    <a:srgbClr val="1D9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6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772E-E6B1-4896-83A5-3668211F2DE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6EB62-FC02-46A3-8A04-B72DD06D5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66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6EB62-FC02-46A3-8A04-B72DD06D51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2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47F0-0450-4803-98F7-18A09F6FF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7130C1-FF4B-40DA-A29D-A6E078F85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C7FB3-DB37-4553-B81D-31A3CC64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CDB-1592-40CA-8C9E-01A615EB52E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8E9BD-427A-4E21-B480-5E604F91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6D05A-9631-4744-94B3-3C04EA72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5A8E-9F74-4F3D-9FCB-7031AE40F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9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7E26-674D-46D2-96A6-9CB421FB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59346B-5E31-4AA3-85D7-5764D86F4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7905F-0E59-4893-B9FE-A1F85AD7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CDB-1592-40CA-8C9E-01A615EB52E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A6075-7472-4803-8D92-BF86FD73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AE152-1E18-44AD-A6B1-EA2A4FA4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5A8E-9F74-4F3D-9FCB-7031AE40F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7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97524C-C229-451C-8D2A-57D976793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A8315C-5B98-4DB9-9BC1-C6837119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1148A-EAAE-4DE5-AFA8-8C51A187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CDB-1592-40CA-8C9E-01A615EB52E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2032A-565C-44C0-B4C2-8C0C0BE1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70273-F2A7-472E-9F5D-E9734CA1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5A8E-9F74-4F3D-9FCB-7031AE40F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5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75A01-D631-4B12-92D3-65A5ABE6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6A4CD-B645-42E1-95E3-354845C6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EED74-0EB1-4EF3-B329-68AF93E3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CDB-1592-40CA-8C9E-01A615EB52E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E5BC9-9926-4C88-A79B-06957DEF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AC501-6499-43EE-9D16-C560F4F3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5A8E-9F74-4F3D-9FCB-7031AE40F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7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A87E-C445-4C5C-9EDE-3CC09518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7B529-9E9E-4187-9B95-5505F74B4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274B4-E5C1-430B-92AC-D4731E22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CDB-1592-40CA-8C9E-01A615EB52E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817EA-9229-4657-ACEA-7B8F326B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1DB73-51BE-484B-88FF-6D92D9D4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5A8E-9F74-4F3D-9FCB-7031AE40F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46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4DBB3-8454-4589-9FBD-A7AE0283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BC14A-ABD3-41D2-BB4A-1DD63E4FA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7840C6-968F-40D1-9DD4-6F16F0C15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45BC9F-FB6D-4D9E-BDEC-802A734E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CDB-1592-40CA-8C9E-01A615EB52E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24F5FC-8DDD-4C2A-9991-9D32D3FA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3C85A-CE1F-43EF-91F7-7E516EC0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5A8E-9F74-4F3D-9FCB-7031AE40F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D6EF1-26D0-4955-B060-51C4EB42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FAF55-E287-4EE4-AE77-BD67AE356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01701-F7E5-4E55-9FAB-5C5F5923E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5DF7B2-5E4F-4EF6-8D8A-8418DED2E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2170E1-5FE1-4DD0-BAF3-3A8F4328E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930B87-0F9A-423D-AC83-98755BB7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CDB-1592-40CA-8C9E-01A615EB52E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D80807-5FF7-4E2E-9154-AFB7C956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82E9B5-C18E-49D6-96F5-204242EB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5A8E-9F74-4F3D-9FCB-7031AE40F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0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C4B25-1CF3-4844-B904-3C778520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FF86C4-57D3-4383-97BA-DD3594ED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CDB-1592-40CA-8C9E-01A615EB52E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0839AE-4610-4788-9FB4-62C33DF7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A780A4-69F1-4DC9-A7FC-130CB982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5A8E-9F74-4F3D-9FCB-7031AE40F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9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6AEF8A-96A6-4C52-A02E-55C9B168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CDB-1592-40CA-8C9E-01A615EB52E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080345-DC08-4F25-84A8-FE9F896C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2B158-3A06-4690-84DA-BF14DAEB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5A8E-9F74-4F3D-9FCB-7031AE40F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75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FA055-436C-4CDC-8F1B-5A3F2A05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4052B-B7CD-4B74-921C-562F85060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5A8EC-17E1-45FF-81A1-F47D783A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65BE3-A1C7-4F82-90EE-2FA9C6E6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CDB-1592-40CA-8C9E-01A615EB52E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C17FA2-C679-49C8-8B25-24E644AF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CFFA3A-E863-4E9B-ACBB-2635A1F9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5A8E-9F74-4F3D-9FCB-7031AE40F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2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0A790-7738-47C4-A9A3-56C0AEC7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B289CE-973A-4814-B6B9-49C882742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EC9C72-0DCB-4E63-ABA7-442C5022F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A2749-6008-4AA3-A51A-4F4D0CB0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CDB-1592-40CA-8C9E-01A615EB52E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129A97-0138-45DD-BD49-5AC7B6FD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17B03-E34A-4278-933E-CA8BFEA9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5A8E-9F74-4F3D-9FCB-7031AE40F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1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43C032-2BB9-4A09-87DB-CECFBB5F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23A40B-052D-4B3E-BFAA-41D70395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9F656-8E7F-44FC-B5C5-144962CAB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DCDB-1592-40CA-8C9E-01A615EB52E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787C0-6DFA-41EC-B46D-AE066B201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5DA38-E335-468E-918B-6B994780A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5A8E-9F74-4F3D-9FCB-7031AE40F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3B1E6C2C-7885-47B4-93D9-0E29EE43C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6559" y="201389"/>
            <a:ext cx="733425" cy="337185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A7694AF7-83DF-4A56-A202-23F5DD2EB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396" y="-1041468"/>
            <a:ext cx="5067300" cy="838200"/>
          </a:xfrm>
          <a:prstGeom prst="rect">
            <a:avLst/>
          </a:prstGeom>
        </p:spPr>
      </p:pic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CCA7BD06-CDD4-4F0F-A352-FB87ECBA125A}"/>
              </a:ext>
            </a:extLst>
          </p:cNvPr>
          <p:cNvGrpSpPr/>
          <p:nvPr/>
        </p:nvGrpSpPr>
        <p:grpSpPr>
          <a:xfrm>
            <a:off x="3653403" y="2648601"/>
            <a:ext cx="1102630" cy="1080464"/>
            <a:chOff x="865126" y="1775114"/>
            <a:chExt cx="1954576" cy="1974444"/>
          </a:xfrm>
        </p:grpSpPr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C40521A7-A457-4DD2-8FB1-22408EEF8CF1}"/>
                </a:ext>
              </a:extLst>
            </p:cNvPr>
            <p:cNvGrpSpPr/>
            <p:nvPr/>
          </p:nvGrpSpPr>
          <p:grpSpPr>
            <a:xfrm>
              <a:off x="865126" y="1775114"/>
              <a:ext cx="1795554" cy="1802178"/>
              <a:chOff x="3197462" y="2803330"/>
              <a:chExt cx="1795554" cy="1802178"/>
            </a:xfrm>
          </p:grpSpPr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E57C9002-7CA7-4068-9B24-43F0868E764E}"/>
                  </a:ext>
                </a:extLst>
              </p:cNvPr>
              <p:cNvSpPr/>
              <p:nvPr/>
            </p:nvSpPr>
            <p:spPr>
              <a:xfrm>
                <a:off x="3197462" y="2803330"/>
                <a:ext cx="1079998" cy="1079998"/>
              </a:xfrm>
              <a:prstGeom prst="rect">
                <a:avLst/>
              </a:prstGeom>
              <a:solidFill>
                <a:srgbClr val="FFC337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B57F6E5E-5F60-4468-96A3-39E73635CBA7}"/>
                  </a:ext>
                </a:extLst>
              </p:cNvPr>
              <p:cNvSpPr/>
              <p:nvPr/>
            </p:nvSpPr>
            <p:spPr>
              <a:xfrm>
                <a:off x="3376348" y="2968973"/>
                <a:ext cx="1080000" cy="1080000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A988DD85-0E64-4660-BA4C-A23A5C40A863}"/>
                  </a:ext>
                </a:extLst>
              </p:cNvPr>
              <p:cNvSpPr/>
              <p:nvPr/>
            </p:nvSpPr>
            <p:spPr>
              <a:xfrm>
                <a:off x="3568482" y="3167729"/>
                <a:ext cx="1080000" cy="1080000"/>
              </a:xfrm>
              <a:prstGeom prst="rect">
                <a:avLst/>
              </a:prstGeom>
              <a:solidFill>
                <a:srgbClr val="FFC337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D7B1B44B-16E4-48F8-B541-9D7AEDD72E4B}"/>
                  </a:ext>
                </a:extLst>
              </p:cNvPr>
              <p:cNvSpPr/>
              <p:nvPr/>
            </p:nvSpPr>
            <p:spPr>
              <a:xfrm>
                <a:off x="3740749" y="3353241"/>
                <a:ext cx="1080000" cy="1080000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CE1C260F-304A-49C0-8052-D7C279E442E3}"/>
                  </a:ext>
                </a:extLst>
              </p:cNvPr>
              <p:cNvSpPr/>
              <p:nvPr/>
            </p:nvSpPr>
            <p:spPr>
              <a:xfrm>
                <a:off x="3913016" y="3525508"/>
                <a:ext cx="1080000" cy="1080000"/>
              </a:xfrm>
              <a:prstGeom prst="rect">
                <a:avLst/>
              </a:prstGeom>
              <a:solidFill>
                <a:srgbClr val="FFC337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64BDC2E5-FDB4-4A85-9D6E-C8E582B9F9F4}"/>
                </a:ext>
              </a:extLst>
            </p:cNvPr>
            <p:cNvSpPr/>
            <p:nvPr/>
          </p:nvSpPr>
          <p:spPr>
            <a:xfrm>
              <a:off x="1739702" y="2669558"/>
              <a:ext cx="1080000" cy="1080000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826776A0-A49D-4B15-A116-A5F291A6513E}"/>
              </a:ext>
            </a:extLst>
          </p:cNvPr>
          <p:cNvGrpSpPr/>
          <p:nvPr/>
        </p:nvGrpSpPr>
        <p:grpSpPr>
          <a:xfrm>
            <a:off x="4552021" y="2200214"/>
            <a:ext cx="1336513" cy="1177211"/>
            <a:chOff x="4353680" y="1525772"/>
            <a:chExt cx="1514386" cy="1375085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A92480B8-C4E1-493D-A2E6-890EEA9C55F3}"/>
                </a:ext>
              </a:extLst>
            </p:cNvPr>
            <p:cNvSpPr/>
            <p:nvPr/>
          </p:nvSpPr>
          <p:spPr>
            <a:xfrm>
              <a:off x="4353680" y="1525772"/>
              <a:ext cx="690341" cy="690341"/>
            </a:xfrm>
            <a:prstGeom prst="rect">
              <a:avLst/>
            </a:prstGeom>
            <a:solidFill>
              <a:srgbClr val="07A9C2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8BD4A14D-010E-4706-8B91-67A1559C1AC5}"/>
                </a:ext>
              </a:extLst>
            </p:cNvPr>
            <p:cNvSpPr/>
            <p:nvPr/>
          </p:nvSpPr>
          <p:spPr>
            <a:xfrm>
              <a:off x="4450566" y="1618953"/>
              <a:ext cx="690341" cy="690341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E59086DD-47FC-4D65-8234-47A0E8032265}"/>
                </a:ext>
              </a:extLst>
            </p:cNvPr>
            <p:cNvSpPr/>
            <p:nvPr/>
          </p:nvSpPr>
          <p:spPr>
            <a:xfrm>
              <a:off x="4551686" y="1720602"/>
              <a:ext cx="690341" cy="690341"/>
            </a:xfrm>
            <a:prstGeom prst="rect">
              <a:avLst/>
            </a:prstGeom>
            <a:solidFill>
              <a:srgbClr val="07A9C2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934C154B-88E6-4866-B569-9782DDAE512F}"/>
                </a:ext>
              </a:extLst>
            </p:cNvPr>
            <p:cNvSpPr/>
            <p:nvPr/>
          </p:nvSpPr>
          <p:spPr>
            <a:xfrm>
              <a:off x="4654922" y="1818016"/>
              <a:ext cx="690341" cy="690341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8077C0A-4F16-4028-B80A-50603DA64419}"/>
                </a:ext>
              </a:extLst>
            </p:cNvPr>
            <p:cNvSpPr/>
            <p:nvPr/>
          </p:nvSpPr>
          <p:spPr>
            <a:xfrm>
              <a:off x="4762922" y="1915431"/>
              <a:ext cx="690341" cy="690341"/>
            </a:xfrm>
            <a:prstGeom prst="rect">
              <a:avLst/>
            </a:prstGeom>
            <a:solidFill>
              <a:srgbClr val="07A9C2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49E30D7E-F948-4B8C-B6F0-ACD59A1CF528}"/>
                </a:ext>
              </a:extLst>
            </p:cNvPr>
            <p:cNvSpPr/>
            <p:nvPr/>
          </p:nvSpPr>
          <p:spPr>
            <a:xfrm>
              <a:off x="4880723" y="2014963"/>
              <a:ext cx="690341" cy="69034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8F1CD83E-D7C4-4123-9588-8BB1398E0B2F}"/>
                </a:ext>
              </a:extLst>
            </p:cNvPr>
            <p:cNvSpPr/>
            <p:nvPr/>
          </p:nvSpPr>
          <p:spPr>
            <a:xfrm>
              <a:off x="5028947" y="2116597"/>
              <a:ext cx="690341" cy="690341"/>
            </a:xfrm>
            <a:prstGeom prst="rect">
              <a:avLst/>
            </a:prstGeom>
            <a:solidFill>
              <a:srgbClr val="07A9C2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BC74A01C-88F2-4B67-A42D-59D72E55F04C}"/>
                </a:ext>
              </a:extLst>
            </p:cNvPr>
            <p:cNvSpPr/>
            <p:nvPr/>
          </p:nvSpPr>
          <p:spPr>
            <a:xfrm>
              <a:off x="5177725" y="2210516"/>
              <a:ext cx="690341" cy="690341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>
            <a:extLst>
              <a:ext uri="{FF2B5EF4-FFF2-40B4-BE49-F238E27FC236}">
                <a16:creationId xmlns:a16="http://schemas.microsoft.com/office/drawing/2014/main" id="{6015D985-EC87-4C3B-AABC-215311BADF4F}"/>
              </a:ext>
            </a:extLst>
          </p:cNvPr>
          <p:cNvGrpSpPr/>
          <p:nvPr/>
        </p:nvGrpSpPr>
        <p:grpSpPr>
          <a:xfrm>
            <a:off x="6651823" y="1922527"/>
            <a:ext cx="1513087" cy="1371997"/>
            <a:chOff x="8170086" y="1882432"/>
            <a:chExt cx="1714459" cy="1602612"/>
          </a:xfrm>
        </p:grpSpPr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3E34153A-B404-49FD-A931-4F3C4D40E0CC}"/>
                </a:ext>
              </a:extLst>
            </p:cNvPr>
            <p:cNvSpPr/>
            <p:nvPr/>
          </p:nvSpPr>
          <p:spPr>
            <a:xfrm>
              <a:off x="8170086" y="1882432"/>
              <a:ext cx="497389" cy="497389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DDA68F55-FAB6-44AE-8F36-74F0D26C20DE}"/>
                </a:ext>
              </a:extLst>
            </p:cNvPr>
            <p:cNvSpPr/>
            <p:nvPr/>
          </p:nvSpPr>
          <p:spPr>
            <a:xfrm>
              <a:off x="8251388" y="1963204"/>
              <a:ext cx="497389" cy="497389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94A74EF6-EEF1-4EBD-B51B-401A34AA0F31}"/>
                </a:ext>
              </a:extLst>
            </p:cNvPr>
            <p:cNvSpPr/>
            <p:nvPr/>
          </p:nvSpPr>
          <p:spPr>
            <a:xfrm>
              <a:off x="8328456" y="2035509"/>
              <a:ext cx="497389" cy="497389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5979C378-7BCE-4025-BBFB-FF18ED7DFF25}"/>
                </a:ext>
              </a:extLst>
            </p:cNvPr>
            <p:cNvSpPr/>
            <p:nvPr/>
          </p:nvSpPr>
          <p:spPr>
            <a:xfrm>
              <a:off x="8405522" y="2107812"/>
              <a:ext cx="497389" cy="497389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9AB9D4ED-8FB9-4DF9-A927-112C82533D02}"/>
                </a:ext>
              </a:extLst>
            </p:cNvPr>
            <p:cNvSpPr/>
            <p:nvPr/>
          </p:nvSpPr>
          <p:spPr>
            <a:xfrm>
              <a:off x="8484706" y="2175883"/>
              <a:ext cx="497389" cy="497389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A9F6DE5A-FF28-4E6F-BAF6-FAA9A10CE7DF}"/>
                </a:ext>
              </a:extLst>
            </p:cNvPr>
            <p:cNvSpPr/>
            <p:nvPr/>
          </p:nvSpPr>
          <p:spPr>
            <a:xfrm>
              <a:off x="8555822" y="2245541"/>
              <a:ext cx="497389" cy="49738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2891B0CF-B6F8-4FC2-894F-36AB8F2DB9B6}"/>
                </a:ext>
              </a:extLst>
            </p:cNvPr>
            <p:cNvSpPr/>
            <p:nvPr/>
          </p:nvSpPr>
          <p:spPr>
            <a:xfrm>
              <a:off x="8642445" y="2323002"/>
              <a:ext cx="497389" cy="497389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3746359B-F20C-4C9F-AB15-2FBC98AC4171}"/>
                </a:ext>
              </a:extLst>
            </p:cNvPr>
            <p:cNvSpPr/>
            <p:nvPr/>
          </p:nvSpPr>
          <p:spPr>
            <a:xfrm>
              <a:off x="8734229" y="2386966"/>
              <a:ext cx="497389" cy="497389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967677E3-7BC0-4EC2-B95B-1D697A189460}"/>
                </a:ext>
              </a:extLst>
            </p:cNvPr>
            <p:cNvSpPr/>
            <p:nvPr/>
          </p:nvSpPr>
          <p:spPr>
            <a:xfrm>
              <a:off x="8823383" y="2463697"/>
              <a:ext cx="497389" cy="497389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67B671B7-F172-43F8-8B5A-DB6D1644DCB6}"/>
                </a:ext>
              </a:extLst>
            </p:cNvPr>
            <p:cNvSpPr/>
            <p:nvPr/>
          </p:nvSpPr>
          <p:spPr>
            <a:xfrm>
              <a:off x="8900392" y="2534603"/>
              <a:ext cx="497389" cy="497389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4E4E8241-516D-4A62-8161-1C7980033F71}"/>
                </a:ext>
              </a:extLst>
            </p:cNvPr>
            <p:cNvSpPr/>
            <p:nvPr/>
          </p:nvSpPr>
          <p:spPr>
            <a:xfrm>
              <a:off x="8994537" y="2624545"/>
              <a:ext cx="497389" cy="497389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F33E2278-4CB1-43E3-A6C4-03D2011E033F}"/>
                </a:ext>
              </a:extLst>
            </p:cNvPr>
            <p:cNvSpPr/>
            <p:nvPr/>
          </p:nvSpPr>
          <p:spPr>
            <a:xfrm>
              <a:off x="9079017" y="2702672"/>
              <a:ext cx="497389" cy="497389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6FF3B839-D292-4DDF-8EE0-AE739BDA1789}"/>
                </a:ext>
              </a:extLst>
            </p:cNvPr>
            <p:cNvSpPr/>
            <p:nvPr/>
          </p:nvSpPr>
          <p:spPr>
            <a:xfrm>
              <a:off x="9157144" y="2772860"/>
              <a:ext cx="497389" cy="497389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4CE2BA97-295D-4BCB-B8C2-D7CF0D38EACD}"/>
                </a:ext>
              </a:extLst>
            </p:cNvPr>
            <p:cNvSpPr/>
            <p:nvPr/>
          </p:nvSpPr>
          <p:spPr>
            <a:xfrm>
              <a:off x="9229446" y="2845163"/>
              <a:ext cx="497389" cy="497389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92EDD146-9C64-4014-AEEC-CA1DFA857AB4}"/>
                </a:ext>
              </a:extLst>
            </p:cNvPr>
            <p:cNvSpPr/>
            <p:nvPr/>
          </p:nvSpPr>
          <p:spPr>
            <a:xfrm>
              <a:off x="9307570" y="2915351"/>
              <a:ext cx="497389" cy="497389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7361D257-4B9F-40A7-933B-E6D9B7639388}"/>
                </a:ext>
              </a:extLst>
            </p:cNvPr>
            <p:cNvSpPr/>
            <p:nvPr/>
          </p:nvSpPr>
          <p:spPr>
            <a:xfrm>
              <a:off x="9387156" y="2987655"/>
              <a:ext cx="497389" cy="49738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4" name="组合 533">
            <a:extLst>
              <a:ext uri="{FF2B5EF4-FFF2-40B4-BE49-F238E27FC236}">
                <a16:creationId xmlns:a16="http://schemas.microsoft.com/office/drawing/2014/main" id="{BE3EA702-551A-4165-B380-A6E60E02E7C3}"/>
              </a:ext>
            </a:extLst>
          </p:cNvPr>
          <p:cNvGrpSpPr/>
          <p:nvPr/>
        </p:nvGrpSpPr>
        <p:grpSpPr>
          <a:xfrm>
            <a:off x="2139630" y="2687335"/>
            <a:ext cx="1944253" cy="1884328"/>
            <a:chOff x="931346" y="1861202"/>
            <a:chExt cx="2203008" cy="2201060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9A66342A-C058-4D40-8FA7-48C9F5AD96DA}"/>
                </a:ext>
              </a:extLst>
            </p:cNvPr>
            <p:cNvSpPr/>
            <p:nvPr/>
          </p:nvSpPr>
          <p:spPr>
            <a:xfrm>
              <a:off x="931346" y="1861202"/>
              <a:ext cx="1080000" cy="1080000"/>
            </a:xfrm>
            <a:prstGeom prst="rect">
              <a:avLst/>
            </a:prstGeom>
            <a:solidFill>
              <a:srgbClr val="FFC337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935486B2-40ED-4713-A102-1F1CFD32CA8C}"/>
                </a:ext>
              </a:extLst>
            </p:cNvPr>
            <p:cNvSpPr/>
            <p:nvPr/>
          </p:nvSpPr>
          <p:spPr>
            <a:xfrm>
              <a:off x="1083746" y="2013602"/>
              <a:ext cx="1080000" cy="1080000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DE781ED1-1B9C-4D78-B600-BC1B40648F8A}"/>
                </a:ext>
              </a:extLst>
            </p:cNvPr>
            <p:cNvSpPr/>
            <p:nvPr/>
          </p:nvSpPr>
          <p:spPr>
            <a:xfrm>
              <a:off x="1236146" y="2166002"/>
              <a:ext cx="1080000" cy="1080000"/>
            </a:xfrm>
            <a:prstGeom prst="rect">
              <a:avLst/>
            </a:prstGeom>
            <a:solidFill>
              <a:srgbClr val="FFC337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AE404777-F93A-4837-A459-DAE46D567B04}"/>
                </a:ext>
              </a:extLst>
            </p:cNvPr>
            <p:cNvSpPr/>
            <p:nvPr/>
          </p:nvSpPr>
          <p:spPr>
            <a:xfrm>
              <a:off x="1388546" y="2318402"/>
              <a:ext cx="1080000" cy="1080000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AA4AF0D5-7F33-4EA0-BC02-A76C8B32540C}"/>
                </a:ext>
              </a:extLst>
            </p:cNvPr>
            <p:cNvSpPr/>
            <p:nvPr/>
          </p:nvSpPr>
          <p:spPr>
            <a:xfrm>
              <a:off x="1679706" y="2593456"/>
              <a:ext cx="1080000" cy="1080000"/>
            </a:xfrm>
            <a:prstGeom prst="rect">
              <a:avLst/>
            </a:prstGeom>
            <a:solidFill>
              <a:srgbClr val="FFC337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B43604F-1507-4039-9AB4-1DF4255A9570}"/>
                </a:ext>
              </a:extLst>
            </p:cNvPr>
            <p:cNvSpPr/>
            <p:nvPr/>
          </p:nvSpPr>
          <p:spPr>
            <a:xfrm>
              <a:off x="1867030" y="2781859"/>
              <a:ext cx="1080000" cy="1080000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C19408B5-D296-40F4-B4F4-10A63B57EE85}"/>
                </a:ext>
              </a:extLst>
            </p:cNvPr>
            <p:cNvSpPr/>
            <p:nvPr/>
          </p:nvSpPr>
          <p:spPr>
            <a:xfrm>
              <a:off x="2054354" y="2982261"/>
              <a:ext cx="1080000" cy="1080001"/>
            </a:xfrm>
            <a:prstGeom prst="rect">
              <a:avLst/>
            </a:prstGeom>
            <a:solidFill>
              <a:srgbClr val="FFC337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3" name="组合 532">
            <a:extLst>
              <a:ext uri="{FF2B5EF4-FFF2-40B4-BE49-F238E27FC236}">
                <a16:creationId xmlns:a16="http://schemas.microsoft.com/office/drawing/2014/main" id="{58339086-1149-4BFB-8BAD-AA4494FB6726}"/>
              </a:ext>
            </a:extLst>
          </p:cNvPr>
          <p:cNvGrpSpPr/>
          <p:nvPr/>
        </p:nvGrpSpPr>
        <p:grpSpPr>
          <a:xfrm>
            <a:off x="5549343" y="3079646"/>
            <a:ext cx="1528348" cy="1292808"/>
            <a:chOff x="4800600" y="2415578"/>
            <a:chExt cx="1731752" cy="1510112"/>
          </a:xfrm>
        </p:grpSpPr>
        <p:grpSp>
          <p:nvGrpSpPr>
            <p:cNvPr id="523" name="组合 522">
              <a:extLst>
                <a:ext uri="{FF2B5EF4-FFF2-40B4-BE49-F238E27FC236}">
                  <a16:creationId xmlns:a16="http://schemas.microsoft.com/office/drawing/2014/main" id="{08723432-96DE-4B5D-A47D-F02ED628AABF}"/>
                </a:ext>
              </a:extLst>
            </p:cNvPr>
            <p:cNvGrpSpPr/>
            <p:nvPr/>
          </p:nvGrpSpPr>
          <p:grpSpPr>
            <a:xfrm>
              <a:off x="4800600" y="2415578"/>
              <a:ext cx="1593335" cy="1435062"/>
              <a:chOff x="4348284" y="1525772"/>
              <a:chExt cx="1519782" cy="1375085"/>
            </a:xfrm>
          </p:grpSpPr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0F2E3214-C40D-49EB-BD29-F9D2B7CF1C05}"/>
                  </a:ext>
                </a:extLst>
              </p:cNvPr>
              <p:cNvSpPr/>
              <p:nvPr/>
            </p:nvSpPr>
            <p:spPr>
              <a:xfrm>
                <a:off x="4348284" y="1525772"/>
                <a:ext cx="690341" cy="690341"/>
              </a:xfrm>
              <a:prstGeom prst="rect">
                <a:avLst/>
              </a:prstGeom>
              <a:solidFill>
                <a:srgbClr val="07A9C2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32E09C5B-A1E3-4531-A25E-53DC1AEECCE9}"/>
                  </a:ext>
                </a:extLst>
              </p:cNvPr>
              <p:cNvSpPr/>
              <p:nvPr/>
            </p:nvSpPr>
            <p:spPr>
              <a:xfrm>
                <a:off x="4448662" y="1618953"/>
                <a:ext cx="690341" cy="690341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A3AB4CF6-6A23-49A8-8610-CE559C02708E}"/>
                  </a:ext>
                </a:extLst>
              </p:cNvPr>
              <p:cNvSpPr/>
              <p:nvPr/>
            </p:nvSpPr>
            <p:spPr>
              <a:xfrm>
                <a:off x="4553274" y="1720602"/>
                <a:ext cx="690341" cy="690341"/>
              </a:xfrm>
              <a:prstGeom prst="rect">
                <a:avLst/>
              </a:prstGeom>
              <a:solidFill>
                <a:srgbClr val="07A9C2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DF2F27FD-047A-402E-9A4F-75B079D27D72}"/>
                  </a:ext>
                </a:extLst>
              </p:cNvPr>
              <p:cNvSpPr/>
              <p:nvPr/>
            </p:nvSpPr>
            <p:spPr>
              <a:xfrm>
                <a:off x="4654922" y="1818016"/>
                <a:ext cx="690341" cy="690341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3EDB5F75-FCD4-4132-9EB9-8C1FAF10E81A}"/>
                  </a:ext>
                </a:extLst>
              </p:cNvPr>
              <p:cNvSpPr/>
              <p:nvPr/>
            </p:nvSpPr>
            <p:spPr>
              <a:xfrm>
                <a:off x="4762922" y="1915431"/>
                <a:ext cx="690341" cy="690341"/>
              </a:xfrm>
              <a:prstGeom prst="rect">
                <a:avLst/>
              </a:prstGeom>
              <a:solidFill>
                <a:srgbClr val="07A9C2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0210D4D8-5562-4643-A255-BD91DFA0FF82}"/>
                  </a:ext>
                </a:extLst>
              </p:cNvPr>
              <p:cNvSpPr/>
              <p:nvPr/>
            </p:nvSpPr>
            <p:spPr>
              <a:xfrm>
                <a:off x="4880723" y="2014963"/>
                <a:ext cx="690341" cy="69034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C83EFA80-1955-4CDE-A95F-B34F653BBF30}"/>
                  </a:ext>
                </a:extLst>
              </p:cNvPr>
              <p:cNvSpPr/>
              <p:nvPr/>
            </p:nvSpPr>
            <p:spPr>
              <a:xfrm>
                <a:off x="5028947" y="2116597"/>
                <a:ext cx="690341" cy="690341"/>
              </a:xfrm>
              <a:prstGeom prst="rect">
                <a:avLst/>
              </a:prstGeom>
              <a:solidFill>
                <a:srgbClr val="07A9C2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1D58E8E6-DA1B-412B-9A49-0DD259ADFDBC}"/>
                  </a:ext>
                </a:extLst>
              </p:cNvPr>
              <p:cNvSpPr/>
              <p:nvPr/>
            </p:nvSpPr>
            <p:spPr>
              <a:xfrm>
                <a:off x="5177725" y="2210516"/>
                <a:ext cx="690341" cy="690341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5008788D-3AFC-4868-9930-FC010E2BD8F9}"/>
                </a:ext>
              </a:extLst>
            </p:cNvPr>
            <p:cNvSpPr/>
            <p:nvPr/>
          </p:nvSpPr>
          <p:spPr>
            <a:xfrm>
              <a:off x="5842011" y="3235349"/>
              <a:ext cx="690341" cy="690341"/>
            </a:xfrm>
            <a:prstGeom prst="rect">
              <a:avLst/>
            </a:prstGeom>
            <a:solidFill>
              <a:srgbClr val="07A9C2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8" name="组合 537">
            <a:extLst>
              <a:ext uri="{FF2B5EF4-FFF2-40B4-BE49-F238E27FC236}">
                <a16:creationId xmlns:a16="http://schemas.microsoft.com/office/drawing/2014/main" id="{28607C46-446E-45CC-8EF2-5CE1B24094FC}"/>
              </a:ext>
            </a:extLst>
          </p:cNvPr>
          <p:cNvGrpSpPr/>
          <p:nvPr/>
        </p:nvGrpSpPr>
        <p:grpSpPr>
          <a:xfrm>
            <a:off x="5920170" y="2329788"/>
            <a:ext cx="1149596" cy="1039563"/>
            <a:chOff x="5596484" y="1281460"/>
            <a:chExt cx="1302593" cy="1214300"/>
          </a:xfrm>
        </p:grpSpPr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E9CD023A-B260-4D6E-A163-181C89F68941}"/>
                </a:ext>
              </a:extLst>
            </p:cNvPr>
            <p:cNvGrpSpPr/>
            <p:nvPr/>
          </p:nvGrpSpPr>
          <p:grpSpPr>
            <a:xfrm>
              <a:off x="5596484" y="1281460"/>
              <a:ext cx="1101220" cy="1019915"/>
              <a:chOff x="4331656" y="1499330"/>
              <a:chExt cx="1528417" cy="1415570"/>
            </a:xfrm>
          </p:grpSpPr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CDC14B5F-AE4D-470D-A9AF-86F2CA674FD6}"/>
                  </a:ext>
                </a:extLst>
              </p:cNvPr>
              <p:cNvSpPr/>
              <p:nvPr/>
            </p:nvSpPr>
            <p:spPr>
              <a:xfrm>
                <a:off x="4331656" y="1499330"/>
                <a:ext cx="690342" cy="690341"/>
              </a:xfrm>
              <a:prstGeom prst="rect">
                <a:avLst/>
              </a:prstGeom>
              <a:solidFill>
                <a:srgbClr val="07A9C2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7A982594-D212-451D-90A1-FD64ADD4D796}"/>
                  </a:ext>
                </a:extLst>
              </p:cNvPr>
              <p:cNvSpPr/>
              <p:nvPr/>
            </p:nvSpPr>
            <p:spPr>
              <a:xfrm>
                <a:off x="4455514" y="1614374"/>
                <a:ext cx="690340" cy="690341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96243E78-7CCA-4125-8B98-6DC6FD37555E}"/>
                  </a:ext>
                </a:extLst>
              </p:cNvPr>
              <p:cNvSpPr/>
              <p:nvPr/>
            </p:nvSpPr>
            <p:spPr>
              <a:xfrm>
                <a:off x="4572759" y="1733823"/>
                <a:ext cx="690340" cy="690341"/>
              </a:xfrm>
              <a:prstGeom prst="rect">
                <a:avLst/>
              </a:prstGeom>
              <a:solidFill>
                <a:srgbClr val="07A9C2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7016A831-BE49-45B3-9B99-C3FD5451B889}"/>
                  </a:ext>
                </a:extLst>
              </p:cNvPr>
              <p:cNvSpPr/>
              <p:nvPr/>
            </p:nvSpPr>
            <p:spPr>
              <a:xfrm>
                <a:off x="4678987" y="1840053"/>
                <a:ext cx="690340" cy="690341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257860BD-2B63-4CC1-AF3D-A468CCEA3A96}"/>
                  </a:ext>
                </a:extLst>
              </p:cNvPr>
              <p:cNvSpPr/>
              <p:nvPr/>
            </p:nvSpPr>
            <p:spPr>
              <a:xfrm>
                <a:off x="4787419" y="1947018"/>
                <a:ext cx="690340" cy="690341"/>
              </a:xfrm>
              <a:prstGeom prst="rect">
                <a:avLst/>
              </a:prstGeom>
              <a:solidFill>
                <a:srgbClr val="07A9C2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3D789F88-56FB-4A5B-BE50-0DCD7A2C7CD9}"/>
                  </a:ext>
                </a:extLst>
              </p:cNvPr>
              <p:cNvSpPr/>
              <p:nvPr/>
            </p:nvSpPr>
            <p:spPr>
              <a:xfrm>
                <a:off x="4887592" y="2035615"/>
                <a:ext cx="690340" cy="69034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5A588CF6-79C4-4878-AABF-90A3A9164109}"/>
                  </a:ext>
                </a:extLst>
              </p:cNvPr>
              <p:cNvSpPr/>
              <p:nvPr/>
            </p:nvSpPr>
            <p:spPr>
              <a:xfrm>
                <a:off x="5029119" y="2137987"/>
                <a:ext cx="690340" cy="690341"/>
              </a:xfrm>
              <a:prstGeom prst="rect">
                <a:avLst/>
              </a:prstGeom>
              <a:solidFill>
                <a:srgbClr val="07A9C2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7663D0AB-F586-42BA-A48A-C073E3B66050}"/>
                  </a:ext>
                </a:extLst>
              </p:cNvPr>
              <p:cNvSpPr/>
              <p:nvPr/>
            </p:nvSpPr>
            <p:spPr>
              <a:xfrm>
                <a:off x="5169733" y="2224559"/>
                <a:ext cx="690340" cy="690341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50584703-D7EC-45E3-9CF5-6466063D549F}"/>
                </a:ext>
              </a:extLst>
            </p:cNvPr>
            <p:cNvSpPr/>
            <p:nvPr/>
          </p:nvSpPr>
          <p:spPr>
            <a:xfrm>
              <a:off x="6297490" y="1900004"/>
              <a:ext cx="497388" cy="497389"/>
            </a:xfrm>
            <a:prstGeom prst="rect">
              <a:avLst/>
            </a:prstGeom>
            <a:solidFill>
              <a:srgbClr val="07A9C2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7" name="矩形 536">
              <a:extLst>
                <a:ext uri="{FF2B5EF4-FFF2-40B4-BE49-F238E27FC236}">
                  <a16:creationId xmlns:a16="http://schemas.microsoft.com/office/drawing/2014/main" id="{5A04DA6B-4100-489C-A0FD-20842CCC6864}"/>
                </a:ext>
              </a:extLst>
            </p:cNvPr>
            <p:cNvSpPr/>
            <p:nvPr/>
          </p:nvSpPr>
          <p:spPr>
            <a:xfrm>
              <a:off x="6401689" y="1998371"/>
              <a:ext cx="497388" cy="497389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25" name="组合 624">
            <a:extLst>
              <a:ext uri="{FF2B5EF4-FFF2-40B4-BE49-F238E27FC236}">
                <a16:creationId xmlns:a16="http://schemas.microsoft.com/office/drawing/2014/main" id="{9E9BC916-BBD7-4576-A669-5D1D61A9FA75}"/>
              </a:ext>
            </a:extLst>
          </p:cNvPr>
          <p:cNvGrpSpPr/>
          <p:nvPr/>
        </p:nvGrpSpPr>
        <p:grpSpPr>
          <a:xfrm>
            <a:off x="6921319" y="3159837"/>
            <a:ext cx="1235347" cy="1127158"/>
            <a:chOff x="6643395" y="2580774"/>
            <a:chExt cx="1399756" cy="1316619"/>
          </a:xfrm>
        </p:grpSpPr>
        <p:grpSp>
          <p:nvGrpSpPr>
            <p:cNvPr id="539" name="组合 538">
              <a:extLst>
                <a:ext uri="{FF2B5EF4-FFF2-40B4-BE49-F238E27FC236}">
                  <a16:creationId xmlns:a16="http://schemas.microsoft.com/office/drawing/2014/main" id="{4CEE5964-FB04-4385-97A7-6D1471814A73}"/>
                </a:ext>
              </a:extLst>
            </p:cNvPr>
            <p:cNvGrpSpPr/>
            <p:nvPr/>
          </p:nvGrpSpPr>
          <p:grpSpPr>
            <a:xfrm>
              <a:off x="6643395" y="2580774"/>
              <a:ext cx="1302593" cy="1214300"/>
              <a:chOff x="5596484" y="1281460"/>
              <a:chExt cx="1302593" cy="1214300"/>
            </a:xfrm>
          </p:grpSpPr>
          <p:grpSp>
            <p:nvGrpSpPr>
              <p:cNvPr id="540" name="组合 539">
                <a:extLst>
                  <a:ext uri="{FF2B5EF4-FFF2-40B4-BE49-F238E27FC236}">
                    <a16:creationId xmlns:a16="http://schemas.microsoft.com/office/drawing/2014/main" id="{56B07171-F717-4EFD-81AF-EDE1428A09C7}"/>
                  </a:ext>
                </a:extLst>
              </p:cNvPr>
              <p:cNvGrpSpPr/>
              <p:nvPr/>
            </p:nvGrpSpPr>
            <p:grpSpPr>
              <a:xfrm>
                <a:off x="5596484" y="1281460"/>
                <a:ext cx="1101220" cy="1019915"/>
                <a:chOff x="4331656" y="1499330"/>
                <a:chExt cx="1528417" cy="1415570"/>
              </a:xfrm>
            </p:grpSpPr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83ADD3C6-C3D9-4683-8A86-ACFA50AB15C7}"/>
                    </a:ext>
                  </a:extLst>
                </p:cNvPr>
                <p:cNvSpPr/>
                <p:nvPr/>
              </p:nvSpPr>
              <p:spPr>
                <a:xfrm>
                  <a:off x="4331656" y="1499330"/>
                  <a:ext cx="690342" cy="690341"/>
                </a:xfrm>
                <a:prstGeom prst="rect">
                  <a:avLst/>
                </a:prstGeom>
                <a:solidFill>
                  <a:srgbClr val="07A9C2"/>
                </a:solidFill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4" name="矩形 543">
                  <a:extLst>
                    <a:ext uri="{FF2B5EF4-FFF2-40B4-BE49-F238E27FC236}">
                      <a16:creationId xmlns:a16="http://schemas.microsoft.com/office/drawing/2014/main" id="{A8AAC749-A2B3-4B21-B540-C413F3BF0D34}"/>
                    </a:ext>
                  </a:extLst>
                </p:cNvPr>
                <p:cNvSpPr/>
                <p:nvPr/>
              </p:nvSpPr>
              <p:spPr>
                <a:xfrm>
                  <a:off x="4455514" y="1614374"/>
                  <a:ext cx="690340" cy="690341"/>
                </a:xfrm>
                <a:prstGeom prst="rect">
                  <a:avLst/>
                </a:prstGeom>
                <a:solidFill>
                  <a:srgbClr val="FAFAFA"/>
                </a:solidFill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5" name="矩形 544">
                  <a:extLst>
                    <a:ext uri="{FF2B5EF4-FFF2-40B4-BE49-F238E27FC236}">
                      <a16:creationId xmlns:a16="http://schemas.microsoft.com/office/drawing/2014/main" id="{FF360000-58D5-4BEC-A83B-AFE0B7324384}"/>
                    </a:ext>
                  </a:extLst>
                </p:cNvPr>
                <p:cNvSpPr/>
                <p:nvPr/>
              </p:nvSpPr>
              <p:spPr>
                <a:xfrm>
                  <a:off x="4572759" y="1733823"/>
                  <a:ext cx="690340" cy="690341"/>
                </a:xfrm>
                <a:prstGeom prst="rect">
                  <a:avLst/>
                </a:prstGeom>
                <a:solidFill>
                  <a:srgbClr val="07A9C2"/>
                </a:solidFill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6" name="矩形 545">
                  <a:extLst>
                    <a:ext uri="{FF2B5EF4-FFF2-40B4-BE49-F238E27FC236}">
                      <a16:creationId xmlns:a16="http://schemas.microsoft.com/office/drawing/2014/main" id="{F0605E2B-B8DC-4964-A3B4-2B287955F88F}"/>
                    </a:ext>
                  </a:extLst>
                </p:cNvPr>
                <p:cNvSpPr/>
                <p:nvPr/>
              </p:nvSpPr>
              <p:spPr>
                <a:xfrm>
                  <a:off x="4678987" y="1840053"/>
                  <a:ext cx="690340" cy="690341"/>
                </a:xfrm>
                <a:prstGeom prst="rect">
                  <a:avLst/>
                </a:prstGeom>
                <a:solidFill>
                  <a:srgbClr val="FAFAFA"/>
                </a:solidFill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39CB0468-A63A-4399-B762-0A7B1F26412B}"/>
                    </a:ext>
                  </a:extLst>
                </p:cNvPr>
                <p:cNvSpPr/>
                <p:nvPr/>
              </p:nvSpPr>
              <p:spPr>
                <a:xfrm>
                  <a:off x="4787419" y="1947018"/>
                  <a:ext cx="690340" cy="690341"/>
                </a:xfrm>
                <a:prstGeom prst="rect">
                  <a:avLst/>
                </a:prstGeom>
                <a:solidFill>
                  <a:srgbClr val="07A9C2"/>
                </a:solidFill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8" name="矩形 547">
                  <a:extLst>
                    <a:ext uri="{FF2B5EF4-FFF2-40B4-BE49-F238E27FC236}">
                      <a16:creationId xmlns:a16="http://schemas.microsoft.com/office/drawing/2014/main" id="{1F1DE7FD-B6F6-4CAF-A4B0-D3A5105C3C6B}"/>
                    </a:ext>
                  </a:extLst>
                </p:cNvPr>
                <p:cNvSpPr/>
                <p:nvPr/>
              </p:nvSpPr>
              <p:spPr>
                <a:xfrm>
                  <a:off x="4887592" y="2035615"/>
                  <a:ext cx="690340" cy="690341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9" name="矩形 548">
                  <a:extLst>
                    <a:ext uri="{FF2B5EF4-FFF2-40B4-BE49-F238E27FC236}">
                      <a16:creationId xmlns:a16="http://schemas.microsoft.com/office/drawing/2014/main" id="{7F2FD048-A091-4662-A657-5B90EC2E9589}"/>
                    </a:ext>
                  </a:extLst>
                </p:cNvPr>
                <p:cNvSpPr/>
                <p:nvPr/>
              </p:nvSpPr>
              <p:spPr>
                <a:xfrm>
                  <a:off x="5029119" y="2137987"/>
                  <a:ext cx="690340" cy="690341"/>
                </a:xfrm>
                <a:prstGeom prst="rect">
                  <a:avLst/>
                </a:prstGeom>
                <a:solidFill>
                  <a:srgbClr val="07A9C2"/>
                </a:solidFill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50" name="矩形 549">
                  <a:extLst>
                    <a:ext uri="{FF2B5EF4-FFF2-40B4-BE49-F238E27FC236}">
                      <a16:creationId xmlns:a16="http://schemas.microsoft.com/office/drawing/2014/main" id="{11E51AF0-036D-4B9D-81CB-13A4623383BC}"/>
                    </a:ext>
                  </a:extLst>
                </p:cNvPr>
                <p:cNvSpPr/>
                <p:nvPr/>
              </p:nvSpPr>
              <p:spPr>
                <a:xfrm>
                  <a:off x="5169733" y="2224559"/>
                  <a:ext cx="690340" cy="690341"/>
                </a:xfrm>
                <a:prstGeom prst="rect">
                  <a:avLst/>
                </a:prstGeom>
                <a:solidFill>
                  <a:srgbClr val="FAFAFA"/>
                </a:solidFill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F3C2C731-26C3-45CB-B96A-37EDE6D7D1E2}"/>
                  </a:ext>
                </a:extLst>
              </p:cNvPr>
              <p:cNvSpPr/>
              <p:nvPr/>
            </p:nvSpPr>
            <p:spPr>
              <a:xfrm>
                <a:off x="6297490" y="1900004"/>
                <a:ext cx="497388" cy="497389"/>
              </a:xfrm>
              <a:prstGeom prst="rect">
                <a:avLst/>
              </a:prstGeom>
              <a:solidFill>
                <a:srgbClr val="07A9C2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2326422C-6F3C-4323-BE85-D0039BEBA6EB}"/>
                  </a:ext>
                </a:extLst>
              </p:cNvPr>
              <p:cNvSpPr/>
              <p:nvPr/>
            </p:nvSpPr>
            <p:spPr>
              <a:xfrm>
                <a:off x="6401689" y="1998371"/>
                <a:ext cx="497388" cy="497389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63" name="矩形 562">
              <a:extLst>
                <a:ext uri="{FF2B5EF4-FFF2-40B4-BE49-F238E27FC236}">
                  <a16:creationId xmlns:a16="http://schemas.microsoft.com/office/drawing/2014/main" id="{6BA9FC77-4466-44BD-B4A3-B08A57C53DAD}"/>
                </a:ext>
              </a:extLst>
            </p:cNvPr>
            <p:cNvSpPr/>
            <p:nvPr/>
          </p:nvSpPr>
          <p:spPr>
            <a:xfrm>
              <a:off x="7545763" y="3400004"/>
              <a:ext cx="497388" cy="497389"/>
            </a:xfrm>
            <a:prstGeom prst="rect">
              <a:avLst/>
            </a:prstGeom>
            <a:solidFill>
              <a:srgbClr val="07A9C2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26" name="组合 625">
            <a:extLst>
              <a:ext uri="{FF2B5EF4-FFF2-40B4-BE49-F238E27FC236}">
                <a16:creationId xmlns:a16="http://schemas.microsoft.com/office/drawing/2014/main" id="{DDF8CED6-8202-41B1-BE08-FBE1488A1B35}"/>
              </a:ext>
            </a:extLst>
          </p:cNvPr>
          <p:cNvGrpSpPr/>
          <p:nvPr/>
        </p:nvGrpSpPr>
        <p:grpSpPr>
          <a:xfrm>
            <a:off x="7897644" y="3021222"/>
            <a:ext cx="1577348" cy="1440567"/>
            <a:chOff x="8185042" y="2218285"/>
            <a:chExt cx="1787273" cy="1682708"/>
          </a:xfrm>
        </p:grpSpPr>
        <p:grpSp>
          <p:nvGrpSpPr>
            <p:cNvPr id="564" name="组合 563">
              <a:extLst>
                <a:ext uri="{FF2B5EF4-FFF2-40B4-BE49-F238E27FC236}">
                  <a16:creationId xmlns:a16="http://schemas.microsoft.com/office/drawing/2014/main" id="{4D464E3D-5C5E-46A3-AB09-487CED6E5404}"/>
                </a:ext>
              </a:extLst>
            </p:cNvPr>
            <p:cNvGrpSpPr/>
            <p:nvPr/>
          </p:nvGrpSpPr>
          <p:grpSpPr>
            <a:xfrm>
              <a:off x="8185042" y="2218285"/>
              <a:ext cx="1714459" cy="1602612"/>
              <a:chOff x="8170086" y="1882432"/>
              <a:chExt cx="1714459" cy="1602612"/>
            </a:xfrm>
          </p:grpSpPr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3F3DA734-F8B7-4C9D-B145-556244AF9EC7}"/>
                  </a:ext>
                </a:extLst>
              </p:cNvPr>
              <p:cNvSpPr/>
              <p:nvPr/>
            </p:nvSpPr>
            <p:spPr>
              <a:xfrm>
                <a:off x="8170086" y="1882432"/>
                <a:ext cx="497389" cy="497389"/>
              </a:xfrm>
              <a:prstGeom prst="rect">
                <a:avLst/>
              </a:prstGeom>
              <a:solidFill>
                <a:srgbClr val="FA0A0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5D7C414A-F9E8-4838-8B11-D89B8BF35055}"/>
                  </a:ext>
                </a:extLst>
              </p:cNvPr>
              <p:cNvSpPr/>
              <p:nvPr/>
            </p:nvSpPr>
            <p:spPr>
              <a:xfrm>
                <a:off x="8251388" y="1963204"/>
                <a:ext cx="497389" cy="497389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439D0B22-C403-4DF9-8CCB-2964D0EF7403}"/>
                  </a:ext>
                </a:extLst>
              </p:cNvPr>
              <p:cNvSpPr/>
              <p:nvPr/>
            </p:nvSpPr>
            <p:spPr>
              <a:xfrm>
                <a:off x="8328456" y="2035509"/>
                <a:ext cx="497389" cy="497389"/>
              </a:xfrm>
              <a:prstGeom prst="rect">
                <a:avLst/>
              </a:prstGeom>
              <a:solidFill>
                <a:srgbClr val="FA0A0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1CCDB270-9ADA-4C1C-9A7D-47D2EF3DB27B}"/>
                  </a:ext>
                </a:extLst>
              </p:cNvPr>
              <p:cNvSpPr/>
              <p:nvPr/>
            </p:nvSpPr>
            <p:spPr>
              <a:xfrm>
                <a:off x="8405522" y="2107812"/>
                <a:ext cx="497389" cy="497389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30F2A63D-9B2B-47D4-A4E0-78C8A999B92C}"/>
                  </a:ext>
                </a:extLst>
              </p:cNvPr>
              <p:cNvSpPr/>
              <p:nvPr/>
            </p:nvSpPr>
            <p:spPr>
              <a:xfrm>
                <a:off x="8484706" y="2175883"/>
                <a:ext cx="497389" cy="497389"/>
              </a:xfrm>
              <a:prstGeom prst="rect">
                <a:avLst/>
              </a:prstGeom>
              <a:solidFill>
                <a:srgbClr val="FA0A0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EAF42352-1129-4B36-8F32-3C06A9E08788}"/>
                  </a:ext>
                </a:extLst>
              </p:cNvPr>
              <p:cNvSpPr/>
              <p:nvPr/>
            </p:nvSpPr>
            <p:spPr>
              <a:xfrm>
                <a:off x="8555822" y="2245541"/>
                <a:ext cx="497389" cy="497389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DF9DF7AE-365C-492E-B48E-82084BDD1CC4}"/>
                  </a:ext>
                </a:extLst>
              </p:cNvPr>
              <p:cNvSpPr/>
              <p:nvPr/>
            </p:nvSpPr>
            <p:spPr>
              <a:xfrm>
                <a:off x="8642445" y="2323002"/>
                <a:ext cx="497389" cy="497389"/>
              </a:xfrm>
              <a:prstGeom prst="rect">
                <a:avLst/>
              </a:prstGeom>
              <a:solidFill>
                <a:srgbClr val="FA0A0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6CA152BE-3AB8-47BC-9030-ECFD8741674E}"/>
                  </a:ext>
                </a:extLst>
              </p:cNvPr>
              <p:cNvSpPr/>
              <p:nvPr/>
            </p:nvSpPr>
            <p:spPr>
              <a:xfrm>
                <a:off x="8734229" y="2386966"/>
                <a:ext cx="497389" cy="497389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96097524-8A74-49A1-B0D5-F9AD0AA2FD00}"/>
                  </a:ext>
                </a:extLst>
              </p:cNvPr>
              <p:cNvSpPr/>
              <p:nvPr/>
            </p:nvSpPr>
            <p:spPr>
              <a:xfrm>
                <a:off x="8823383" y="2463697"/>
                <a:ext cx="497389" cy="497389"/>
              </a:xfrm>
              <a:prstGeom prst="rect">
                <a:avLst/>
              </a:prstGeom>
              <a:solidFill>
                <a:srgbClr val="FA0A0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A7D958E0-FC42-4EB9-AD5D-09044DA3794A}"/>
                  </a:ext>
                </a:extLst>
              </p:cNvPr>
              <p:cNvSpPr/>
              <p:nvPr/>
            </p:nvSpPr>
            <p:spPr>
              <a:xfrm>
                <a:off x="8900392" y="2534603"/>
                <a:ext cx="497389" cy="497389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0C22476E-AE62-47F0-9951-8363BD5C4CDA}"/>
                  </a:ext>
                </a:extLst>
              </p:cNvPr>
              <p:cNvSpPr/>
              <p:nvPr/>
            </p:nvSpPr>
            <p:spPr>
              <a:xfrm>
                <a:off x="8994537" y="2624545"/>
                <a:ext cx="497389" cy="497389"/>
              </a:xfrm>
              <a:prstGeom prst="rect">
                <a:avLst/>
              </a:prstGeom>
              <a:solidFill>
                <a:srgbClr val="FA0A0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8980B1F4-EF05-4677-A9D8-BCB6EA865A81}"/>
                  </a:ext>
                </a:extLst>
              </p:cNvPr>
              <p:cNvSpPr/>
              <p:nvPr/>
            </p:nvSpPr>
            <p:spPr>
              <a:xfrm>
                <a:off x="9079017" y="2702672"/>
                <a:ext cx="497389" cy="497389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78588B95-4C4A-403F-BE66-19B8BE0F2D95}"/>
                  </a:ext>
                </a:extLst>
              </p:cNvPr>
              <p:cNvSpPr/>
              <p:nvPr/>
            </p:nvSpPr>
            <p:spPr>
              <a:xfrm>
                <a:off x="9157144" y="2772860"/>
                <a:ext cx="497389" cy="497389"/>
              </a:xfrm>
              <a:prstGeom prst="rect">
                <a:avLst/>
              </a:prstGeom>
              <a:solidFill>
                <a:srgbClr val="FA0A0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2B590216-5C43-4F6B-BD6F-44B567BBA8A7}"/>
                  </a:ext>
                </a:extLst>
              </p:cNvPr>
              <p:cNvSpPr/>
              <p:nvPr/>
            </p:nvSpPr>
            <p:spPr>
              <a:xfrm>
                <a:off x="9229446" y="2845163"/>
                <a:ext cx="497389" cy="497389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59A8B81F-EC22-4E37-A9F0-1D9C348242BE}"/>
                  </a:ext>
                </a:extLst>
              </p:cNvPr>
              <p:cNvSpPr/>
              <p:nvPr/>
            </p:nvSpPr>
            <p:spPr>
              <a:xfrm>
                <a:off x="9307570" y="2915351"/>
                <a:ext cx="497389" cy="497389"/>
              </a:xfrm>
              <a:prstGeom prst="rect">
                <a:avLst/>
              </a:prstGeom>
              <a:solidFill>
                <a:srgbClr val="FA0A0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F566CAF6-20A6-4D05-BDB2-B876A12C4ED0}"/>
                  </a:ext>
                </a:extLst>
              </p:cNvPr>
              <p:cNvSpPr/>
              <p:nvPr/>
            </p:nvSpPr>
            <p:spPr>
              <a:xfrm>
                <a:off x="9387156" y="2987655"/>
                <a:ext cx="497389" cy="497389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81" name="矩形 580">
              <a:extLst>
                <a:ext uri="{FF2B5EF4-FFF2-40B4-BE49-F238E27FC236}">
                  <a16:creationId xmlns:a16="http://schemas.microsoft.com/office/drawing/2014/main" id="{EE3F9333-2377-4B45-B8F7-CD946705AE35}"/>
                </a:ext>
              </a:extLst>
            </p:cNvPr>
            <p:cNvSpPr/>
            <p:nvPr/>
          </p:nvSpPr>
          <p:spPr>
            <a:xfrm>
              <a:off x="9474926" y="3403604"/>
              <a:ext cx="497389" cy="497389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7" name="组合 616">
            <a:extLst>
              <a:ext uri="{FF2B5EF4-FFF2-40B4-BE49-F238E27FC236}">
                <a16:creationId xmlns:a16="http://schemas.microsoft.com/office/drawing/2014/main" id="{1A94B172-59E3-4BA0-A583-AE00C7FCF5F4}"/>
              </a:ext>
            </a:extLst>
          </p:cNvPr>
          <p:cNvGrpSpPr/>
          <p:nvPr/>
        </p:nvGrpSpPr>
        <p:grpSpPr>
          <a:xfrm>
            <a:off x="4419450" y="3285036"/>
            <a:ext cx="1012921" cy="986196"/>
            <a:chOff x="3197462" y="2803330"/>
            <a:chExt cx="1795554" cy="1802178"/>
          </a:xfrm>
        </p:grpSpPr>
        <p:sp>
          <p:nvSpPr>
            <p:cNvPr id="619" name="矩形 618">
              <a:extLst>
                <a:ext uri="{FF2B5EF4-FFF2-40B4-BE49-F238E27FC236}">
                  <a16:creationId xmlns:a16="http://schemas.microsoft.com/office/drawing/2014/main" id="{8A51554B-8FCC-4E21-8D36-9EE069BB6C80}"/>
                </a:ext>
              </a:extLst>
            </p:cNvPr>
            <p:cNvSpPr/>
            <p:nvPr/>
          </p:nvSpPr>
          <p:spPr>
            <a:xfrm>
              <a:off x="3197462" y="2803330"/>
              <a:ext cx="1079998" cy="1079998"/>
            </a:xfrm>
            <a:prstGeom prst="rect">
              <a:avLst/>
            </a:prstGeom>
            <a:solidFill>
              <a:srgbClr val="FFC337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0" name="矩形 619">
              <a:extLst>
                <a:ext uri="{FF2B5EF4-FFF2-40B4-BE49-F238E27FC236}">
                  <a16:creationId xmlns:a16="http://schemas.microsoft.com/office/drawing/2014/main" id="{C80E6E76-A4DF-4CAE-AEBF-26A1CF01CC97}"/>
                </a:ext>
              </a:extLst>
            </p:cNvPr>
            <p:cNvSpPr/>
            <p:nvPr/>
          </p:nvSpPr>
          <p:spPr>
            <a:xfrm>
              <a:off x="3376348" y="2968973"/>
              <a:ext cx="1080000" cy="1080000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1" name="矩形 620">
              <a:extLst>
                <a:ext uri="{FF2B5EF4-FFF2-40B4-BE49-F238E27FC236}">
                  <a16:creationId xmlns:a16="http://schemas.microsoft.com/office/drawing/2014/main" id="{AAE1A766-EAA5-40F0-8FBE-928D270573C5}"/>
                </a:ext>
              </a:extLst>
            </p:cNvPr>
            <p:cNvSpPr/>
            <p:nvPr/>
          </p:nvSpPr>
          <p:spPr>
            <a:xfrm>
              <a:off x="3568482" y="3167729"/>
              <a:ext cx="1080000" cy="1080000"/>
            </a:xfrm>
            <a:prstGeom prst="rect">
              <a:avLst/>
            </a:prstGeom>
            <a:solidFill>
              <a:srgbClr val="FFC337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矩形 621">
              <a:extLst>
                <a:ext uri="{FF2B5EF4-FFF2-40B4-BE49-F238E27FC236}">
                  <a16:creationId xmlns:a16="http://schemas.microsoft.com/office/drawing/2014/main" id="{46F03847-2FB4-4E47-B9FD-E749F4F9FDFD}"/>
                </a:ext>
              </a:extLst>
            </p:cNvPr>
            <p:cNvSpPr/>
            <p:nvPr/>
          </p:nvSpPr>
          <p:spPr>
            <a:xfrm>
              <a:off x="3740749" y="3353241"/>
              <a:ext cx="1080000" cy="1080000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3" name="矩形 622">
              <a:extLst>
                <a:ext uri="{FF2B5EF4-FFF2-40B4-BE49-F238E27FC236}">
                  <a16:creationId xmlns:a16="http://schemas.microsoft.com/office/drawing/2014/main" id="{0DDD7E20-3D4E-43FE-881A-D062D241C549}"/>
                </a:ext>
              </a:extLst>
            </p:cNvPr>
            <p:cNvSpPr/>
            <p:nvPr/>
          </p:nvSpPr>
          <p:spPr>
            <a:xfrm>
              <a:off x="3913016" y="3525508"/>
              <a:ext cx="1080000" cy="1080000"/>
            </a:xfrm>
            <a:prstGeom prst="rect">
              <a:avLst/>
            </a:prstGeom>
            <a:solidFill>
              <a:srgbClr val="FFC337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403E4ABC-76E3-46C5-9E0E-C1C69F42F2AF}"/>
              </a:ext>
            </a:extLst>
          </p:cNvPr>
          <p:cNvGrpSpPr/>
          <p:nvPr/>
        </p:nvGrpSpPr>
        <p:grpSpPr>
          <a:xfrm>
            <a:off x="7871784" y="2108208"/>
            <a:ext cx="1078740" cy="1003749"/>
            <a:chOff x="8075987" y="1122887"/>
            <a:chExt cx="1222307" cy="1172466"/>
          </a:xfrm>
        </p:grpSpPr>
        <p:sp>
          <p:nvSpPr>
            <p:cNvPr id="583" name="矩形 582">
              <a:extLst>
                <a:ext uri="{FF2B5EF4-FFF2-40B4-BE49-F238E27FC236}">
                  <a16:creationId xmlns:a16="http://schemas.microsoft.com/office/drawing/2014/main" id="{48929973-6AD6-4091-968B-338EDA423326}"/>
                </a:ext>
              </a:extLst>
            </p:cNvPr>
            <p:cNvSpPr/>
            <p:nvPr/>
          </p:nvSpPr>
          <p:spPr>
            <a:xfrm>
              <a:off x="8075987" y="1122887"/>
              <a:ext cx="312365" cy="312622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4" name="矩形 583">
              <a:extLst>
                <a:ext uri="{FF2B5EF4-FFF2-40B4-BE49-F238E27FC236}">
                  <a16:creationId xmlns:a16="http://schemas.microsoft.com/office/drawing/2014/main" id="{93082AEB-8223-4D9B-9A6A-AD5513B314C5}"/>
                </a:ext>
              </a:extLst>
            </p:cNvPr>
            <p:cNvSpPr/>
            <p:nvPr/>
          </p:nvSpPr>
          <p:spPr>
            <a:xfrm>
              <a:off x="8133857" y="1180565"/>
              <a:ext cx="311958" cy="311958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	</a:t>
              </a:r>
              <a:endParaRPr lang="zh-CN" altLang="en-US" dirty="0"/>
            </a:p>
          </p:txBody>
        </p:sp>
        <p:sp>
          <p:nvSpPr>
            <p:cNvPr id="585" name="矩形 584">
              <a:extLst>
                <a:ext uri="{FF2B5EF4-FFF2-40B4-BE49-F238E27FC236}">
                  <a16:creationId xmlns:a16="http://schemas.microsoft.com/office/drawing/2014/main" id="{18B4FB66-B362-4220-833C-B66E772552A6}"/>
                </a:ext>
              </a:extLst>
            </p:cNvPr>
            <p:cNvSpPr/>
            <p:nvPr/>
          </p:nvSpPr>
          <p:spPr>
            <a:xfrm>
              <a:off x="8194367" y="1238083"/>
              <a:ext cx="311958" cy="311958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矩形 585">
              <a:extLst>
                <a:ext uri="{FF2B5EF4-FFF2-40B4-BE49-F238E27FC236}">
                  <a16:creationId xmlns:a16="http://schemas.microsoft.com/office/drawing/2014/main" id="{408C0095-1E28-4142-B417-B89D013091AF}"/>
                </a:ext>
              </a:extLst>
            </p:cNvPr>
            <p:cNvSpPr/>
            <p:nvPr/>
          </p:nvSpPr>
          <p:spPr>
            <a:xfrm>
              <a:off x="8256994" y="1292958"/>
              <a:ext cx="311958" cy="311958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矩形 586">
              <a:extLst>
                <a:ext uri="{FF2B5EF4-FFF2-40B4-BE49-F238E27FC236}">
                  <a16:creationId xmlns:a16="http://schemas.microsoft.com/office/drawing/2014/main" id="{724EF3F1-451D-4F7C-9064-9B23E7098753}"/>
                </a:ext>
              </a:extLst>
            </p:cNvPr>
            <p:cNvSpPr/>
            <p:nvPr/>
          </p:nvSpPr>
          <p:spPr>
            <a:xfrm>
              <a:off x="8319890" y="1350473"/>
              <a:ext cx="311958" cy="311958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矩形 587">
              <a:extLst>
                <a:ext uri="{FF2B5EF4-FFF2-40B4-BE49-F238E27FC236}">
                  <a16:creationId xmlns:a16="http://schemas.microsoft.com/office/drawing/2014/main" id="{E7C14960-E7C3-41D0-B8D1-5625D43074D0}"/>
                </a:ext>
              </a:extLst>
            </p:cNvPr>
            <p:cNvSpPr/>
            <p:nvPr/>
          </p:nvSpPr>
          <p:spPr>
            <a:xfrm>
              <a:off x="8380372" y="1406334"/>
              <a:ext cx="311958" cy="3119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矩形 588">
              <a:extLst>
                <a:ext uri="{FF2B5EF4-FFF2-40B4-BE49-F238E27FC236}">
                  <a16:creationId xmlns:a16="http://schemas.microsoft.com/office/drawing/2014/main" id="{74F6600B-5A49-4E34-83EF-65957AB7E304}"/>
                </a:ext>
              </a:extLst>
            </p:cNvPr>
            <p:cNvSpPr/>
            <p:nvPr/>
          </p:nvSpPr>
          <p:spPr>
            <a:xfrm>
              <a:off x="8439464" y="1468678"/>
              <a:ext cx="311958" cy="311958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矩形 589">
              <a:extLst>
                <a:ext uri="{FF2B5EF4-FFF2-40B4-BE49-F238E27FC236}">
                  <a16:creationId xmlns:a16="http://schemas.microsoft.com/office/drawing/2014/main" id="{7120819E-7451-40F0-B3B1-3D0EB2FE6CC1}"/>
                </a:ext>
              </a:extLst>
            </p:cNvPr>
            <p:cNvSpPr/>
            <p:nvPr/>
          </p:nvSpPr>
          <p:spPr>
            <a:xfrm>
              <a:off x="8494912" y="1520441"/>
              <a:ext cx="311958" cy="311958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7" name="矩形 626">
              <a:extLst>
                <a:ext uri="{FF2B5EF4-FFF2-40B4-BE49-F238E27FC236}">
                  <a16:creationId xmlns:a16="http://schemas.microsoft.com/office/drawing/2014/main" id="{24056040-96F6-420F-AB16-C2CAC1DB4C69}"/>
                </a:ext>
              </a:extLst>
            </p:cNvPr>
            <p:cNvSpPr/>
            <p:nvPr/>
          </p:nvSpPr>
          <p:spPr>
            <a:xfrm>
              <a:off x="8567411" y="1585841"/>
              <a:ext cx="312365" cy="312622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8" name="矩形 627">
              <a:extLst>
                <a:ext uri="{FF2B5EF4-FFF2-40B4-BE49-F238E27FC236}">
                  <a16:creationId xmlns:a16="http://schemas.microsoft.com/office/drawing/2014/main" id="{56DCC481-A251-472C-ACC0-32B03AE1F783}"/>
                </a:ext>
              </a:extLst>
            </p:cNvPr>
            <p:cNvSpPr/>
            <p:nvPr/>
          </p:nvSpPr>
          <p:spPr>
            <a:xfrm>
              <a:off x="8625281" y="1643519"/>
              <a:ext cx="311958" cy="311958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	</a:t>
              </a:r>
              <a:endParaRPr lang="zh-CN" altLang="en-US" dirty="0"/>
            </a:p>
          </p:txBody>
        </p:sp>
        <p:sp>
          <p:nvSpPr>
            <p:cNvPr id="629" name="矩形 628">
              <a:extLst>
                <a:ext uri="{FF2B5EF4-FFF2-40B4-BE49-F238E27FC236}">
                  <a16:creationId xmlns:a16="http://schemas.microsoft.com/office/drawing/2014/main" id="{15F417CB-EC6A-4448-B689-D976C1326B8B}"/>
                </a:ext>
              </a:extLst>
            </p:cNvPr>
            <p:cNvSpPr/>
            <p:nvPr/>
          </p:nvSpPr>
          <p:spPr>
            <a:xfrm>
              <a:off x="8685791" y="1701037"/>
              <a:ext cx="311958" cy="311958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矩形 629">
              <a:extLst>
                <a:ext uri="{FF2B5EF4-FFF2-40B4-BE49-F238E27FC236}">
                  <a16:creationId xmlns:a16="http://schemas.microsoft.com/office/drawing/2014/main" id="{EC09BC33-8576-41BE-91EF-6EAEFBB0E4FD}"/>
                </a:ext>
              </a:extLst>
            </p:cNvPr>
            <p:cNvSpPr/>
            <p:nvPr/>
          </p:nvSpPr>
          <p:spPr>
            <a:xfrm>
              <a:off x="8748418" y="1755912"/>
              <a:ext cx="311958" cy="311958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矩形 630">
              <a:extLst>
                <a:ext uri="{FF2B5EF4-FFF2-40B4-BE49-F238E27FC236}">
                  <a16:creationId xmlns:a16="http://schemas.microsoft.com/office/drawing/2014/main" id="{66BED88D-D5F9-4A57-8253-FFB4BA5D6B4D}"/>
                </a:ext>
              </a:extLst>
            </p:cNvPr>
            <p:cNvSpPr/>
            <p:nvPr/>
          </p:nvSpPr>
          <p:spPr>
            <a:xfrm>
              <a:off x="8811314" y="1813427"/>
              <a:ext cx="311958" cy="311958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矩形 631">
              <a:extLst>
                <a:ext uri="{FF2B5EF4-FFF2-40B4-BE49-F238E27FC236}">
                  <a16:creationId xmlns:a16="http://schemas.microsoft.com/office/drawing/2014/main" id="{9F565B1C-023E-4D6E-9D28-8D5822ABC504}"/>
                </a:ext>
              </a:extLst>
            </p:cNvPr>
            <p:cNvSpPr/>
            <p:nvPr/>
          </p:nvSpPr>
          <p:spPr>
            <a:xfrm>
              <a:off x="8871796" y="1869288"/>
              <a:ext cx="311958" cy="3119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矩形 632">
              <a:extLst>
                <a:ext uri="{FF2B5EF4-FFF2-40B4-BE49-F238E27FC236}">
                  <a16:creationId xmlns:a16="http://schemas.microsoft.com/office/drawing/2014/main" id="{0E956A42-CDF3-480E-B9FF-FDFFBB89371B}"/>
                </a:ext>
              </a:extLst>
            </p:cNvPr>
            <p:cNvSpPr/>
            <p:nvPr/>
          </p:nvSpPr>
          <p:spPr>
            <a:xfrm>
              <a:off x="8930888" y="1931632"/>
              <a:ext cx="311958" cy="311958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矩形 633">
              <a:extLst>
                <a:ext uri="{FF2B5EF4-FFF2-40B4-BE49-F238E27FC236}">
                  <a16:creationId xmlns:a16="http://schemas.microsoft.com/office/drawing/2014/main" id="{06699A0D-A142-4286-B46F-F89F6E2379C9}"/>
                </a:ext>
              </a:extLst>
            </p:cNvPr>
            <p:cNvSpPr/>
            <p:nvPr/>
          </p:nvSpPr>
          <p:spPr>
            <a:xfrm>
              <a:off x="8986336" y="1983395"/>
              <a:ext cx="311958" cy="311958"/>
            </a:xfrm>
            <a:prstGeom prst="rect">
              <a:avLst/>
            </a:prstGeom>
            <a:solidFill>
              <a:srgbClr val="FAFAF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4" name="组合 653">
            <a:extLst>
              <a:ext uri="{FF2B5EF4-FFF2-40B4-BE49-F238E27FC236}">
                <a16:creationId xmlns:a16="http://schemas.microsoft.com/office/drawing/2014/main" id="{10805630-FC43-4482-BF01-0416DBA98353}"/>
              </a:ext>
            </a:extLst>
          </p:cNvPr>
          <p:cNvGrpSpPr/>
          <p:nvPr/>
        </p:nvGrpSpPr>
        <p:grpSpPr>
          <a:xfrm>
            <a:off x="8817576" y="2981090"/>
            <a:ext cx="1147691" cy="1061753"/>
            <a:chOff x="9188079" y="2094426"/>
            <a:chExt cx="1300434" cy="1240220"/>
          </a:xfrm>
        </p:grpSpPr>
        <p:grpSp>
          <p:nvGrpSpPr>
            <p:cNvPr id="636" name="组合 635">
              <a:extLst>
                <a:ext uri="{FF2B5EF4-FFF2-40B4-BE49-F238E27FC236}">
                  <a16:creationId xmlns:a16="http://schemas.microsoft.com/office/drawing/2014/main" id="{4A02DB79-1462-48EB-A542-9F84A7B28370}"/>
                </a:ext>
              </a:extLst>
            </p:cNvPr>
            <p:cNvGrpSpPr/>
            <p:nvPr/>
          </p:nvGrpSpPr>
          <p:grpSpPr>
            <a:xfrm>
              <a:off x="9188079" y="2094426"/>
              <a:ext cx="1222307" cy="1172466"/>
              <a:chOff x="8075987" y="1122887"/>
              <a:chExt cx="1222307" cy="1172466"/>
            </a:xfrm>
          </p:grpSpPr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AB0B1339-11DC-48A4-95F0-6852D36C14A2}"/>
                  </a:ext>
                </a:extLst>
              </p:cNvPr>
              <p:cNvSpPr/>
              <p:nvPr/>
            </p:nvSpPr>
            <p:spPr>
              <a:xfrm>
                <a:off x="8075987" y="1122887"/>
                <a:ext cx="312365" cy="312622"/>
              </a:xfrm>
              <a:prstGeom prst="rect">
                <a:avLst/>
              </a:prstGeom>
              <a:solidFill>
                <a:srgbClr val="FA0A0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8" name="矩形 637">
                <a:extLst>
                  <a:ext uri="{FF2B5EF4-FFF2-40B4-BE49-F238E27FC236}">
                    <a16:creationId xmlns:a16="http://schemas.microsoft.com/office/drawing/2014/main" id="{62FA981D-BA18-403E-B08A-99B04E1F9AEC}"/>
                  </a:ext>
                </a:extLst>
              </p:cNvPr>
              <p:cNvSpPr/>
              <p:nvPr/>
            </p:nvSpPr>
            <p:spPr>
              <a:xfrm>
                <a:off x="8133857" y="1180565"/>
                <a:ext cx="311958" cy="311958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	</a:t>
                </a:r>
                <a:endParaRPr lang="zh-CN" altLang="en-US" dirty="0"/>
              </a:p>
            </p:txBody>
          </p:sp>
          <p:sp>
            <p:nvSpPr>
              <p:cNvPr id="639" name="矩形 638">
                <a:extLst>
                  <a:ext uri="{FF2B5EF4-FFF2-40B4-BE49-F238E27FC236}">
                    <a16:creationId xmlns:a16="http://schemas.microsoft.com/office/drawing/2014/main" id="{DA541E31-E007-4EEB-BB47-FD6BCB3990A3}"/>
                  </a:ext>
                </a:extLst>
              </p:cNvPr>
              <p:cNvSpPr/>
              <p:nvPr/>
            </p:nvSpPr>
            <p:spPr>
              <a:xfrm>
                <a:off x="8194367" y="1238083"/>
                <a:ext cx="311958" cy="311958"/>
              </a:xfrm>
              <a:prstGeom prst="rect">
                <a:avLst/>
              </a:prstGeom>
              <a:solidFill>
                <a:srgbClr val="FA0A0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F786F1A4-9938-4861-9E0C-7686083A59DA}"/>
                  </a:ext>
                </a:extLst>
              </p:cNvPr>
              <p:cNvSpPr/>
              <p:nvPr/>
            </p:nvSpPr>
            <p:spPr>
              <a:xfrm>
                <a:off x="8256994" y="1292958"/>
                <a:ext cx="311958" cy="311958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1" name="矩形 640">
                <a:extLst>
                  <a:ext uri="{FF2B5EF4-FFF2-40B4-BE49-F238E27FC236}">
                    <a16:creationId xmlns:a16="http://schemas.microsoft.com/office/drawing/2014/main" id="{5119C9E1-B62B-48FD-A5DA-1B8EC4B5557B}"/>
                  </a:ext>
                </a:extLst>
              </p:cNvPr>
              <p:cNvSpPr/>
              <p:nvPr/>
            </p:nvSpPr>
            <p:spPr>
              <a:xfrm>
                <a:off x="8319890" y="1350473"/>
                <a:ext cx="311958" cy="311958"/>
              </a:xfrm>
              <a:prstGeom prst="rect">
                <a:avLst/>
              </a:prstGeom>
              <a:solidFill>
                <a:srgbClr val="FA0A0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2CC188DF-466F-4E01-8B9C-F03C26D8B20C}"/>
                  </a:ext>
                </a:extLst>
              </p:cNvPr>
              <p:cNvSpPr/>
              <p:nvPr/>
            </p:nvSpPr>
            <p:spPr>
              <a:xfrm>
                <a:off x="8380372" y="1406334"/>
                <a:ext cx="311958" cy="311958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8D95EDD0-A87A-4B01-BFA8-1D91FFFF42BB}"/>
                  </a:ext>
                </a:extLst>
              </p:cNvPr>
              <p:cNvSpPr/>
              <p:nvPr/>
            </p:nvSpPr>
            <p:spPr>
              <a:xfrm>
                <a:off x="8439464" y="1468678"/>
                <a:ext cx="311958" cy="311958"/>
              </a:xfrm>
              <a:prstGeom prst="rect">
                <a:avLst/>
              </a:prstGeom>
              <a:solidFill>
                <a:srgbClr val="FA0A0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3F4A1A42-A62D-4DA5-823A-8743A3F56810}"/>
                  </a:ext>
                </a:extLst>
              </p:cNvPr>
              <p:cNvSpPr/>
              <p:nvPr/>
            </p:nvSpPr>
            <p:spPr>
              <a:xfrm>
                <a:off x="8494912" y="1520441"/>
                <a:ext cx="311958" cy="311958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869F75D1-CA7A-44B3-BA41-A0C76011321E}"/>
                  </a:ext>
                </a:extLst>
              </p:cNvPr>
              <p:cNvSpPr/>
              <p:nvPr/>
            </p:nvSpPr>
            <p:spPr>
              <a:xfrm>
                <a:off x="8567411" y="1585841"/>
                <a:ext cx="312365" cy="312622"/>
              </a:xfrm>
              <a:prstGeom prst="rect">
                <a:avLst/>
              </a:prstGeom>
              <a:solidFill>
                <a:srgbClr val="FA0A0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DBC8DD3C-CBAF-4B86-9ADC-3C123542CADC}"/>
                  </a:ext>
                </a:extLst>
              </p:cNvPr>
              <p:cNvSpPr/>
              <p:nvPr/>
            </p:nvSpPr>
            <p:spPr>
              <a:xfrm>
                <a:off x="8625281" y="1643519"/>
                <a:ext cx="311958" cy="311958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	</a:t>
                </a:r>
                <a:endParaRPr lang="zh-CN" altLang="en-US" dirty="0"/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71010F0F-E1E9-4FFF-A343-A965A5106755}"/>
                  </a:ext>
                </a:extLst>
              </p:cNvPr>
              <p:cNvSpPr/>
              <p:nvPr/>
            </p:nvSpPr>
            <p:spPr>
              <a:xfrm>
                <a:off x="8685791" y="1701037"/>
                <a:ext cx="311958" cy="311958"/>
              </a:xfrm>
              <a:prstGeom prst="rect">
                <a:avLst/>
              </a:prstGeom>
              <a:solidFill>
                <a:srgbClr val="FA0A0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12DDE36A-29A7-4358-BCDB-6D3ADAD9303E}"/>
                  </a:ext>
                </a:extLst>
              </p:cNvPr>
              <p:cNvSpPr/>
              <p:nvPr/>
            </p:nvSpPr>
            <p:spPr>
              <a:xfrm>
                <a:off x="8748418" y="1755912"/>
                <a:ext cx="311958" cy="311958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3EDD7F5E-8EF2-4487-99A0-02504033193F}"/>
                  </a:ext>
                </a:extLst>
              </p:cNvPr>
              <p:cNvSpPr/>
              <p:nvPr/>
            </p:nvSpPr>
            <p:spPr>
              <a:xfrm>
                <a:off x="8811314" y="1813427"/>
                <a:ext cx="311958" cy="311958"/>
              </a:xfrm>
              <a:prstGeom prst="rect">
                <a:avLst/>
              </a:prstGeom>
              <a:solidFill>
                <a:srgbClr val="FA0A0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063CB72B-7E50-417D-85B7-76EECFB9B931}"/>
                  </a:ext>
                </a:extLst>
              </p:cNvPr>
              <p:cNvSpPr/>
              <p:nvPr/>
            </p:nvSpPr>
            <p:spPr>
              <a:xfrm>
                <a:off x="8871796" y="1869288"/>
                <a:ext cx="311958" cy="311958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649DC007-F594-4053-B784-74D6277BF5C5}"/>
                  </a:ext>
                </a:extLst>
              </p:cNvPr>
              <p:cNvSpPr/>
              <p:nvPr/>
            </p:nvSpPr>
            <p:spPr>
              <a:xfrm>
                <a:off x="8930888" y="1931632"/>
                <a:ext cx="311958" cy="311958"/>
              </a:xfrm>
              <a:prstGeom prst="rect">
                <a:avLst/>
              </a:prstGeom>
              <a:solidFill>
                <a:srgbClr val="FA0A0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99E5EAD1-AB3F-421B-A1F9-8B22A821575E}"/>
                  </a:ext>
                </a:extLst>
              </p:cNvPr>
              <p:cNvSpPr/>
              <p:nvPr/>
            </p:nvSpPr>
            <p:spPr>
              <a:xfrm>
                <a:off x="8986336" y="1983395"/>
                <a:ext cx="311958" cy="311958"/>
              </a:xfrm>
              <a:prstGeom prst="rect">
                <a:avLst/>
              </a:prstGeom>
              <a:solidFill>
                <a:srgbClr val="FAFAF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3" name="矩形 652">
              <a:extLst>
                <a:ext uri="{FF2B5EF4-FFF2-40B4-BE49-F238E27FC236}">
                  <a16:creationId xmlns:a16="http://schemas.microsoft.com/office/drawing/2014/main" id="{C6346E57-EAC2-49FA-B71A-97A14E9B50DF}"/>
                </a:ext>
              </a:extLst>
            </p:cNvPr>
            <p:cNvSpPr/>
            <p:nvPr/>
          </p:nvSpPr>
          <p:spPr>
            <a:xfrm>
              <a:off x="10176555" y="3022688"/>
              <a:ext cx="311958" cy="311958"/>
            </a:xfrm>
            <a:prstGeom prst="rect">
              <a:avLst/>
            </a:prstGeom>
            <a:solidFill>
              <a:srgbClr val="FA0A0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82" name="组合 681">
            <a:extLst>
              <a:ext uri="{FF2B5EF4-FFF2-40B4-BE49-F238E27FC236}">
                <a16:creationId xmlns:a16="http://schemas.microsoft.com/office/drawing/2014/main" id="{15A09589-4E7B-4F80-91FD-00F71418DB36}"/>
              </a:ext>
            </a:extLst>
          </p:cNvPr>
          <p:cNvGrpSpPr/>
          <p:nvPr/>
        </p:nvGrpSpPr>
        <p:grpSpPr>
          <a:xfrm>
            <a:off x="502486" y="2965767"/>
            <a:ext cx="1263386" cy="1216452"/>
            <a:chOff x="5335704" y="5105629"/>
            <a:chExt cx="1698225" cy="1691969"/>
          </a:xfrm>
          <a:scene3d>
            <a:camera prst="isometricOffAxis1Right">
              <a:rot lat="1680000" lon="20039998" rev="0"/>
            </a:camera>
            <a:lightRig rig="threePt" dir="t"/>
          </a:scene3d>
        </p:grpSpPr>
        <p:pic>
          <p:nvPicPr>
            <p:cNvPr id="677" name="图片 676">
              <a:extLst>
                <a:ext uri="{FF2B5EF4-FFF2-40B4-BE49-F238E27FC236}">
                  <a16:creationId xmlns:a16="http://schemas.microsoft.com/office/drawing/2014/main" id="{045ECC5B-7C94-4A60-B848-63D131193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5704" y="5105629"/>
              <a:ext cx="1088625" cy="1082369"/>
            </a:xfrm>
            <a:custGeom>
              <a:avLst/>
              <a:gdLst>
                <a:gd name="connsiteX0" fmla="*/ 0 w 809877"/>
                <a:gd name="connsiteY0" fmla="*/ 0 h 778176"/>
                <a:gd name="connsiteX1" fmla="*/ 421136 w 809877"/>
                <a:gd name="connsiteY1" fmla="*/ 0 h 778176"/>
                <a:gd name="connsiteX2" fmla="*/ 809877 w 809877"/>
                <a:gd name="connsiteY2" fmla="*/ 0 h 778176"/>
                <a:gd name="connsiteX3" fmla="*/ 809877 w 809877"/>
                <a:gd name="connsiteY3" fmla="*/ 365743 h 778176"/>
                <a:gd name="connsiteX4" fmla="*/ 809877 w 809877"/>
                <a:gd name="connsiteY4" fmla="*/ 778176 h 778176"/>
                <a:gd name="connsiteX5" fmla="*/ 421136 w 809877"/>
                <a:gd name="connsiteY5" fmla="*/ 778176 h 778176"/>
                <a:gd name="connsiteX6" fmla="*/ 0 w 809877"/>
                <a:gd name="connsiteY6" fmla="*/ 778176 h 778176"/>
                <a:gd name="connsiteX7" fmla="*/ 0 w 809877"/>
                <a:gd name="connsiteY7" fmla="*/ 396870 h 778176"/>
                <a:gd name="connsiteX8" fmla="*/ 0 w 809877"/>
                <a:gd name="connsiteY8" fmla="*/ 0 h 77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877" h="778176" fill="none" extrusionOk="0">
                  <a:moveTo>
                    <a:pt x="0" y="0"/>
                  </a:moveTo>
                  <a:cubicBezTo>
                    <a:pt x="175920" y="-16612"/>
                    <a:pt x="277108" y="20609"/>
                    <a:pt x="421136" y="0"/>
                  </a:cubicBezTo>
                  <a:cubicBezTo>
                    <a:pt x="565164" y="-20609"/>
                    <a:pt x="666593" y="43146"/>
                    <a:pt x="809877" y="0"/>
                  </a:cubicBezTo>
                  <a:cubicBezTo>
                    <a:pt x="811627" y="114632"/>
                    <a:pt x="769084" y="259554"/>
                    <a:pt x="809877" y="365743"/>
                  </a:cubicBezTo>
                  <a:cubicBezTo>
                    <a:pt x="850670" y="471932"/>
                    <a:pt x="774575" y="651067"/>
                    <a:pt x="809877" y="778176"/>
                  </a:cubicBezTo>
                  <a:cubicBezTo>
                    <a:pt x="678042" y="782498"/>
                    <a:pt x="556480" y="775189"/>
                    <a:pt x="421136" y="778176"/>
                  </a:cubicBezTo>
                  <a:cubicBezTo>
                    <a:pt x="285792" y="781163"/>
                    <a:pt x="191847" y="760134"/>
                    <a:pt x="0" y="778176"/>
                  </a:cubicBezTo>
                  <a:cubicBezTo>
                    <a:pt x="-34653" y="685925"/>
                    <a:pt x="30912" y="522443"/>
                    <a:pt x="0" y="396870"/>
                  </a:cubicBezTo>
                  <a:cubicBezTo>
                    <a:pt x="-30912" y="271297"/>
                    <a:pt x="18684" y="107008"/>
                    <a:pt x="0" y="0"/>
                  </a:cubicBezTo>
                  <a:close/>
                </a:path>
                <a:path w="809877" h="778176" stroke="0" extrusionOk="0">
                  <a:moveTo>
                    <a:pt x="0" y="0"/>
                  </a:moveTo>
                  <a:cubicBezTo>
                    <a:pt x="152573" y="-42378"/>
                    <a:pt x="257003" y="13465"/>
                    <a:pt x="396840" y="0"/>
                  </a:cubicBezTo>
                  <a:cubicBezTo>
                    <a:pt x="536677" y="-13465"/>
                    <a:pt x="693446" y="2803"/>
                    <a:pt x="809877" y="0"/>
                  </a:cubicBezTo>
                  <a:cubicBezTo>
                    <a:pt x="847364" y="106601"/>
                    <a:pt x="799800" y="207680"/>
                    <a:pt x="809877" y="404652"/>
                  </a:cubicBezTo>
                  <a:cubicBezTo>
                    <a:pt x="819954" y="601624"/>
                    <a:pt x="766501" y="611900"/>
                    <a:pt x="809877" y="778176"/>
                  </a:cubicBezTo>
                  <a:cubicBezTo>
                    <a:pt x="720552" y="798536"/>
                    <a:pt x="538392" y="766914"/>
                    <a:pt x="421136" y="778176"/>
                  </a:cubicBezTo>
                  <a:cubicBezTo>
                    <a:pt x="303880" y="789438"/>
                    <a:pt x="195788" y="752865"/>
                    <a:pt x="0" y="778176"/>
                  </a:cubicBezTo>
                  <a:cubicBezTo>
                    <a:pt x="-41615" y="628563"/>
                    <a:pt x="11553" y="497079"/>
                    <a:pt x="0" y="404652"/>
                  </a:cubicBezTo>
                  <a:cubicBezTo>
                    <a:pt x="-11553" y="312225"/>
                    <a:pt x="38501" y="131023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sp3d/>
          </p:spPr>
        </p:pic>
        <p:pic>
          <p:nvPicPr>
            <p:cNvPr id="678" name="图片 677">
              <a:extLst>
                <a:ext uri="{FF2B5EF4-FFF2-40B4-BE49-F238E27FC236}">
                  <a16:creationId xmlns:a16="http://schemas.microsoft.com/office/drawing/2014/main" id="{A5C393EC-34BA-48D3-B23D-B942AF522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88104" y="5258029"/>
              <a:ext cx="1088625" cy="1082369"/>
            </a:xfrm>
            <a:custGeom>
              <a:avLst/>
              <a:gdLst>
                <a:gd name="connsiteX0" fmla="*/ 0 w 809877"/>
                <a:gd name="connsiteY0" fmla="*/ 0 h 778176"/>
                <a:gd name="connsiteX1" fmla="*/ 396840 w 809877"/>
                <a:gd name="connsiteY1" fmla="*/ 0 h 778176"/>
                <a:gd name="connsiteX2" fmla="*/ 809877 w 809877"/>
                <a:gd name="connsiteY2" fmla="*/ 0 h 778176"/>
                <a:gd name="connsiteX3" fmla="*/ 809877 w 809877"/>
                <a:gd name="connsiteY3" fmla="*/ 396870 h 778176"/>
                <a:gd name="connsiteX4" fmla="*/ 809877 w 809877"/>
                <a:gd name="connsiteY4" fmla="*/ 778176 h 778176"/>
                <a:gd name="connsiteX5" fmla="*/ 396840 w 809877"/>
                <a:gd name="connsiteY5" fmla="*/ 778176 h 778176"/>
                <a:gd name="connsiteX6" fmla="*/ 0 w 809877"/>
                <a:gd name="connsiteY6" fmla="*/ 778176 h 778176"/>
                <a:gd name="connsiteX7" fmla="*/ 0 w 809877"/>
                <a:gd name="connsiteY7" fmla="*/ 381306 h 778176"/>
                <a:gd name="connsiteX8" fmla="*/ 0 w 809877"/>
                <a:gd name="connsiteY8" fmla="*/ 0 h 77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877" h="778176" fill="none" extrusionOk="0">
                  <a:moveTo>
                    <a:pt x="0" y="0"/>
                  </a:moveTo>
                  <a:cubicBezTo>
                    <a:pt x="112937" y="-26210"/>
                    <a:pt x="227540" y="14845"/>
                    <a:pt x="396840" y="0"/>
                  </a:cubicBezTo>
                  <a:cubicBezTo>
                    <a:pt x="566140" y="-14845"/>
                    <a:pt x="653453" y="23359"/>
                    <a:pt x="809877" y="0"/>
                  </a:cubicBezTo>
                  <a:cubicBezTo>
                    <a:pt x="812032" y="144365"/>
                    <a:pt x="805544" y="258251"/>
                    <a:pt x="809877" y="396870"/>
                  </a:cubicBezTo>
                  <a:cubicBezTo>
                    <a:pt x="814210" y="535489"/>
                    <a:pt x="806577" y="657574"/>
                    <a:pt x="809877" y="778176"/>
                  </a:cubicBezTo>
                  <a:cubicBezTo>
                    <a:pt x="660986" y="807626"/>
                    <a:pt x="595393" y="761705"/>
                    <a:pt x="396840" y="778176"/>
                  </a:cubicBezTo>
                  <a:cubicBezTo>
                    <a:pt x="198287" y="794647"/>
                    <a:pt x="125861" y="744263"/>
                    <a:pt x="0" y="778176"/>
                  </a:cubicBezTo>
                  <a:cubicBezTo>
                    <a:pt x="-45027" y="686977"/>
                    <a:pt x="42889" y="554030"/>
                    <a:pt x="0" y="381306"/>
                  </a:cubicBezTo>
                  <a:cubicBezTo>
                    <a:pt x="-42889" y="208582"/>
                    <a:pt x="44168" y="133054"/>
                    <a:pt x="0" y="0"/>
                  </a:cubicBezTo>
                  <a:close/>
                </a:path>
                <a:path w="809877" h="778176" stroke="0" extrusionOk="0">
                  <a:moveTo>
                    <a:pt x="0" y="0"/>
                  </a:moveTo>
                  <a:cubicBezTo>
                    <a:pt x="191166" y="-24959"/>
                    <a:pt x="327797" y="16941"/>
                    <a:pt x="421136" y="0"/>
                  </a:cubicBezTo>
                  <a:cubicBezTo>
                    <a:pt x="514475" y="-16941"/>
                    <a:pt x="636339" y="16048"/>
                    <a:pt x="809877" y="0"/>
                  </a:cubicBezTo>
                  <a:cubicBezTo>
                    <a:pt x="852974" y="161629"/>
                    <a:pt x="778035" y="271680"/>
                    <a:pt x="809877" y="373524"/>
                  </a:cubicBezTo>
                  <a:cubicBezTo>
                    <a:pt x="841719" y="475368"/>
                    <a:pt x="763713" y="667434"/>
                    <a:pt x="809877" y="778176"/>
                  </a:cubicBezTo>
                  <a:cubicBezTo>
                    <a:pt x="672994" y="804288"/>
                    <a:pt x="563765" y="764098"/>
                    <a:pt x="404939" y="778176"/>
                  </a:cubicBezTo>
                  <a:cubicBezTo>
                    <a:pt x="246113" y="792254"/>
                    <a:pt x="148419" y="736037"/>
                    <a:pt x="0" y="778176"/>
                  </a:cubicBezTo>
                  <a:cubicBezTo>
                    <a:pt x="-19348" y="687876"/>
                    <a:pt x="27890" y="563981"/>
                    <a:pt x="0" y="381306"/>
                  </a:cubicBezTo>
                  <a:cubicBezTo>
                    <a:pt x="-27890" y="198631"/>
                    <a:pt x="26345" y="155746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sp3d/>
          </p:spPr>
        </p:pic>
        <p:pic>
          <p:nvPicPr>
            <p:cNvPr id="679" name="图片 678">
              <a:extLst>
                <a:ext uri="{FF2B5EF4-FFF2-40B4-BE49-F238E27FC236}">
                  <a16:creationId xmlns:a16="http://schemas.microsoft.com/office/drawing/2014/main" id="{50E3DE22-309D-448B-971E-C735EF925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0504" y="5410429"/>
              <a:ext cx="1088625" cy="1082369"/>
            </a:xfrm>
            <a:custGeom>
              <a:avLst/>
              <a:gdLst>
                <a:gd name="connsiteX0" fmla="*/ 0 w 809877"/>
                <a:gd name="connsiteY0" fmla="*/ 0 h 778176"/>
                <a:gd name="connsiteX1" fmla="*/ 396840 w 809877"/>
                <a:gd name="connsiteY1" fmla="*/ 0 h 778176"/>
                <a:gd name="connsiteX2" fmla="*/ 809877 w 809877"/>
                <a:gd name="connsiteY2" fmla="*/ 0 h 778176"/>
                <a:gd name="connsiteX3" fmla="*/ 809877 w 809877"/>
                <a:gd name="connsiteY3" fmla="*/ 389088 h 778176"/>
                <a:gd name="connsiteX4" fmla="*/ 809877 w 809877"/>
                <a:gd name="connsiteY4" fmla="*/ 778176 h 778176"/>
                <a:gd name="connsiteX5" fmla="*/ 404939 w 809877"/>
                <a:gd name="connsiteY5" fmla="*/ 778176 h 778176"/>
                <a:gd name="connsiteX6" fmla="*/ 0 w 809877"/>
                <a:gd name="connsiteY6" fmla="*/ 778176 h 778176"/>
                <a:gd name="connsiteX7" fmla="*/ 0 w 809877"/>
                <a:gd name="connsiteY7" fmla="*/ 389088 h 778176"/>
                <a:gd name="connsiteX8" fmla="*/ 0 w 809877"/>
                <a:gd name="connsiteY8" fmla="*/ 0 h 77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877" h="778176" fill="none" extrusionOk="0">
                  <a:moveTo>
                    <a:pt x="0" y="0"/>
                  </a:moveTo>
                  <a:cubicBezTo>
                    <a:pt x="169367" y="-18526"/>
                    <a:pt x="256071" y="47345"/>
                    <a:pt x="396840" y="0"/>
                  </a:cubicBezTo>
                  <a:cubicBezTo>
                    <a:pt x="537609" y="-47345"/>
                    <a:pt x="665225" y="1581"/>
                    <a:pt x="809877" y="0"/>
                  </a:cubicBezTo>
                  <a:cubicBezTo>
                    <a:pt x="818395" y="167332"/>
                    <a:pt x="772555" y="253926"/>
                    <a:pt x="809877" y="389088"/>
                  </a:cubicBezTo>
                  <a:cubicBezTo>
                    <a:pt x="847199" y="524250"/>
                    <a:pt x="767482" y="693916"/>
                    <a:pt x="809877" y="778176"/>
                  </a:cubicBezTo>
                  <a:cubicBezTo>
                    <a:pt x="703436" y="804578"/>
                    <a:pt x="571223" y="771242"/>
                    <a:pt x="404939" y="778176"/>
                  </a:cubicBezTo>
                  <a:cubicBezTo>
                    <a:pt x="238655" y="785110"/>
                    <a:pt x="156940" y="766358"/>
                    <a:pt x="0" y="778176"/>
                  </a:cubicBezTo>
                  <a:cubicBezTo>
                    <a:pt x="-24842" y="644166"/>
                    <a:pt x="615" y="559498"/>
                    <a:pt x="0" y="389088"/>
                  </a:cubicBezTo>
                  <a:cubicBezTo>
                    <a:pt x="-615" y="218678"/>
                    <a:pt x="13544" y="143785"/>
                    <a:pt x="0" y="0"/>
                  </a:cubicBezTo>
                  <a:close/>
                </a:path>
                <a:path w="809877" h="778176" stroke="0" extrusionOk="0">
                  <a:moveTo>
                    <a:pt x="0" y="0"/>
                  </a:moveTo>
                  <a:cubicBezTo>
                    <a:pt x="127958" y="-30788"/>
                    <a:pt x="297950" y="23889"/>
                    <a:pt x="404939" y="0"/>
                  </a:cubicBezTo>
                  <a:cubicBezTo>
                    <a:pt x="511928" y="-23889"/>
                    <a:pt x="631161" y="38025"/>
                    <a:pt x="809877" y="0"/>
                  </a:cubicBezTo>
                  <a:cubicBezTo>
                    <a:pt x="813945" y="134397"/>
                    <a:pt x="783493" y="221824"/>
                    <a:pt x="809877" y="404652"/>
                  </a:cubicBezTo>
                  <a:cubicBezTo>
                    <a:pt x="836261" y="587480"/>
                    <a:pt x="784455" y="656384"/>
                    <a:pt x="809877" y="778176"/>
                  </a:cubicBezTo>
                  <a:cubicBezTo>
                    <a:pt x="707719" y="794546"/>
                    <a:pt x="530289" y="737929"/>
                    <a:pt x="404939" y="778176"/>
                  </a:cubicBezTo>
                  <a:cubicBezTo>
                    <a:pt x="279589" y="818423"/>
                    <a:pt x="160046" y="750920"/>
                    <a:pt x="0" y="778176"/>
                  </a:cubicBezTo>
                  <a:cubicBezTo>
                    <a:pt x="-34979" y="610083"/>
                    <a:pt x="14303" y="539148"/>
                    <a:pt x="0" y="396870"/>
                  </a:cubicBezTo>
                  <a:cubicBezTo>
                    <a:pt x="-14303" y="254592"/>
                    <a:pt x="16061" y="107639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397824804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sp3d/>
          </p:spPr>
        </p:pic>
        <p:pic>
          <p:nvPicPr>
            <p:cNvPr id="680" name="图片 679">
              <a:extLst>
                <a:ext uri="{FF2B5EF4-FFF2-40B4-BE49-F238E27FC236}">
                  <a16:creationId xmlns:a16="http://schemas.microsoft.com/office/drawing/2014/main" id="{C20D8D36-515E-4BF6-A8CB-176673814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2904" y="5562829"/>
              <a:ext cx="1088625" cy="1082369"/>
            </a:xfrm>
            <a:custGeom>
              <a:avLst/>
              <a:gdLst>
                <a:gd name="connsiteX0" fmla="*/ 0 w 809877"/>
                <a:gd name="connsiteY0" fmla="*/ 0 h 778176"/>
                <a:gd name="connsiteX1" fmla="*/ 421136 w 809877"/>
                <a:gd name="connsiteY1" fmla="*/ 0 h 778176"/>
                <a:gd name="connsiteX2" fmla="*/ 809877 w 809877"/>
                <a:gd name="connsiteY2" fmla="*/ 0 h 778176"/>
                <a:gd name="connsiteX3" fmla="*/ 809877 w 809877"/>
                <a:gd name="connsiteY3" fmla="*/ 373524 h 778176"/>
                <a:gd name="connsiteX4" fmla="*/ 809877 w 809877"/>
                <a:gd name="connsiteY4" fmla="*/ 778176 h 778176"/>
                <a:gd name="connsiteX5" fmla="*/ 396840 w 809877"/>
                <a:gd name="connsiteY5" fmla="*/ 778176 h 778176"/>
                <a:gd name="connsiteX6" fmla="*/ 0 w 809877"/>
                <a:gd name="connsiteY6" fmla="*/ 778176 h 778176"/>
                <a:gd name="connsiteX7" fmla="*/ 0 w 809877"/>
                <a:gd name="connsiteY7" fmla="*/ 404652 h 778176"/>
                <a:gd name="connsiteX8" fmla="*/ 0 w 809877"/>
                <a:gd name="connsiteY8" fmla="*/ 0 h 77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877" h="778176" fill="none" extrusionOk="0">
                  <a:moveTo>
                    <a:pt x="0" y="0"/>
                  </a:moveTo>
                  <a:cubicBezTo>
                    <a:pt x="113706" y="-29524"/>
                    <a:pt x="331629" y="30692"/>
                    <a:pt x="421136" y="0"/>
                  </a:cubicBezTo>
                  <a:cubicBezTo>
                    <a:pt x="510643" y="-30692"/>
                    <a:pt x="731201" y="35280"/>
                    <a:pt x="809877" y="0"/>
                  </a:cubicBezTo>
                  <a:cubicBezTo>
                    <a:pt x="837689" y="126428"/>
                    <a:pt x="771619" y="196444"/>
                    <a:pt x="809877" y="373524"/>
                  </a:cubicBezTo>
                  <a:cubicBezTo>
                    <a:pt x="848135" y="550604"/>
                    <a:pt x="779024" y="664007"/>
                    <a:pt x="809877" y="778176"/>
                  </a:cubicBezTo>
                  <a:cubicBezTo>
                    <a:pt x="715914" y="790588"/>
                    <a:pt x="512541" y="762752"/>
                    <a:pt x="396840" y="778176"/>
                  </a:cubicBezTo>
                  <a:cubicBezTo>
                    <a:pt x="281139" y="793600"/>
                    <a:pt x="110670" y="747033"/>
                    <a:pt x="0" y="778176"/>
                  </a:cubicBezTo>
                  <a:cubicBezTo>
                    <a:pt x="-34114" y="672091"/>
                    <a:pt x="13896" y="523006"/>
                    <a:pt x="0" y="404652"/>
                  </a:cubicBezTo>
                  <a:cubicBezTo>
                    <a:pt x="-13896" y="286298"/>
                    <a:pt x="44890" y="123799"/>
                    <a:pt x="0" y="0"/>
                  </a:cubicBezTo>
                  <a:close/>
                </a:path>
                <a:path w="809877" h="778176" stroke="0" extrusionOk="0">
                  <a:moveTo>
                    <a:pt x="0" y="0"/>
                  </a:moveTo>
                  <a:cubicBezTo>
                    <a:pt x="161622" y="-47990"/>
                    <a:pt x="319138" y="45437"/>
                    <a:pt x="404939" y="0"/>
                  </a:cubicBezTo>
                  <a:cubicBezTo>
                    <a:pt x="490740" y="-45437"/>
                    <a:pt x="717196" y="10395"/>
                    <a:pt x="809877" y="0"/>
                  </a:cubicBezTo>
                  <a:cubicBezTo>
                    <a:pt x="838472" y="95886"/>
                    <a:pt x="804414" y="247615"/>
                    <a:pt x="809877" y="381306"/>
                  </a:cubicBezTo>
                  <a:cubicBezTo>
                    <a:pt x="815340" y="514997"/>
                    <a:pt x="766955" y="582303"/>
                    <a:pt x="809877" y="778176"/>
                  </a:cubicBezTo>
                  <a:cubicBezTo>
                    <a:pt x="701878" y="790321"/>
                    <a:pt x="604819" y="756261"/>
                    <a:pt x="413037" y="778176"/>
                  </a:cubicBezTo>
                  <a:cubicBezTo>
                    <a:pt x="221255" y="800091"/>
                    <a:pt x="135407" y="776831"/>
                    <a:pt x="0" y="778176"/>
                  </a:cubicBezTo>
                  <a:cubicBezTo>
                    <a:pt x="-4108" y="665599"/>
                    <a:pt x="26746" y="554684"/>
                    <a:pt x="0" y="373524"/>
                  </a:cubicBezTo>
                  <a:cubicBezTo>
                    <a:pt x="-26746" y="192364"/>
                    <a:pt x="10874" y="105216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sp3d/>
          </p:spPr>
        </p:pic>
        <p:pic>
          <p:nvPicPr>
            <p:cNvPr id="681" name="图片 680">
              <a:extLst>
                <a:ext uri="{FF2B5EF4-FFF2-40B4-BE49-F238E27FC236}">
                  <a16:creationId xmlns:a16="http://schemas.microsoft.com/office/drawing/2014/main" id="{C9360AEE-04E2-4CBD-BB92-DE05BA9C3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5304" y="5715229"/>
              <a:ext cx="1088625" cy="1082369"/>
            </a:xfrm>
            <a:custGeom>
              <a:avLst/>
              <a:gdLst>
                <a:gd name="connsiteX0" fmla="*/ 0 w 809877"/>
                <a:gd name="connsiteY0" fmla="*/ 0 h 778176"/>
                <a:gd name="connsiteX1" fmla="*/ 404939 w 809877"/>
                <a:gd name="connsiteY1" fmla="*/ 0 h 778176"/>
                <a:gd name="connsiteX2" fmla="*/ 809877 w 809877"/>
                <a:gd name="connsiteY2" fmla="*/ 0 h 778176"/>
                <a:gd name="connsiteX3" fmla="*/ 809877 w 809877"/>
                <a:gd name="connsiteY3" fmla="*/ 396870 h 778176"/>
                <a:gd name="connsiteX4" fmla="*/ 809877 w 809877"/>
                <a:gd name="connsiteY4" fmla="*/ 778176 h 778176"/>
                <a:gd name="connsiteX5" fmla="*/ 429235 w 809877"/>
                <a:gd name="connsiteY5" fmla="*/ 778176 h 778176"/>
                <a:gd name="connsiteX6" fmla="*/ 0 w 809877"/>
                <a:gd name="connsiteY6" fmla="*/ 778176 h 778176"/>
                <a:gd name="connsiteX7" fmla="*/ 0 w 809877"/>
                <a:gd name="connsiteY7" fmla="*/ 373524 h 778176"/>
                <a:gd name="connsiteX8" fmla="*/ 0 w 809877"/>
                <a:gd name="connsiteY8" fmla="*/ 0 h 77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877" h="778176" fill="none" extrusionOk="0">
                  <a:moveTo>
                    <a:pt x="0" y="0"/>
                  </a:moveTo>
                  <a:cubicBezTo>
                    <a:pt x="183589" y="-24870"/>
                    <a:pt x="269164" y="2918"/>
                    <a:pt x="404939" y="0"/>
                  </a:cubicBezTo>
                  <a:cubicBezTo>
                    <a:pt x="540714" y="-2918"/>
                    <a:pt x="701202" y="18475"/>
                    <a:pt x="809877" y="0"/>
                  </a:cubicBezTo>
                  <a:cubicBezTo>
                    <a:pt x="810994" y="125164"/>
                    <a:pt x="803926" y="278743"/>
                    <a:pt x="809877" y="396870"/>
                  </a:cubicBezTo>
                  <a:cubicBezTo>
                    <a:pt x="815828" y="514997"/>
                    <a:pt x="791442" y="661468"/>
                    <a:pt x="809877" y="778176"/>
                  </a:cubicBezTo>
                  <a:cubicBezTo>
                    <a:pt x="733119" y="790892"/>
                    <a:pt x="552585" y="736672"/>
                    <a:pt x="429235" y="778176"/>
                  </a:cubicBezTo>
                  <a:cubicBezTo>
                    <a:pt x="305885" y="819680"/>
                    <a:pt x="98958" y="772862"/>
                    <a:pt x="0" y="778176"/>
                  </a:cubicBezTo>
                  <a:cubicBezTo>
                    <a:pt x="-37592" y="683148"/>
                    <a:pt x="10629" y="528602"/>
                    <a:pt x="0" y="373524"/>
                  </a:cubicBezTo>
                  <a:cubicBezTo>
                    <a:pt x="-10629" y="218446"/>
                    <a:pt x="32903" y="121496"/>
                    <a:pt x="0" y="0"/>
                  </a:cubicBezTo>
                  <a:close/>
                </a:path>
                <a:path w="809877" h="778176" stroke="0" extrusionOk="0">
                  <a:moveTo>
                    <a:pt x="0" y="0"/>
                  </a:moveTo>
                  <a:cubicBezTo>
                    <a:pt x="150821" y="-8866"/>
                    <a:pt x="276117" y="34122"/>
                    <a:pt x="380642" y="0"/>
                  </a:cubicBezTo>
                  <a:cubicBezTo>
                    <a:pt x="485167" y="-34122"/>
                    <a:pt x="678814" y="37742"/>
                    <a:pt x="809877" y="0"/>
                  </a:cubicBezTo>
                  <a:cubicBezTo>
                    <a:pt x="844060" y="184143"/>
                    <a:pt x="763458" y="313019"/>
                    <a:pt x="809877" y="404652"/>
                  </a:cubicBezTo>
                  <a:cubicBezTo>
                    <a:pt x="856296" y="496285"/>
                    <a:pt x="766891" y="681171"/>
                    <a:pt x="809877" y="778176"/>
                  </a:cubicBezTo>
                  <a:cubicBezTo>
                    <a:pt x="712203" y="781853"/>
                    <a:pt x="534214" y="749028"/>
                    <a:pt x="404939" y="778176"/>
                  </a:cubicBezTo>
                  <a:cubicBezTo>
                    <a:pt x="275664" y="807324"/>
                    <a:pt x="142228" y="742482"/>
                    <a:pt x="0" y="778176"/>
                  </a:cubicBezTo>
                  <a:cubicBezTo>
                    <a:pt x="-38371" y="599287"/>
                    <a:pt x="29677" y="557292"/>
                    <a:pt x="0" y="412433"/>
                  </a:cubicBezTo>
                  <a:cubicBezTo>
                    <a:pt x="-29677" y="267574"/>
                    <a:pt x="23146" y="179604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380906851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sp3d/>
          </p:spPr>
        </p:pic>
      </p:grpSp>
      <p:cxnSp>
        <p:nvCxnSpPr>
          <p:cNvPr id="684" name="直接连接符 683">
            <a:extLst>
              <a:ext uri="{FF2B5EF4-FFF2-40B4-BE49-F238E27FC236}">
                <a16:creationId xmlns:a16="http://schemas.microsoft.com/office/drawing/2014/main" id="{A086682A-F046-4D41-BDA3-37E5722B9B73}"/>
              </a:ext>
            </a:extLst>
          </p:cNvPr>
          <p:cNvCxnSpPr>
            <a:cxnSpLocks/>
          </p:cNvCxnSpPr>
          <p:nvPr/>
        </p:nvCxnSpPr>
        <p:spPr>
          <a:xfrm>
            <a:off x="8902630" y="2301515"/>
            <a:ext cx="1312825" cy="1259451"/>
          </a:xfrm>
          <a:prstGeom prst="line">
            <a:avLst/>
          </a:prstGeom>
          <a:ln w="698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5" name="文本框 694">
            <a:extLst>
              <a:ext uri="{FF2B5EF4-FFF2-40B4-BE49-F238E27FC236}">
                <a16:creationId xmlns:a16="http://schemas.microsoft.com/office/drawing/2014/main" id="{BB360991-C84F-4F9C-9ED5-469D1928B63C}"/>
              </a:ext>
            </a:extLst>
          </p:cNvPr>
          <p:cNvSpPr txBox="1"/>
          <p:nvPr/>
        </p:nvSpPr>
        <p:spPr>
          <a:xfrm>
            <a:off x="10970034" y="2514714"/>
            <a:ext cx="132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High: 1</a:t>
            </a:r>
          </a:p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Low:  0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7" name="组合 696">
            <a:extLst>
              <a:ext uri="{FF2B5EF4-FFF2-40B4-BE49-F238E27FC236}">
                <a16:creationId xmlns:a16="http://schemas.microsoft.com/office/drawing/2014/main" id="{9C515BE3-2567-4BEB-885D-28BD16D35D4B}"/>
              </a:ext>
            </a:extLst>
          </p:cNvPr>
          <p:cNvGrpSpPr/>
          <p:nvPr/>
        </p:nvGrpSpPr>
        <p:grpSpPr>
          <a:xfrm>
            <a:off x="9822065" y="2495714"/>
            <a:ext cx="1328286" cy="465448"/>
            <a:chOff x="9896316" y="2350693"/>
            <a:chExt cx="1328286" cy="465448"/>
          </a:xfrm>
        </p:grpSpPr>
        <p:sp>
          <p:nvSpPr>
            <p:cNvPr id="694" name="箭头: 右 693">
              <a:extLst>
                <a:ext uri="{FF2B5EF4-FFF2-40B4-BE49-F238E27FC236}">
                  <a16:creationId xmlns:a16="http://schemas.microsoft.com/office/drawing/2014/main" id="{FAFF73B0-2AED-4A71-B75F-913EDFE10CBB}"/>
                </a:ext>
              </a:extLst>
            </p:cNvPr>
            <p:cNvSpPr/>
            <p:nvPr/>
          </p:nvSpPr>
          <p:spPr>
            <a:xfrm flipV="1">
              <a:off x="10078875" y="2650141"/>
              <a:ext cx="791355" cy="166000"/>
            </a:xfrm>
            <a:prstGeom prst="rightArrow">
              <a:avLst/>
            </a:prstGeom>
            <a:solidFill>
              <a:srgbClr val="225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文本框 695">
              <a:extLst>
                <a:ext uri="{FF2B5EF4-FFF2-40B4-BE49-F238E27FC236}">
                  <a16:creationId xmlns:a16="http://schemas.microsoft.com/office/drawing/2014/main" id="{8164CDB5-7D60-45A3-B568-608F0787D6EE}"/>
                </a:ext>
              </a:extLst>
            </p:cNvPr>
            <p:cNvSpPr txBox="1"/>
            <p:nvPr/>
          </p:nvSpPr>
          <p:spPr>
            <a:xfrm>
              <a:off x="9896316" y="2350693"/>
              <a:ext cx="1328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FC_Layer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698" name="矩形 697">
            <a:extLst>
              <a:ext uri="{FF2B5EF4-FFF2-40B4-BE49-F238E27FC236}">
                <a16:creationId xmlns:a16="http://schemas.microsoft.com/office/drawing/2014/main" id="{212A8955-F455-41D8-BD6B-0759437292A4}"/>
              </a:ext>
            </a:extLst>
          </p:cNvPr>
          <p:cNvSpPr/>
          <p:nvPr/>
        </p:nvSpPr>
        <p:spPr>
          <a:xfrm>
            <a:off x="3038283" y="4740674"/>
            <a:ext cx="20712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Conv1-1:</a:t>
            </a:r>
            <a:r>
              <a: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32 @ 3*3*3</a:t>
            </a:r>
          </a:p>
          <a:p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Conv1-2: 32 @ 3*3*3</a:t>
            </a:r>
          </a:p>
        </p:txBody>
      </p:sp>
      <p:sp>
        <p:nvSpPr>
          <p:cNvPr id="699" name="矩形 698">
            <a:extLst>
              <a:ext uri="{FF2B5EF4-FFF2-40B4-BE49-F238E27FC236}">
                <a16:creationId xmlns:a16="http://schemas.microsoft.com/office/drawing/2014/main" id="{B3C8B83A-5198-4D01-B928-3E45F029B1DF}"/>
              </a:ext>
            </a:extLst>
          </p:cNvPr>
          <p:cNvSpPr/>
          <p:nvPr/>
        </p:nvSpPr>
        <p:spPr>
          <a:xfrm>
            <a:off x="4666324" y="4404917"/>
            <a:ext cx="11760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Pool1: 2*2*2</a:t>
            </a:r>
          </a:p>
        </p:txBody>
      </p:sp>
      <p:sp>
        <p:nvSpPr>
          <p:cNvPr id="700" name="矩形 699">
            <a:extLst>
              <a:ext uri="{FF2B5EF4-FFF2-40B4-BE49-F238E27FC236}">
                <a16:creationId xmlns:a16="http://schemas.microsoft.com/office/drawing/2014/main" id="{46BEE1CB-AB62-4D5D-810B-55651E2F0587}"/>
              </a:ext>
            </a:extLst>
          </p:cNvPr>
          <p:cNvSpPr/>
          <p:nvPr/>
        </p:nvSpPr>
        <p:spPr>
          <a:xfrm>
            <a:off x="6105195" y="4453661"/>
            <a:ext cx="20712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Conv2-1:</a:t>
            </a:r>
            <a:r>
              <a: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64 @ 3*3*3</a:t>
            </a:r>
          </a:p>
          <a:p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Conv2-2: 64 @ 3*3*3</a:t>
            </a:r>
          </a:p>
        </p:txBody>
      </p:sp>
      <p:sp>
        <p:nvSpPr>
          <p:cNvPr id="701" name="矩形 700">
            <a:extLst>
              <a:ext uri="{FF2B5EF4-FFF2-40B4-BE49-F238E27FC236}">
                <a16:creationId xmlns:a16="http://schemas.microsoft.com/office/drawing/2014/main" id="{617514E6-A57B-428E-9DAF-E98A50C75319}"/>
              </a:ext>
            </a:extLst>
          </p:cNvPr>
          <p:cNvSpPr/>
          <p:nvPr/>
        </p:nvSpPr>
        <p:spPr>
          <a:xfrm>
            <a:off x="8765562" y="4631631"/>
            <a:ext cx="20712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Conv3-1:</a:t>
            </a:r>
            <a:r>
              <a: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128 @ 3*3*3</a:t>
            </a:r>
          </a:p>
          <a:p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Conv3-2: 128 @ 3*3*3</a:t>
            </a:r>
          </a:p>
        </p:txBody>
      </p:sp>
      <p:sp>
        <p:nvSpPr>
          <p:cNvPr id="702" name="矩形 701">
            <a:extLst>
              <a:ext uri="{FF2B5EF4-FFF2-40B4-BE49-F238E27FC236}">
                <a16:creationId xmlns:a16="http://schemas.microsoft.com/office/drawing/2014/main" id="{5BD9313F-F02F-49F3-AC83-11E7A5D2731F}"/>
              </a:ext>
            </a:extLst>
          </p:cNvPr>
          <p:cNvSpPr/>
          <p:nvPr/>
        </p:nvSpPr>
        <p:spPr>
          <a:xfrm>
            <a:off x="7662056" y="4433948"/>
            <a:ext cx="11760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Pool2: 2*2*2</a:t>
            </a:r>
          </a:p>
        </p:txBody>
      </p:sp>
      <p:sp>
        <p:nvSpPr>
          <p:cNvPr id="703" name="矩形 702">
            <a:extLst>
              <a:ext uri="{FF2B5EF4-FFF2-40B4-BE49-F238E27FC236}">
                <a16:creationId xmlns:a16="http://schemas.microsoft.com/office/drawing/2014/main" id="{1EC3D110-3E47-4427-99A3-6FD6F6F92968}"/>
              </a:ext>
            </a:extLst>
          </p:cNvPr>
          <p:cNvSpPr/>
          <p:nvPr/>
        </p:nvSpPr>
        <p:spPr>
          <a:xfrm>
            <a:off x="9796503" y="4142554"/>
            <a:ext cx="11760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Pool3: 2*2*2</a:t>
            </a:r>
          </a:p>
        </p:txBody>
      </p:sp>
      <p:sp>
        <p:nvSpPr>
          <p:cNvPr id="705" name="矩形 704">
            <a:extLst>
              <a:ext uri="{FF2B5EF4-FFF2-40B4-BE49-F238E27FC236}">
                <a16:creationId xmlns:a16="http://schemas.microsoft.com/office/drawing/2014/main" id="{9BC80ACF-7901-49FE-B7E2-841DEB6F1985}"/>
              </a:ext>
            </a:extLst>
          </p:cNvPr>
          <p:cNvSpPr/>
          <p:nvPr/>
        </p:nvSpPr>
        <p:spPr>
          <a:xfrm>
            <a:off x="8498200" y="1972754"/>
            <a:ext cx="11760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2048*1</a:t>
            </a:r>
          </a:p>
        </p:txBody>
      </p:sp>
      <p:sp>
        <p:nvSpPr>
          <p:cNvPr id="707" name="矩形 706">
            <a:extLst>
              <a:ext uri="{FF2B5EF4-FFF2-40B4-BE49-F238E27FC236}">
                <a16:creationId xmlns:a16="http://schemas.microsoft.com/office/drawing/2014/main" id="{947D16BD-05F5-4BB2-BC67-99AA31366EB4}"/>
              </a:ext>
            </a:extLst>
          </p:cNvPr>
          <p:cNvSpPr/>
          <p:nvPr/>
        </p:nvSpPr>
        <p:spPr>
          <a:xfrm>
            <a:off x="734672" y="4418936"/>
            <a:ext cx="14359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Input: 32 * 32 * 6</a:t>
            </a:r>
          </a:p>
          <a:p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M = 6</a:t>
            </a:r>
          </a:p>
        </p:txBody>
      </p:sp>
      <p:sp>
        <p:nvSpPr>
          <p:cNvPr id="709" name="矩形 708">
            <a:extLst>
              <a:ext uri="{FF2B5EF4-FFF2-40B4-BE49-F238E27FC236}">
                <a16:creationId xmlns:a16="http://schemas.microsoft.com/office/drawing/2014/main" id="{B27C848C-0090-4235-AB99-58849D619824}"/>
              </a:ext>
            </a:extLst>
          </p:cNvPr>
          <p:cNvSpPr/>
          <p:nvPr/>
        </p:nvSpPr>
        <p:spPr>
          <a:xfrm rot="5400000">
            <a:off x="1083570" y="3974692"/>
            <a:ext cx="14359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Channel</a:t>
            </a:r>
          </a:p>
        </p:txBody>
      </p:sp>
      <p:sp>
        <p:nvSpPr>
          <p:cNvPr id="711" name="矩形 710">
            <a:extLst>
              <a:ext uri="{FF2B5EF4-FFF2-40B4-BE49-F238E27FC236}">
                <a16:creationId xmlns:a16="http://schemas.microsoft.com/office/drawing/2014/main" id="{55700068-B744-4B75-A4A3-753290008F53}"/>
              </a:ext>
            </a:extLst>
          </p:cNvPr>
          <p:cNvSpPr/>
          <p:nvPr/>
        </p:nvSpPr>
        <p:spPr>
          <a:xfrm rot="20892942">
            <a:off x="619772" y="2747893"/>
            <a:ext cx="14359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Scale</a:t>
            </a:r>
          </a:p>
        </p:txBody>
      </p:sp>
      <p:sp>
        <p:nvSpPr>
          <p:cNvPr id="713" name="矩形 712">
            <a:extLst>
              <a:ext uri="{FF2B5EF4-FFF2-40B4-BE49-F238E27FC236}">
                <a16:creationId xmlns:a16="http://schemas.microsoft.com/office/drawing/2014/main" id="{28401AB9-6907-4AE3-87FB-36FAD1CAA956}"/>
              </a:ext>
            </a:extLst>
          </p:cNvPr>
          <p:cNvSpPr/>
          <p:nvPr/>
        </p:nvSpPr>
        <p:spPr>
          <a:xfrm rot="5400000">
            <a:off x="1083570" y="3974692"/>
            <a:ext cx="14359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Channel</a:t>
            </a:r>
          </a:p>
        </p:txBody>
      </p:sp>
      <p:sp>
        <p:nvSpPr>
          <p:cNvPr id="715" name="矩形 714">
            <a:extLst>
              <a:ext uri="{FF2B5EF4-FFF2-40B4-BE49-F238E27FC236}">
                <a16:creationId xmlns:a16="http://schemas.microsoft.com/office/drawing/2014/main" id="{7AA70D3B-ECCB-49D7-A424-856A13075C4D}"/>
              </a:ext>
            </a:extLst>
          </p:cNvPr>
          <p:cNvSpPr/>
          <p:nvPr/>
        </p:nvSpPr>
        <p:spPr>
          <a:xfrm rot="2035795">
            <a:off x="290360" y="4199865"/>
            <a:ext cx="14359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Frame</a:t>
            </a:r>
          </a:p>
        </p:txBody>
      </p:sp>
      <p:sp>
        <p:nvSpPr>
          <p:cNvPr id="717" name="矩形 716">
            <a:extLst>
              <a:ext uri="{FF2B5EF4-FFF2-40B4-BE49-F238E27FC236}">
                <a16:creationId xmlns:a16="http://schemas.microsoft.com/office/drawing/2014/main" id="{827CA3AD-3DFE-495B-87C6-3B15BE240FA8}"/>
              </a:ext>
            </a:extLst>
          </p:cNvPr>
          <p:cNvSpPr/>
          <p:nvPr/>
        </p:nvSpPr>
        <p:spPr>
          <a:xfrm rot="20758667">
            <a:off x="1127295" y="4058288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1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~ F</a:t>
            </a:r>
            <a:r>
              <a:rPr lang="en-US" altLang="zh-CN" sz="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t+M-1</a:t>
            </a:r>
          </a:p>
        </p:txBody>
      </p:sp>
    </p:spTree>
    <p:extLst>
      <p:ext uri="{BB962C8B-B14F-4D97-AF65-F5344CB8AC3E}">
        <p14:creationId xmlns:p14="http://schemas.microsoft.com/office/powerpoint/2010/main" val="256531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74</Words>
  <Application>Microsoft Office PowerPoint</Application>
  <PresentationFormat>宽屏</PresentationFormat>
  <Paragraphs>25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Cambria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嘉雪</dc:creator>
  <cp:lastModifiedBy>李 嘉雪</cp:lastModifiedBy>
  <cp:revision>21</cp:revision>
  <dcterms:created xsi:type="dcterms:W3CDTF">2020-02-05T05:44:36Z</dcterms:created>
  <dcterms:modified xsi:type="dcterms:W3CDTF">2020-02-05T08:57:53Z</dcterms:modified>
</cp:coreProperties>
</file>