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Firewall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Zhuang and Alan </a:t>
            </a:r>
            <a:r>
              <a:rPr lang="en-US" dirty="0" err="1" smtClean="0"/>
              <a:t>wilms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4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kernel module that monitors network traffic by blocking and monitoring IP addresses</a:t>
            </a:r>
          </a:p>
          <a:p>
            <a:pPr lvl="1"/>
            <a:r>
              <a:rPr lang="en-US" dirty="0" smtClean="0"/>
              <a:t>Monitored addresses can have their information (status of incoming packets) displayed to the user</a:t>
            </a:r>
            <a:endParaRPr lang="en-US" dirty="0"/>
          </a:p>
          <a:p>
            <a:r>
              <a:rPr lang="en-US" dirty="0" smtClean="0"/>
              <a:t>Write a user interface shell program that can interact with the kernel module and set parameters for which addresses to block and monitor</a:t>
            </a:r>
          </a:p>
        </p:txBody>
      </p:sp>
    </p:spTree>
    <p:extLst>
      <p:ext uri="{BB962C8B-B14F-4D97-AF65-F5344CB8AC3E}">
        <p14:creationId xmlns:p14="http://schemas.microsoft.com/office/powerpoint/2010/main" val="349682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module uses </a:t>
            </a:r>
            <a:r>
              <a:rPr lang="en-US" dirty="0" err="1" smtClean="0"/>
              <a:t>netfilter</a:t>
            </a:r>
            <a:r>
              <a:rPr lang="en-US" dirty="0" smtClean="0"/>
              <a:t> hooks to deal with incoming/outgoing packets (</a:t>
            </a:r>
            <a:r>
              <a:rPr lang="en-US" b="1" dirty="0" err="1" smtClean="0"/>
              <a:t>netfilter.c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Kernel module also creates a temporary proc file, </a:t>
            </a:r>
            <a:r>
              <a:rPr lang="en-US" dirty="0" err="1" smtClean="0"/>
              <a:t>firewall_rules</a:t>
            </a:r>
            <a:r>
              <a:rPr lang="en-US" dirty="0" smtClean="0"/>
              <a:t>, so that it can communicate with the user space</a:t>
            </a:r>
          </a:p>
          <a:p>
            <a:r>
              <a:rPr lang="en-US" dirty="0" smtClean="0"/>
              <a:t>User shell can choose to block all addresses, unblock all addresses, block/unblock and monitor/</a:t>
            </a:r>
            <a:r>
              <a:rPr lang="en-US" dirty="0" err="1" smtClean="0"/>
              <a:t>unmonitor</a:t>
            </a:r>
            <a:r>
              <a:rPr lang="en-US" dirty="0" smtClean="0"/>
              <a:t> specific addresses, and print the status of monitoring (</a:t>
            </a:r>
            <a:r>
              <a:rPr lang="en-US" b="1" dirty="0" smtClean="0"/>
              <a:t>UI</a:t>
            </a:r>
            <a:r>
              <a:rPr lang="en-US" dirty="0" smtClean="0"/>
              <a:t> directory)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Working on separate files was easy, but when we were both editing the same file we had to make sure not to interfere with each other</a:t>
            </a:r>
          </a:p>
          <a:p>
            <a:r>
              <a:rPr lang="en-US" sz="2400" dirty="0" smtClean="0"/>
              <a:t>Figuring out how to write a kernel module and the many differences from simply writing a C </a:t>
            </a:r>
            <a:r>
              <a:rPr lang="en-US" sz="2400" dirty="0" smtClean="0"/>
              <a:t>program</a:t>
            </a:r>
          </a:p>
          <a:p>
            <a:r>
              <a:rPr lang="en-US" sz="2400" dirty="0" smtClean="0"/>
              <a:t>Figuring out how to properly test the firewall</a:t>
            </a:r>
          </a:p>
          <a:p>
            <a:r>
              <a:rPr lang="en-US" sz="2400" dirty="0" smtClean="0"/>
              <a:t>Debugging was difficult, especially when bugs would crash the VM</a:t>
            </a:r>
          </a:p>
        </p:txBody>
      </p:sp>
    </p:spTree>
    <p:extLst>
      <p:ext uri="{BB962C8B-B14F-4D97-AF65-F5344CB8AC3E}">
        <p14:creationId xmlns:p14="http://schemas.microsoft.com/office/powerpoint/2010/main" val="228610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Deeper understanding of communication between IP addresses (was interesting to monitor incoming/outgoing packets when watching a YouTube video)</a:t>
            </a:r>
          </a:p>
          <a:p>
            <a:r>
              <a:rPr lang="en-US" sz="2400" dirty="0" smtClean="0"/>
              <a:t>How kernel modules are structured and implemented</a:t>
            </a:r>
          </a:p>
          <a:p>
            <a:r>
              <a:rPr lang="en-US" sz="2400" dirty="0" smtClean="0"/>
              <a:t>A useful way to share data between the user space and kernel</a:t>
            </a:r>
          </a:p>
          <a:p>
            <a:r>
              <a:rPr lang="en-US" sz="2400" dirty="0" smtClean="0"/>
              <a:t>How to delegate tasks and schedule </a:t>
            </a:r>
            <a:r>
              <a:rPr lang="en-US" sz="2400" smtClean="0"/>
              <a:t>productivity cycles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429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Eric implemented usage of the proc filesystem, the UI shell, and communication between the user and the kernel module</a:t>
            </a:r>
          </a:p>
          <a:p>
            <a:r>
              <a:rPr lang="en-US" sz="2800" dirty="0" smtClean="0"/>
              <a:t>Alan implemented the functionality of the kernel module for handling network </a:t>
            </a:r>
            <a:r>
              <a:rPr lang="en-US" sz="2800" dirty="0" smtClean="0"/>
              <a:t>traffic</a:t>
            </a:r>
          </a:p>
          <a:p>
            <a:r>
              <a:rPr lang="en-US" sz="2800" smtClean="0"/>
              <a:t>Both worked on </a:t>
            </a:r>
            <a:r>
              <a:rPr lang="en-US" sz="2800" dirty="0" smtClean="0"/>
              <a:t>the report, general debugging, </a:t>
            </a:r>
            <a:r>
              <a:rPr lang="en-US" sz="2800" smtClean="0"/>
              <a:t>design document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1357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289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Network Firewall Module</vt:lpstr>
      <vt:lpstr>Idea of Project</vt:lpstr>
      <vt:lpstr>Overall Structure</vt:lpstr>
      <vt:lpstr>Challenges</vt:lpstr>
      <vt:lpstr>What We Learned</vt:lpstr>
      <vt:lpstr>Work Distribution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Firewall Module</dc:title>
  <dc:creator>Eric Zhuang</dc:creator>
  <cp:lastModifiedBy>Eric Zhuang</cp:lastModifiedBy>
  <cp:revision>11</cp:revision>
  <dcterms:created xsi:type="dcterms:W3CDTF">2017-04-29T21:20:39Z</dcterms:created>
  <dcterms:modified xsi:type="dcterms:W3CDTF">2017-04-30T06:08:20Z</dcterms:modified>
</cp:coreProperties>
</file>