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0" r:id="rId4"/>
    <p:sldId id="261" r:id="rId5"/>
    <p:sldId id="265" r:id="rId6"/>
    <p:sldId id="259" r:id="rId7"/>
    <p:sldId id="262" r:id="rId8"/>
    <p:sldId id="263" r:id="rId9"/>
    <p:sldId id="264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2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7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2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68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7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4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11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2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6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6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3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3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6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6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7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497CC74-6C4D-4E27-8594-834FBF3C7E8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47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annerfox.github.io/" TargetMode="External"/><Relationship Id="rId2" Type="http://schemas.openxmlformats.org/officeDocument/2006/relationships/hyperlink" Target="mailto:alanwilson020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nerFox/Javascript-Tal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osejs.com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pbox/node-sqlite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equelizejs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Connecting to SQL/</a:t>
            </a:r>
            <a:r>
              <a:rPr lang="en-US" dirty="0" err="1" smtClean="0"/>
              <a:t>noSQL</a:t>
            </a:r>
            <a:r>
              <a:rPr lang="en-US" dirty="0" smtClean="0"/>
              <a:t> databases in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Meetup.com Peoria JavaScript Meetup</a:t>
            </a:r>
          </a:p>
          <a:p>
            <a:r>
              <a:rPr lang="en-US" dirty="0" smtClean="0"/>
              <a:t>Monday, December 10</a:t>
            </a:r>
            <a:r>
              <a:rPr lang="en-US" baseline="30000" dirty="0" smtClean="0"/>
              <a:t>th</a:t>
            </a:r>
            <a:r>
              <a:rPr lang="en-US" dirty="0" smtClean="0"/>
              <a:t>, 2018</a:t>
            </a:r>
          </a:p>
          <a:p>
            <a:endParaRPr lang="en-US" dirty="0"/>
          </a:p>
          <a:p>
            <a:r>
              <a:rPr lang="en-US" dirty="0" smtClean="0"/>
              <a:t>Alan 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With Great Power, Comes Great Responsibility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588" y="3252787"/>
            <a:ext cx="6343650" cy="1952625"/>
          </a:xfrm>
        </p:spPr>
      </p:pic>
    </p:spTree>
    <p:extLst>
      <p:ext uri="{BB962C8B-B14F-4D97-AF65-F5344CB8AC3E}">
        <p14:creationId xmlns:p14="http://schemas.microsoft.com/office/powerpoint/2010/main" val="10532325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164" y="480265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latin typeface="Consolas" panose="020B0609020204030204" pitchFamily="49" charset="0"/>
              </a:rPr>
              <a:t>&lt;/END&gt;</a:t>
            </a:r>
            <a:endParaRPr lang="en-US" sz="8800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164" y="685800"/>
            <a:ext cx="8534400" cy="41168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About Me: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Alan Wilson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alanwilson020@gmail.com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309-241-7990</a:t>
            </a:r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http://nannerfox.github.io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226325"/>
            <a:ext cx="1517904" cy="15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30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we are going to cover tonight: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79821"/>
            <a:ext cx="9905998" cy="3857369"/>
          </a:xfrm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NodeJS</a:t>
            </a:r>
            <a:r>
              <a:rPr lang="en-US" dirty="0" smtClean="0"/>
              <a:t> setup</a:t>
            </a:r>
          </a:p>
          <a:p>
            <a:r>
              <a:rPr lang="en-US" dirty="0" smtClean="0"/>
              <a:t>MongoDB in Mongoose</a:t>
            </a:r>
          </a:p>
          <a:p>
            <a:r>
              <a:rPr lang="en-US" dirty="0" smtClean="0"/>
              <a:t>SQL in SQLite3</a:t>
            </a:r>
          </a:p>
          <a:p>
            <a:r>
              <a:rPr lang="en-US" dirty="0" smtClean="0"/>
              <a:t>SQL in </a:t>
            </a:r>
            <a:r>
              <a:rPr lang="en-US" dirty="0" err="1" smtClean="0"/>
              <a:t>Sequelize</a:t>
            </a:r>
            <a:endParaRPr lang="en-US" dirty="0" smtClean="0"/>
          </a:p>
          <a:p>
            <a:r>
              <a:rPr lang="en-US" dirty="0" smtClean="0"/>
              <a:t>Tips and Tricks</a:t>
            </a:r>
          </a:p>
          <a:p>
            <a:r>
              <a:rPr lang="en-US" dirty="0" smtClean="0"/>
              <a:t>Q&amp;A (WELCOME AT ANY TIME!)</a:t>
            </a:r>
          </a:p>
          <a:p>
            <a:r>
              <a:rPr lang="en-US" dirty="0" smtClean="0"/>
              <a:t>??</a:t>
            </a:r>
          </a:p>
          <a:p>
            <a:r>
              <a:rPr lang="en-US" dirty="0"/>
              <a:t>Follow Along at: </a:t>
            </a:r>
            <a:r>
              <a:rPr lang="en-US" dirty="0">
                <a:hlinkClick r:id="rId2"/>
              </a:rPr>
              <a:t>https://github.com/NannerFox/Javascript-Talk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692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"/>
            <a:ext cx="12252960" cy="68922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09318" y="65903"/>
            <a:ext cx="5568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Data </a:t>
            </a:r>
            <a:r>
              <a:rPr lang="en-US" sz="5400" b="1" dirty="0" smtClean="0">
                <a:solidFill>
                  <a:schemeClr val="bg1"/>
                </a:solidFill>
              </a:rPr>
              <a:t>bases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408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90" y="337294"/>
            <a:ext cx="10198443" cy="1507067"/>
          </a:xfrm>
        </p:spPr>
        <p:txBody>
          <a:bodyPr/>
          <a:lstStyle/>
          <a:p>
            <a:pPr algn="ctr"/>
            <a:r>
              <a:rPr lang="en-US" b="1" dirty="0" smtClean="0"/>
              <a:t>Databases Types and Popularity Trends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77" y="1844361"/>
            <a:ext cx="5089067" cy="4298199"/>
          </a:xfrm>
        </p:spPr>
      </p:pic>
    </p:spTree>
    <p:extLst>
      <p:ext uri="{BB962C8B-B14F-4D97-AF65-F5344CB8AC3E}">
        <p14:creationId xmlns:p14="http://schemas.microsoft.com/office/powerpoint/2010/main" val="37001324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41918"/>
          </a:xfrm>
        </p:spPr>
        <p:txBody>
          <a:bodyPr/>
          <a:lstStyle/>
          <a:p>
            <a:pPr algn="ctr"/>
            <a:r>
              <a:rPr lang="en-US" dirty="0" smtClean="0"/>
              <a:t>Sample SQLite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651518"/>
            <a:ext cx="7620000" cy="3829050"/>
          </a:xfrm>
        </p:spPr>
      </p:pic>
    </p:spTree>
    <p:extLst>
      <p:ext uri="{BB962C8B-B14F-4D97-AF65-F5344CB8AC3E}">
        <p14:creationId xmlns:p14="http://schemas.microsoft.com/office/powerpoint/2010/main" val="12484445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Creating a Simple Node.js server</a:t>
            </a:r>
            <a:endParaRPr lang="en-US" sz="40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76" y="2514600"/>
            <a:ext cx="6635469" cy="3124200"/>
          </a:xfrm>
        </p:spPr>
      </p:pic>
      <p:sp>
        <p:nvSpPr>
          <p:cNvPr id="8" name="TextBox 7"/>
          <p:cNvSpPr txBox="1"/>
          <p:nvPr/>
        </p:nvSpPr>
        <p:spPr>
          <a:xfrm>
            <a:off x="4957722" y="594360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https://nodejs.org/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271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Mongoose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12" y="2514600"/>
            <a:ext cx="4165600" cy="3124200"/>
          </a:xfrm>
        </p:spPr>
      </p:pic>
      <p:sp>
        <p:nvSpPr>
          <p:cNvPr id="5" name="TextBox 4"/>
          <p:cNvSpPr txBox="1"/>
          <p:nvPr/>
        </p:nvSpPr>
        <p:spPr>
          <a:xfrm>
            <a:off x="2587814" y="6082018"/>
            <a:ext cx="701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https://mongoosejs.com/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632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SQLite3</a:t>
            </a:r>
            <a:endParaRPr lang="en-US" sz="5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46" y="2514600"/>
            <a:ext cx="5624132" cy="2666776"/>
          </a:xfrm>
        </p:spPr>
      </p:pic>
      <p:sp>
        <p:nvSpPr>
          <p:cNvPr id="4" name="TextBox 3"/>
          <p:cNvSpPr txBox="1"/>
          <p:nvPr/>
        </p:nvSpPr>
        <p:spPr>
          <a:xfrm>
            <a:off x="3683335" y="5943599"/>
            <a:ext cx="482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https://github.com/mapbox/node-sqlite3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292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 smtClean="0"/>
              <a:t>Sequelize</a:t>
            </a:r>
            <a:endParaRPr lang="en-US" sz="5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98" y="2514600"/>
            <a:ext cx="6296025" cy="2628900"/>
          </a:xfrm>
        </p:spPr>
      </p:pic>
      <p:sp>
        <p:nvSpPr>
          <p:cNvPr id="4" name="TextBox 3"/>
          <p:cNvSpPr txBox="1"/>
          <p:nvPr/>
        </p:nvSpPr>
        <p:spPr>
          <a:xfrm>
            <a:off x="4411098" y="5943599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http://docs.sequelizejs.com/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28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429</TotalTime>
  <Words>102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Consolas</vt:lpstr>
      <vt:lpstr>Mesh</vt:lpstr>
      <vt:lpstr>Connecting to SQL/noSQL databases in NodeJS</vt:lpstr>
      <vt:lpstr>What we are going to cover tonight:</vt:lpstr>
      <vt:lpstr>PowerPoint Presentation</vt:lpstr>
      <vt:lpstr>Databases Types and Popularity Trends</vt:lpstr>
      <vt:lpstr>Sample SQLite Database</vt:lpstr>
      <vt:lpstr>Creating a Simple Node.js server</vt:lpstr>
      <vt:lpstr>Mongoose</vt:lpstr>
      <vt:lpstr>SQLite3</vt:lpstr>
      <vt:lpstr>Sequelize</vt:lpstr>
      <vt:lpstr>With Great Power, Comes Great Responsibility</vt:lpstr>
      <vt:lpstr>&lt;/END&gt;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Wilson</dc:creator>
  <cp:lastModifiedBy>Alan Wilson</cp:lastModifiedBy>
  <cp:revision>20</cp:revision>
  <dcterms:created xsi:type="dcterms:W3CDTF">2018-11-15T00:11:22Z</dcterms:created>
  <dcterms:modified xsi:type="dcterms:W3CDTF">2018-12-09T20:57:45Z</dcterms:modified>
</cp:coreProperties>
</file>