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CC74-6C4D-4E27-8594-834FBF3C7E8D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82FD-0D1B-4B62-925A-5A56511B6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99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CC74-6C4D-4E27-8594-834FBF3C7E8D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82FD-0D1B-4B62-925A-5A56511B6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37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CC74-6C4D-4E27-8594-834FBF3C7E8D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82FD-0D1B-4B62-925A-5A56511B6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30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CC74-6C4D-4E27-8594-834FBF3C7E8D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82FD-0D1B-4B62-925A-5A56511B6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63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CC74-6C4D-4E27-8594-834FBF3C7E8D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82FD-0D1B-4B62-925A-5A56511B6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7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CC74-6C4D-4E27-8594-834FBF3C7E8D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82FD-0D1B-4B62-925A-5A56511B6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35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CC74-6C4D-4E27-8594-834FBF3C7E8D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82FD-0D1B-4B62-925A-5A56511B6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703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CC74-6C4D-4E27-8594-834FBF3C7E8D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82FD-0D1B-4B62-925A-5A56511B6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29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CC74-6C4D-4E27-8594-834FBF3C7E8D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82FD-0D1B-4B62-925A-5A56511B6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4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CC74-6C4D-4E27-8594-834FBF3C7E8D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82FD-0D1B-4B62-925A-5A56511B6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25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CC74-6C4D-4E27-8594-834FBF3C7E8D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82FD-0D1B-4B62-925A-5A56511B6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608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7CC74-6C4D-4E27-8594-834FBF3C7E8D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182FD-0D1B-4B62-925A-5A56511B6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98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nannerfox.github.io/" TargetMode="External"/><Relationship Id="rId2" Type="http://schemas.openxmlformats.org/officeDocument/2006/relationships/hyperlink" Target="mailto:alanwilson020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Connecting to SQL/</a:t>
            </a:r>
            <a:r>
              <a:rPr lang="en-US" dirty="0" err="1" smtClean="0"/>
              <a:t>noSQL</a:t>
            </a:r>
            <a:r>
              <a:rPr lang="en-US" dirty="0" smtClean="0"/>
              <a:t> databases in </a:t>
            </a:r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Meetup.com Peoria JavaScript Meetup</a:t>
            </a:r>
          </a:p>
          <a:p>
            <a:r>
              <a:rPr lang="en-US" dirty="0" smtClean="0"/>
              <a:t>Monday, December 10</a:t>
            </a:r>
            <a:r>
              <a:rPr lang="en-US" baseline="30000" dirty="0" smtClean="0"/>
              <a:t>th</a:t>
            </a:r>
            <a:r>
              <a:rPr lang="en-US" dirty="0" smtClean="0"/>
              <a:t>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07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are going to cover tonight: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dirty="0" err="1" smtClean="0"/>
              <a:t>NodeJS</a:t>
            </a:r>
            <a:r>
              <a:rPr lang="en-US" dirty="0" smtClean="0"/>
              <a:t> setup</a:t>
            </a:r>
          </a:p>
          <a:p>
            <a:r>
              <a:rPr lang="en-US" dirty="0" smtClean="0"/>
              <a:t>MongoDB in Mongoose</a:t>
            </a:r>
          </a:p>
          <a:p>
            <a:r>
              <a:rPr lang="en-US" dirty="0" smtClean="0"/>
              <a:t>SQL in SQLite3</a:t>
            </a:r>
          </a:p>
          <a:p>
            <a:r>
              <a:rPr lang="en-US" dirty="0" smtClean="0"/>
              <a:t>SQL in </a:t>
            </a:r>
            <a:r>
              <a:rPr lang="en-US" dirty="0" err="1" smtClean="0"/>
              <a:t>Sequelize</a:t>
            </a:r>
            <a:endParaRPr lang="en-US" dirty="0" smtClean="0"/>
          </a:p>
          <a:p>
            <a:r>
              <a:rPr lang="en-US" dirty="0" smtClean="0"/>
              <a:t>Tips and Tricks</a:t>
            </a:r>
          </a:p>
          <a:p>
            <a:r>
              <a:rPr lang="en-US" dirty="0" smtClean="0"/>
              <a:t>Q&amp;A (WELCOME AT ANY TIME!)</a:t>
            </a:r>
          </a:p>
          <a:p>
            <a:r>
              <a:rPr lang="en-US" dirty="0" smtClean="0"/>
              <a:t>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6922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62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"/>
            <a:ext cx="12252960" cy="689229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427296" y="0"/>
            <a:ext cx="33983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Databases:</a:t>
            </a:r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284085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Databases Types and Popularity Trends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008" y="1825625"/>
            <a:ext cx="5151984" cy="4351338"/>
          </a:xfrm>
        </p:spPr>
      </p:pic>
    </p:spTree>
    <p:extLst>
      <p:ext uri="{BB962C8B-B14F-4D97-AF65-F5344CB8AC3E}">
        <p14:creationId xmlns:p14="http://schemas.microsoft.com/office/powerpoint/2010/main" val="37001324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b="1" dirty="0" smtClean="0">
                <a:latin typeface="Consolas" panose="020B0609020204030204" pitchFamily="49" charset="0"/>
              </a:rPr>
              <a:t>&lt;/END&gt;</a:t>
            </a:r>
            <a:endParaRPr lang="en-US" sz="8800" b="1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About Me: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Alan Wilson</a:t>
            </a:r>
          </a:p>
          <a:p>
            <a:pPr marL="0" indent="0" algn="ctr">
              <a:buNone/>
            </a:pPr>
            <a:r>
              <a:rPr lang="en-US" dirty="0" smtClean="0">
                <a:hlinkClick r:id="rId2"/>
              </a:rPr>
              <a:t>alanwilson020@gmail.com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309-241-7990</a:t>
            </a:r>
          </a:p>
          <a:p>
            <a:pPr marL="0" indent="0" algn="ctr">
              <a:buNone/>
            </a:pPr>
            <a:r>
              <a:rPr lang="en-US" dirty="0" smtClean="0">
                <a:hlinkClick r:id="rId3"/>
              </a:rPr>
              <a:t>http://nannerfox.github.io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048" y="2184014"/>
            <a:ext cx="1517904" cy="151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83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60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Theme</vt:lpstr>
      <vt:lpstr>Connecting to SQL/noSQL databases in NodeJS</vt:lpstr>
      <vt:lpstr>What we are going to cover tonight:</vt:lpstr>
      <vt:lpstr>PowerPoint Presentation</vt:lpstr>
      <vt:lpstr>PowerPoint Presentation</vt:lpstr>
      <vt:lpstr>Databases Types and Popularity Trends</vt:lpstr>
      <vt:lpstr>&lt;/END&gt;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Wilson</dc:creator>
  <cp:lastModifiedBy>Alan Wilson</cp:lastModifiedBy>
  <cp:revision>5</cp:revision>
  <dcterms:created xsi:type="dcterms:W3CDTF">2018-11-15T00:11:22Z</dcterms:created>
  <dcterms:modified xsi:type="dcterms:W3CDTF">2018-11-15T03:10:47Z</dcterms:modified>
</cp:coreProperties>
</file>