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5F83E-A45E-4B9B-97E6-EED12064217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D0AD8E-B304-4A35-A629-5B0B37F5ABC7}">
      <dgm:prSet/>
      <dgm:spPr/>
      <dgm:t>
        <a:bodyPr/>
        <a:lstStyle/>
        <a:p>
          <a:r>
            <a:rPr lang="de-CH"/>
            <a:t>Ausgangslage</a:t>
          </a:r>
          <a:endParaRPr lang="en-US"/>
        </a:p>
      </dgm:t>
    </dgm:pt>
    <dgm:pt modelId="{52130758-51ED-4EB2-9901-78E2A3D68FDA}" type="parTrans" cxnId="{911FBE4C-F976-42FA-963D-58F2A90D2EA8}">
      <dgm:prSet/>
      <dgm:spPr/>
      <dgm:t>
        <a:bodyPr/>
        <a:lstStyle/>
        <a:p>
          <a:endParaRPr lang="en-US"/>
        </a:p>
      </dgm:t>
    </dgm:pt>
    <dgm:pt modelId="{F56637DD-D745-4043-BECA-5D65F0A351A7}" type="sibTrans" cxnId="{911FBE4C-F976-42FA-963D-58F2A90D2EA8}">
      <dgm:prSet/>
      <dgm:spPr/>
      <dgm:t>
        <a:bodyPr/>
        <a:lstStyle/>
        <a:p>
          <a:endParaRPr lang="en-US"/>
        </a:p>
      </dgm:t>
    </dgm:pt>
    <dgm:pt modelId="{639323BE-1BBD-49A8-99E5-1EFD4A12E333}">
      <dgm:prSet/>
      <dgm:spPr/>
      <dgm:t>
        <a:bodyPr/>
        <a:lstStyle/>
        <a:p>
          <a:r>
            <a:rPr lang="de-CH"/>
            <a:t>Auftrag</a:t>
          </a:r>
          <a:endParaRPr lang="en-US"/>
        </a:p>
      </dgm:t>
    </dgm:pt>
    <dgm:pt modelId="{C751D4F5-181F-48B3-B8E1-BA6005FE0286}" type="parTrans" cxnId="{D834AB97-E1D6-4C25-AE08-754AC8BCBC00}">
      <dgm:prSet/>
      <dgm:spPr/>
      <dgm:t>
        <a:bodyPr/>
        <a:lstStyle/>
        <a:p>
          <a:endParaRPr lang="en-US"/>
        </a:p>
      </dgm:t>
    </dgm:pt>
    <dgm:pt modelId="{9CFEE654-A59A-4FF2-A449-8DBCFB8E2527}" type="sibTrans" cxnId="{D834AB97-E1D6-4C25-AE08-754AC8BCBC00}">
      <dgm:prSet/>
      <dgm:spPr/>
      <dgm:t>
        <a:bodyPr/>
        <a:lstStyle/>
        <a:p>
          <a:endParaRPr lang="en-US"/>
        </a:p>
      </dgm:t>
    </dgm:pt>
    <dgm:pt modelId="{08EB7BB9-7B18-4E78-8804-3391D5DB47D3}">
      <dgm:prSet/>
      <dgm:spPr/>
      <dgm:t>
        <a:bodyPr/>
        <a:lstStyle/>
        <a:p>
          <a:r>
            <a:rPr lang="de-CH"/>
            <a:t>Design</a:t>
          </a:r>
          <a:endParaRPr lang="en-US"/>
        </a:p>
      </dgm:t>
    </dgm:pt>
    <dgm:pt modelId="{9F40F624-A09A-49AC-8950-E25C3508B569}" type="parTrans" cxnId="{CB704B03-7FC3-4C90-8069-4D970792CD57}">
      <dgm:prSet/>
      <dgm:spPr/>
      <dgm:t>
        <a:bodyPr/>
        <a:lstStyle/>
        <a:p>
          <a:endParaRPr lang="en-US"/>
        </a:p>
      </dgm:t>
    </dgm:pt>
    <dgm:pt modelId="{FDA1B712-2DB4-4B57-9691-84B1CC4718C3}" type="sibTrans" cxnId="{CB704B03-7FC3-4C90-8069-4D970792CD57}">
      <dgm:prSet/>
      <dgm:spPr/>
      <dgm:t>
        <a:bodyPr/>
        <a:lstStyle/>
        <a:p>
          <a:endParaRPr lang="en-US"/>
        </a:p>
      </dgm:t>
    </dgm:pt>
    <dgm:pt modelId="{C6842795-A712-4815-AAF0-EA5337A7BD5C}">
      <dgm:prSet/>
      <dgm:spPr/>
      <dgm:t>
        <a:bodyPr/>
        <a:lstStyle/>
        <a:p>
          <a:r>
            <a:rPr lang="de-CH"/>
            <a:t>Produkt</a:t>
          </a:r>
          <a:endParaRPr lang="en-US"/>
        </a:p>
      </dgm:t>
    </dgm:pt>
    <dgm:pt modelId="{3C59C5E9-24D8-4A68-81A4-E829B98E5990}" type="parTrans" cxnId="{586C7FF3-1CC8-427B-AB3F-C269E053587C}">
      <dgm:prSet/>
      <dgm:spPr/>
      <dgm:t>
        <a:bodyPr/>
        <a:lstStyle/>
        <a:p>
          <a:endParaRPr lang="en-US"/>
        </a:p>
      </dgm:t>
    </dgm:pt>
    <dgm:pt modelId="{FC428B77-E707-44D6-8B70-8B52C866C2AC}" type="sibTrans" cxnId="{586C7FF3-1CC8-427B-AB3F-C269E053587C}">
      <dgm:prSet/>
      <dgm:spPr/>
      <dgm:t>
        <a:bodyPr/>
        <a:lstStyle/>
        <a:p>
          <a:endParaRPr lang="en-US"/>
        </a:p>
      </dgm:t>
    </dgm:pt>
    <dgm:pt modelId="{30EDF8B8-D960-4FAD-AC10-F246C92F9589}">
      <dgm:prSet/>
      <dgm:spPr/>
      <dgm:t>
        <a:bodyPr/>
        <a:lstStyle/>
        <a:p>
          <a:r>
            <a:rPr lang="de-CH"/>
            <a:t>Schlusswort</a:t>
          </a:r>
          <a:endParaRPr lang="en-US"/>
        </a:p>
      </dgm:t>
    </dgm:pt>
    <dgm:pt modelId="{E4208A2C-A986-45F7-928B-332CB03C4017}" type="parTrans" cxnId="{55AA9B44-DA03-4D12-8485-FCBC8E28D59F}">
      <dgm:prSet/>
      <dgm:spPr/>
      <dgm:t>
        <a:bodyPr/>
        <a:lstStyle/>
        <a:p>
          <a:endParaRPr lang="en-US"/>
        </a:p>
      </dgm:t>
    </dgm:pt>
    <dgm:pt modelId="{76C10335-4C87-4936-8772-5721047F6586}" type="sibTrans" cxnId="{55AA9B44-DA03-4D12-8485-FCBC8E28D59F}">
      <dgm:prSet/>
      <dgm:spPr/>
      <dgm:t>
        <a:bodyPr/>
        <a:lstStyle/>
        <a:p>
          <a:endParaRPr lang="en-US"/>
        </a:p>
      </dgm:t>
    </dgm:pt>
    <dgm:pt modelId="{534F556E-00DF-4899-BE23-4BB411471B62}" type="pres">
      <dgm:prSet presAssocID="{5A95F83E-A45E-4B9B-97E6-EED120642170}" presName="outerComposite" presStyleCnt="0">
        <dgm:presLayoutVars>
          <dgm:chMax val="5"/>
          <dgm:dir/>
          <dgm:resizeHandles val="exact"/>
        </dgm:presLayoutVars>
      </dgm:prSet>
      <dgm:spPr/>
    </dgm:pt>
    <dgm:pt modelId="{7A07796F-C103-40B1-A7AC-CFD46A010935}" type="pres">
      <dgm:prSet presAssocID="{5A95F83E-A45E-4B9B-97E6-EED120642170}" presName="dummyMaxCanvas" presStyleCnt="0">
        <dgm:presLayoutVars/>
      </dgm:prSet>
      <dgm:spPr/>
    </dgm:pt>
    <dgm:pt modelId="{BA96C459-057F-4B7B-B665-A25C03400D67}" type="pres">
      <dgm:prSet presAssocID="{5A95F83E-A45E-4B9B-97E6-EED120642170}" presName="FiveNodes_1" presStyleLbl="node1" presStyleIdx="0" presStyleCnt="5">
        <dgm:presLayoutVars>
          <dgm:bulletEnabled val="1"/>
        </dgm:presLayoutVars>
      </dgm:prSet>
      <dgm:spPr/>
    </dgm:pt>
    <dgm:pt modelId="{8AB35CDB-BC25-4FF3-9044-896942F96478}" type="pres">
      <dgm:prSet presAssocID="{5A95F83E-A45E-4B9B-97E6-EED120642170}" presName="FiveNodes_2" presStyleLbl="node1" presStyleIdx="1" presStyleCnt="5">
        <dgm:presLayoutVars>
          <dgm:bulletEnabled val="1"/>
        </dgm:presLayoutVars>
      </dgm:prSet>
      <dgm:spPr/>
    </dgm:pt>
    <dgm:pt modelId="{5B8DE41F-1E5D-497C-A7D5-52096EAE1CCE}" type="pres">
      <dgm:prSet presAssocID="{5A95F83E-A45E-4B9B-97E6-EED120642170}" presName="FiveNodes_3" presStyleLbl="node1" presStyleIdx="2" presStyleCnt="5">
        <dgm:presLayoutVars>
          <dgm:bulletEnabled val="1"/>
        </dgm:presLayoutVars>
      </dgm:prSet>
      <dgm:spPr/>
    </dgm:pt>
    <dgm:pt modelId="{C1039B96-FFFA-4220-8EED-943504E915DA}" type="pres">
      <dgm:prSet presAssocID="{5A95F83E-A45E-4B9B-97E6-EED120642170}" presName="FiveNodes_4" presStyleLbl="node1" presStyleIdx="3" presStyleCnt="5">
        <dgm:presLayoutVars>
          <dgm:bulletEnabled val="1"/>
        </dgm:presLayoutVars>
      </dgm:prSet>
      <dgm:spPr/>
    </dgm:pt>
    <dgm:pt modelId="{35725AE4-C517-41B1-A13C-A369D84923CA}" type="pres">
      <dgm:prSet presAssocID="{5A95F83E-A45E-4B9B-97E6-EED120642170}" presName="FiveNodes_5" presStyleLbl="node1" presStyleIdx="4" presStyleCnt="5">
        <dgm:presLayoutVars>
          <dgm:bulletEnabled val="1"/>
        </dgm:presLayoutVars>
      </dgm:prSet>
      <dgm:spPr/>
    </dgm:pt>
    <dgm:pt modelId="{A3D96E32-8C8C-4261-BBA6-661D14EFDE5B}" type="pres">
      <dgm:prSet presAssocID="{5A95F83E-A45E-4B9B-97E6-EED120642170}" presName="FiveConn_1-2" presStyleLbl="fgAccFollowNode1" presStyleIdx="0" presStyleCnt="4">
        <dgm:presLayoutVars>
          <dgm:bulletEnabled val="1"/>
        </dgm:presLayoutVars>
      </dgm:prSet>
      <dgm:spPr/>
    </dgm:pt>
    <dgm:pt modelId="{AC1C3117-BF3A-4061-9FBC-197B437963D6}" type="pres">
      <dgm:prSet presAssocID="{5A95F83E-A45E-4B9B-97E6-EED120642170}" presName="FiveConn_2-3" presStyleLbl="fgAccFollowNode1" presStyleIdx="1" presStyleCnt="4">
        <dgm:presLayoutVars>
          <dgm:bulletEnabled val="1"/>
        </dgm:presLayoutVars>
      </dgm:prSet>
      <dgm:spPr/>
    </dgm:pt>
    <dgm:pt modelId="{55E7FCD3-0816-4FBA-AB81-4A9761D2C31D}" type="pres">
      <dgm:prSet presAssocID="{5A95F83E-A45E-4B9B-97E6-EED120642170}" presName="FiveConn_3-4" presStyleLbl="fgAccFollowNode1" presStyleIdx="2" presStyleCnt="4">
        <dgm:presLayoutVars>
          <dgm:bulletEnabled val="1"/>
        </dgm:presLayoutVars>
      </dgm:prSet>
      <dgm:spPr/>
    </dgm:pt>
    <dgm:pt modelId="{A2D98EF5-6F56-48A7-BB03-DB6247F4BDE4}" type="pres">
      <dgm:prSet presAssocID="{5A95F83E-A45E-4B9B-97E6-EED120642170}" presName="FiveConn_4-5" presStyleLbl="fgAccFollowNode1" presStyleIdx="3" presStyleCnt="4">
        <dgm:presLayoutVars>
          <dgm:bulletEnabled val="1"/>
        </dgm:presLayoutVars>
      </dgm:prSet>
      <dgm:spPr/>
    </dgm:pt>
    <dgm:pt modelId="{334DEFBF-33D5-4C5A-9CA3-F3AF81511B64}" type="pres">
      <dgm:prSet presAssocID="{5A95F83E-A45E-4B9B-97E6-EED120642170}" presName="FiveNodes_1_text" presStyleLbl="node1" presStyleIdx="4" presStyleCnt="5">
        <dgm:presLayoutVars>
          <dgm:bulletEnabled val="1"/>
        </dgm:presLayoutVars>
      </dgm:prSet>
      <dgm:spPr/>
    </dgm:pt>
    <dgm:pt modelId="{6922645B-95F0-4279-9470-CCB0FC3B4A96}" type="pres">
      <dgm:prSet presAssocID="{5A95F83E-A45E-4B9B-97E6-EED120642170}" presName="FiveNodes_2_text" presStyleLbl="node1" presStyleIdx="4" presStyleCnt="5">
        <dgm:presLayoutVars>
          <dgm:bulletEnabled val="1"/>
        </dgm:presLayoutVars>
      </dgm:prSet>
      <dgm:spPr/>
    </dgm:pt>
    <dgm:pt modelId="{C284AB42-1E5B-4E1D-BCE5-42DAEA922AEB}" type="pres">
      <dgm:prSet presAssocID="{5A95F83E-A45E-4B9B-97E6-EED120642170}" presName="FiveNodes_3_text" presStyleLbl="node1" presStyleIdx="4" presStyleCnt="5">
        <dgm:presLayoutVars>
          <dgm:bulletEnabled val="1"/>
        </dgm:presLayoutVars>
      </dgm:prSet>
      <dgm:spPr/>
    </dgm:pt>
    <dgm:pt modelId="{9B5A32F1-EC42-48E4-9FED-14804DBE8F6F}" type="pres">
      <dgm:prSet presAssocID="{5A95F83E-A45E-4B9B-97E6-EED120642170}" presName="FiveNodes_4_text" presStyleLbl="node1" presStyleIdx="4" presStyleCnt="5">
        <dgm:presLayoutVars>
          <dgm:bulletEnabled val="1"/>
        </dgm:presLayoutVars>
      </dgm:prSet>
      <dgm:spPr/>
    </dgm:pt>
    <dgm:pt modelId="{669564A6-9A0F-4C71-A8B2-58BFBF7E4EDA}" type="pres">
      <dgm:prSet presAssocID="{5A95F83E-A45E-4B9B-97E6-EED12064217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4E20903-24E8-46E0-8F5A-AFD481699CAC}" type="presOf" srcId="{639323BE-1BBD-49A8-99E5-1EFD4A12E333}" destId="{6922645B-95F0-4279-9470-CCB0FC3B4A96}" srcOrd="1" destOrd="0" presId="urn:microsoft.com/office/officeart/2005/8/layout/vProcess5"/>
    <dgm:cxn modelId="{CB704B03-7FC3-4C90-8069-4D970792CD57}" srcId="{5A95F83E-A45E-4B9B-97E6-EED120642170}" destId="{08EB7BB9-7B18-4E78-8804-3391D5DB47D3}" srcOrd="2" destOrd="0" parTransId="{9F40F624-A09A-49AC-8950-E25C3508B569}" sibTransId="{FDA1B712-2DB4-4B57-9691-84B1CC4718C3}"/>
    <dgm:cxn modelId="{5A545505-45FC-4ED6-BB52-FA1F29886E59}" type="presOf" srcId="{C6842795-A712-4815-AAF0-EA5337A7BD5C}" destId="{9B5A32F1-EC42-48E4-9FED-14804DBE8F6F}" srcOrd="1" destOrd="0" presId="urn:microsoft.com/office/officeart/2005/8/layout/vProcess5"/>
    <dgm:cxn modelId="{03CF325F-E9AF-41D8-83FF-67FFCFF2BED3}" type="presOf" srcId="{30EDF8B8-D960-4FAD-AC10-F246C92F9589}" destId="{35725AE4-C517-41B1-A13C-A369D84923CA}" srcOrd="0" destOrd="0" presId="urn:microsoft.com/office/officeart/2005/8/layout/vProcess5"/>
    <dgm:cxn modelId="{3876F55F-4BCB-471C-8116-CDFCA10F3886}" type="presOf" srcId="{30EDF8B8-D960-4FAD-AC10-F246C92F9589}" destId="{669564A6-9A0F-4C71-A8B2-58BFBF7E4EDA}" srcOrd="1" destOrd="0" presId="urn:microsoft.com/office/officeart/2005/8/layout/vProcess5"/>
    <dgm:cxn modelId="{031FD443-E8A3-448E-B826-EEB0E96872B4}" type="presOf" srcId="{C6842795-A712-4815-AAF0-EA5337A7BD5C}" destId="{C1039B96-FFFA-4220-8EED-943504E915DA}" srcOrd="0" destOrd="0" presId="urn:microsoft.com/office/officeart/2005/8/layout/vProcess5"/>
    <dgm:cxn modelId="{55AA9B44-DA03-4D12-8485-FCBC8E28D59F}" srcId="{5A95F83E-A45E-4B9B-97E6-EED120642170}" destId="{30EDF8B8-D960-4FAD-AC10-F246C92F9589}" srcOrd="4" destOrd="0" parTransId="{E4208A2C-A986-45F7-928B-332CB03C4017}" sibTransId="{76C10335-4C87-4936-8772-5721047F6586}"/>
    <dgm:cxn modelId="{911FBE4C-F976-42FA-963D-58F2A90D2EA8}" srcId="{5A95F83E-A45E-4B9B-97E6-EED120642170}" destId="{F4D0AD8E-B304-4A35-A629-5B0B37F5ABC7}" srcOrd="0" destOrd="0" parTransId="{52130758-51ED-4EB2-9901-78E2A3D68FDA}" sibTransId="{F56637DD-D745-4043-BECA-5D65F0A351A7}"/>
    <dgm:cxn modelId="{2CDBDA59-4F54-4099-8CB1-84C0D7104DDA}" type="presOf" srcId="{08EB7BB9-7B18-4E78-8804-3391D5DB47D3}" destId="{5B8DE41F-1E5D-497C-A7D5-52096EAE1CCE}" srcOrd="0" destOrd="0" presId="urn:microsoft.com/office/officeart/2005/8/layout/vProcess5"/>
    <dgm:cxn modelId="{4A6BF77E-461D-4892-827D-94849943A238}" type="presOf" srcId="{FC428B77-E707-44D6-8B70-8B52C866C2AC}" destId="{A2D98EF5-6F56-48A7-BB03-DB6247F4BDE4}" srcOrd="0" destOrd="0" presId="urn:microsoft.com/office/officeart/2005/8/layout/vProcess5"/>
    <dgm:cxn modelId="{DB56A586-EE46-43A5-A7B9-AE95ED31ED5A}" type="presOf" srcId="{F4D0AD8E-B304-4A35-A629-5B0B37F5ABC7}" destId="{BA96C459-057F-4B7B-B665-A25C03400D67}" srcOrd="0" destOrd="0" presId="urn:microsoft.com/office/officeart/2005/8/layout/vProcess5"/>
    <dgm:cxn modelId="{D834AB97-E1D6-4C25-AE08-754AC8BCBC00}" srcId="{5A95F83E-A45E-4B9B-97E6-EED120642170}" destId="{639323BE-1BBD-49A8-99E5-1EFD4A12E333}" srcOrd="1" destOrd="0" parTransId="{C751D4F5-181F-48B3-B8E1-BA6005FE0286}" sibTransId="{9CFEE654-A59A-4FF2-A449-8DBCFB8E2527}"/>
    <dgm:cxn modelId="{904F22A4-BC2F-4D0E-A0C5-C788B63F6C6F}" type="presOf" srcId="{FDA1B712-2DB4-4B57-9691-84B1CC4718C3}" destId="{55E7FCD3-0816-4FBA-AB81-4A9761D2C31D}" srcOrd="0" destOrd="0" presId="urn:microsoft.com/office/officeart/2005/8/layout/vProcess5"/>
    <dgm:cxn modelId="{CE3AC1AF-EBF0-410C-977E-1131FCB64EE8}" type="presOf" srcId="{5A95F83E-A45E-4B9B-97E6-EED120642170}" destId="{534F556E-00DF-4899-BE23-4BB411471B62}" srcOrd="0" destOrd="0" presId="urn:microsoft.com/office/officeart/2005/8/layout/vProcess5"/>
    <dgm:cxn modelId="{07EEE0B2-55B6-40E0-9647-1B5CA929DB91}" type="presOf" srcId="{9CFEE654-A59A-4FF2-A449-8DBCFB8E2527}" destId="{AC1C3117-BF3A-4061-9FBC-197B437963D6}" srcOrd="0" destOrd="0" presId="urn:microsoft.com/office/officeart/2005/8/layout/vProcess5"/>
    <dgm:cxn modelId="{22805EC5-33AC-43B9-8013-D6578A8950D8}" type="presOf" srcId="{639323BE-1BBD-49A8-99E5-1EFD4A12E333}" destId="{8AB35CDB-BC25-4FF3-9044-896942F96478}" srcOrd="0" destOrd="0" presId="urn:microsoft.com/office/officeart/2005/8/layout/vProcess5"/>
    <dgm:cxn modelId="{B88760E8-A070-4B0B-A0F3-A42156F886D4}" type="presOf" srcId="{08EB7BB9-7B18-4E78-8804-3391D5DB47D3}" destId="{C284AB42-1E5B-4E1D-BCE5-42DAEA922AEB}" srcOrd="1" destOrd="0" presId="urn:microsoft.com/office/officeart/2005/8/layout/vProcess5"/>
    <dgm:cxn modelId="{7E6FB3E8-3F16-4516-BDC4-CE7220B39E83}" type="presOf" srcId="{F4D0AD8E-B304-4A35-A629-5B0B37F5ABC7}" destId="{334DEFBF-33D5-4C5A-9CA3-F3AF81511B64}" srcOrd="1" destOrd="0" presId="urn:microsoft.com/office/officeart/2005/8/layout/vProcess5"/>
    <dgm:cxn modelId="{586C7FF3-1CC8-427B-AB3F-C269E053587C}" srcId="{5A95F83E-A45E-4B9B-97E6-EED120642170}" destId="{C6842795-A712-4815-AAF0-EA5337A7BD5C}" srcOrd="3" destOrd="0" parTransId="{3C59C5E9-24D8-4A68-81A4-E829B98E5990}" sibTransId="{FC428B77-E707-44D6-8B70-8B52C866C2AC}"/>
    <dgm:cxn modelId="{ACEBE7FD-BAA3-457D-B948-EC5246CCC006}" type="presOf" srcId="{F56637DD-D745-4043-BECA-5D65F0A351A7}" destId="{A3D96E32-8C8C-4261-BBA6-661D14EFDE5B}" srcOrd="0" destOrd="0" presId="urn:microsoft.com/office/officeart/2005/8/layout/vProcess5"/>
    <dgm:cxn modelId="{38B36A4A-79E5-4041-8B67-D86122629155}" type="presParOf" srcId="{534F556E-00DF-4899-BE23-4BB411471B62}" destId="{7A07796F-C103-40B1-A7AC-CFD46A010935}" srcOrd="0" destOrd="0" presId="urn:microsoft.com/office/officeart/2005/8/layout/vProcess5"/>
    <dgm:cxn modelId="{FFF5E6A7-EE4D-43C0-80B5-4582DAC09855}" type="presParOf" srcId="{534F556E-00DF-4899-BE23-4BB411471B62}" destId="{BA96C459-057F-4B7B-B665-A25C03400D67}" srcOrd="1" destOrd="0" presId="urn:microsoft.com/office/officeart/2005/8/layout/vProcess5"/>
    <dgm:cxn modelId="{AC9CFF9D-987A-425B-9EBB-A149875C6548}" type="presParOf" srcId="{534F556E-00DF-4899-BE23-4BB411471B62}" destId="{8AB35CDB-BC25-4FF3-9044-896942F96478}" srcOrd="2" destOrd="0" presId="urn:microsoft.com/office/officeart/2005/8/layout/vProcess5"/>
    <dgm:cxn modelId="{DBA71802-FF12-408F-B733-C20D23F48BB9}" type="presParOf" srcId="{534F556E-00DF-4899-BE23-4BB411471B62}" destId="{5B8DE41F-1E5D-497C-A7D5-52096EAE1CCE}" srcOrd="3" destOrd="0" presId="urn:microsoft.com/office/officeart/2005/8/layout/vProcess5"/>
    <dgm:cxn modelId="{9D1B679F-2BE4-4B35-A550-79F2F1CE872A}" type="presParOf" srcId="{534F556E-00DF-4899-BE23-4BB411471B62}" destId="{C1039B96-FFFA-4220-8EED-943504E915DA}" srcOrd="4" destOrd="0" presId="urn:microsoft.com/office/officeart/2005/8/layout/vProcess5"/>
    <dgm:cxn modelId="{D96726A0-B645-4C21-82EA-EF59E2143CD9}" type="presParOf" srcId="{534F556E-00DF-4899-BE23-4BB411471B62}" destId="{35725AE4-C517-41B1-A13C-A369D84923CA}" srcOrd="5" destOrd="0" presId="urn:microsoft.com/office/officeart/2005/8/layout/vProcess5"/>
    <dgm:cxn modelId="{89F6C509-8DD9-4559-8B19-99AC67E07F75}" type="presParOf" srcId="{534F556E-00DF-4899-BE23-4BB411471B62}" destId="{A3D96E32-8C8C-4261-BBA6-661D14EFDE5B}" srcOrd="6" destOrd="0" presId="urn:microsoft.com/office/officeart/2005/8/layout/vProcess5"/>
    <dgm:cxn modelId="{4B630BBE-DF4B-4C1E-A78F-2EA499A92893}" type="presParOf" srcId="{534F556E-00DF-4899-BE23-4BB411471B62}" destId="{AC1C3117-BF3A-4061-9FBC-197B437963D6}" srcOrd="7" destOrd="0" presId="urn:microsoft.com/office/officeart/2005/8/layout/vProcess5"/>
    <dgm:cxn modelId="{74ADA013-D9B1-49FA-BE08-6B66D0A357BE}" type="presParOf" srcId="{534F556E-00DF-4899-BE23-4BB411471B62}" destId="{55E7FCD3-0816-4FBA-AB81-4A9761D2C31D}" srcOrd="8" destOrd="0" presId="urn:microsoft.com/office/officeart/2005/8/layout/vProcess5"/>
    <dgm:cxn modelId="{57E101DE-8B29-44F7-AC35-E23045C974F4}" type="presParOf" srcId="{534F556E-00DF-4899-BE23-4BB411471B62}" destId="{A2D98EF5-6F56-48A7-BB03-DB6247F4BDE4}" srcOrd="9" destOrd="0" presId="urn:microsoft.com/office/officeart/2005/8/layout/vProcess5"/>
    <dgm:cxn modelId="{8D851AC9-A28E-46D8-A3CF-6BDF79D416B8}" type="presParOf" srcId="{534F556E-00DF-4899-BE23-4BB411471B62}" destId="{334DEFBF-33D5-4C5A-9CA3-F3AF81511B64}" srcOrd="10" destOrd="0" presId="urn:microsoft.com/office/officeart/2005/8/layout/vProcess5"/>
    <dgm:cxn modelId="{97ECC698-708A-4C13-93B2-67797ADD4963}" type="presParOf" srcId="{534F556E-00DF-4899-BE23-4BB411471B62}" destId="{6922645B-95F0-4279-9470-CCB0FC3B4A96}" srcOrd="11" destOrd="0" presId="urn:microsoft.com/office/officeart/2005/8/layout/vProcess5"/>
    <dgm:cxn modelId="{7B814926-D9D2-4A85-B333-388937F0C8AD}" type="presParOf" srcId="{534F556E-00DF-4899-BE23-4BB411471B62}" destId="{C284AB42-1E5B-4E1D-BCE5-42DAEA922AEB}" srcOrd="12" destOrd="0" presId="urn:microsoft.com/office/officeart/2005/8/layout/vProcess5"/>
    <dgm:cxn modelId="{F80362AC-B15B-40E1-BD53-BDA884A112BD}" type="presParOf" srcId="{534F556E-00DF-4899-BE23-4BB411471B62}" destId="{9B5A32F1-EC42-48E4-9FED-14804DBE8F6F}" srcOrd="13" destOrd="0" presId="urn:microsoft.com/office/officeart/2005/8/layout/vProcess5"/>
    <dgm:cxn modelId="{2DBCB090-321A-4AC4-9E12-34185A6195A3}" type="presParOf" srcId="{534F556E-00DF-4899-BE23-4BB411471B62}" destId="{669564A6-9A0F-4C71-A8B2-58BFBF7E4ED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13599-8B2D-43EE-BD49-6C1534473AA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A70355-C103-4EFE-BB10-E7A039A9FA70}">
      <dgm:prSet/>
      <dgm:spPr/>
      <dgm:t>
        <a:bodyPr/>
        <a:lstStyle/>
        <a:p>
          <a:r>
            <a:rPr lang="de-CH"/>
            <a:t>Geldsparen für grössere private Investitionen</a:t>
          </a:r>
          <a:endParaRPr lang="en-US"/>
        </a:p>
      </dgm:t>
    </dgm:pt>
    <dgm:pt modelId="{19ED4F52-63A6-4E37-9058-E3D5A49BAE04}" type="parTrans" cxnId="{CE3AF51C-5864-4B99-80B2-1FCD0F832E64}">
      <dgm:prSet/>
      <dgm:spPr/>
      <dgm:t>
        <a:bodyPr/>
        <a:lstStyle/>
        <a:p>
          <a:endParaRPr lang="en-US"/>
        </a:p>
      </dgm:t>
    </dgm:pt>
    <dgm:pt modelId="{AE948AF5-F089-422A-B74F-133CD69F6744}" type="sibTrans" cxnId="{CE3AF51C-5864-4B99-80B2-1FCD0F832E64}">
      <dgm:prSet/>
      <dgm:spPr/>
      <dgm:t>
        <a:bodyPr/>
        <a:lstStyle/>
        <a:p>
          <a:endParaRPr lang="en-US"/>
        </a:p>
      </dgm:t>
    </dgm:pt>
    <dgm:pt modelId="{6C712BA8-04D0-44CE-A1A0-E1AC62F9AC40}">
      <dgm:prSet/>
      <dgm:spPr/>
      <dgm:t>
        <a:bodyPr/>
        <a:lstStyle/>
        <a:p>
          <a:r>
            <a:rPr lang="de-CH"/>
            <a:t>Verzicht auf kleinere Ausgaben</a:t>
          </a:r>
          <a:endParaRPr lang="en-US"/>
        </a:p>
      </dgm:t>
    </dgm:pt>
    <dgm:pt modelId="{E985C110-AF9E-4FCC-9419-4A4CB49BEAF3}" type="parTrans" cxnId="{51A3920C-75DC-4464-AED7-6B1A0BD200D5}">
      <dgm:prSet/>
      <dgm:spPr/>
      <dgm:t>
        <a:bodyPr/>
        <a:lstStyle/>
        <a:p>
          <a:endParaRPr lang="en-US"/>
        </a:p>
      </dgm:t>
    </dgm:pt>
    <dgm:pt modelId="{5398CBBD-00BD-4E26-9B5E-7A82AFB81853}" type="sibTrans" cxnId="{51A3920C-75DC-4464-AED7-6B1A0BD200D5}">
      <dgm:prSet/>
      <dgm:spPr/>
      <dgm:t>
        <a:bodyPr/>
        <a:lstStyle/>
        <a:p>
          <a:endParaRPr lang="en-US"/>
        </a:p>
      </dgm:t>
    </dgm:pt>
    <dgm:pt modelId="{B07B4B7B-EEC1-4480-A0FA-F9381E71D260}">
      <dgm:prSet/>
      <dgm:spPr/>
      <dgm:t>
        <a:bodyPr/>
        <a:lstStyle/>
        <a:p>
          <a:r>
            <a:rPr lang="de-CH"/>
            <a:t>Festhaltung in App</a:t>
          </a:r>
          <a:endParaRPr lang="en-US"/>
        </a:p>
      </dgm:t>
    </dgm:pt>
    <dgm:pt modelId="{B0B2CFB8-D4F8-485C-8D8D-B9E8E0F7FC78}" type="parTrans" cxnId="{2EEDB4EF-DBB6-478B-ABA6-436A54C3633D}">
      <dgm:prSet/>
      <dgm:spPr/>
      <dgm:t>
        <a:bodyPr/>
        <a:lstStyle/>
        <a:p>
          <a:endParaRPr lang="en-US"/>
        </a:p>
      </dgm:t>
    </dgm:pt>
    <dgm:pt modelId="{B4E90416-6EDF-4F44-BFDC-952A17465309}" type="sibTrans" cxnId="{2EEDB4EF-DBB6-478B-ABA6-436A54C3633D}">
      <dgm:prSet/>
      <dgm:spPr/>
      <dgm:t>
        <a:bodyPr/>
        <a:lstStyle/>
        <a:p>
          <a:endParaRPr lang="en-US"/>
        </a:p>
      </dgm:t>
    </dgm:pt>
    <dgm:pt modelId="{F6CD96CE-4241-4F44-8997-CD08787C5E70}" type="pres">
      <dgm:prSet presAssocID="{21B13599-8B2D-43EE-BD49-6C1534473A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C6313B-0E4F-4194-993E-3A7FCA85A20A}" type="pres">
      <dgm:prSet presAssocID="{96A70355-C103-4EFE-BB10-E7A039A9FA70}" presName="hierRoot1" presStyleCnt="0"/>
      <dgm:spPr/>
    </dgm:pt>
    <dgm:pt modelId="{3F7B5B63-2790-42FE-969F-A8E77A5BB140}" type="pres">
      <dgm:prSet presAssocID="{96A70355-C103-4EFE-BB10-E7A039A9FA70}" presName="composite" presStyleCnt="0"/>
      <dgm:spPr/>
    </dgm:pt>
    <dgm:pt modelId="{38B97AEF-27EE-41D6-95B6-97A8BA22F3D7}" type="pres">
      <dgm:prSet presAssocID="{96A70355-C103-4EFE-BB10-E7A039A9FA70}" presName="background" presStyleLbl="node0" presStyleIdx="0" presStyleCnt="3"/>
      <dgm:spPr/>
    </dgm:pt>
    <dgm:pt modelId="{FDA81618-1DB3-4912-B21B-AF6771472516}" type="pres">
      <dgm:prSet presAssocID="{96A70355-C103-4EFE-BB10-E7A039A9FA70}" presName="text" presStyleLbl="fgAcc0" presStyleIdx="0" presStyleCnt="3">
        <dgm:presLayoutVars>
          <dgm:chPref val="3"/>
        </dgm:presLayoutVars>
      </dgm:prSet>
      <dgm:spPr/>
    </dgm:pt>
    <dgm:pt modelId="{B12DD8B1-355F-46CC-94DD-641171EA144A}" type="pres">
      <dgm:prSet presAssocID="{96A70355-C103-4EFE-BB10-E7A039A9FA70}" presName="hierChild2" presStyleCnt="0"/>
      <dgm:spPr/>
    </dgm:pt>
    <dgm:pt modelId="{977E8F93-9964-4AAC-BEFD-7997DFBF8423}" type="pres">
      <dgm:prSet presAssocID="{6C712BA8-04D0-44CE-A1A0-E1AC62F9AC40}" presName="hierRoot1" presStyleCnt="0"/>
      <dgm:spPr/>
    </dgm:pt>
    <dgm:pt modelId="{A3CA07FB-E15A-4E9F-B9A4-07C2E2CFB5AC}" type="pres">
      <dgm:prSet presAssocID="{6C712BA8-04D0-44CE-A1A0-E1AC62F9AC40}" presName="composite" presStyleCnt="0"/>
      <dgm:spPr/>
    </dgm:pt>
    <dgm:pt modelId="{A3A69437-EC3E-4C1E-AB90-9926EEFAED69}" type="pres">
      <dgm:prSet presAssocID="{6C712BA8-04D0-44CE-A1A0-E1AC62F9AC40}" presName="background" presStyleLbl="node0" presStyleIdx="1" presStyleCnt="3"/>
      <dgm:spPr/>
    </dgm:pt>
    <dgm:pt modelId="{6E0A329A-0BF6-4217-84E2-C0E7AD028D41}" type="pres">
      <dgm:prSet presAssocID="{6C712BA8-04D0-44CE-A1A0-E1AC62F9AC40}" presName="text" presStyleLbl="fgAcc0" presStyleIdx="1" presStyleCnt="3">
        <dgm:presLayoutVars>
          <dgm:chPref val="3"/>
        </dgm:presLayoutVars>
      </dgm:prSet>
      <dgm:spPr/>
    </dgm:pt>
    <dgm:pt modelId="{661DB632-0209-443F-B553-2B684D44E225}" type="pres">
      <dgm:prSet presAssocID="{6C712BA8-04D0-44CE-A1A0-E1AC62F9AC40}" presName="hierChild2" presStyleCnt="0"/>
      <dgm:spPr/>
    </dgm:pt>
    <dgm:pt modelId="{CE1A415F-D0C8-430B-9B34-E008F55B752F}" type="pres">
      <dgm:prSet presAssocID="{B07B4B7B-EEC1-4480-A0FA-F9381E71D260}" presName="hierRoot1" presStyleCnt="0"/>
      <dgm:spPr/>
    </dgm:pt>
    <dgm:pt modelId="{F58C4557-BDD4-4082-8126-E743DFA20F36}" type="pres">
      <dgm:prSet presAssocID="{B07B4B7B-EEC1-4480-A0FA-F9381E71D260}" presName="composite" presStyleCnt="0"/>
      <dgm:spPr/>
    </dgm:pt>
    <dgm:pt modelId="{C1B13919-7AEE-41C5-9C97-A3B2FD12E935}" type="pres">
      <dgm:prSet presAssocID="{B07B4B7B-EEC1-4480-A0FA-F9381E71D260}" presName="background" presStyleLbl="node0" presStyleIdx="2" presStyleCnt="3"/>
      <dgm:spPr/>
    </dgm:pt>
    <dgm:pt modelId="{169D8C01-3040-41B2-B4E7-CF2BCED9D82C}" type="pres">
      <dgm:prSet presAssocID="{B07B4B7B-EEC1-4480-A0FA-F9381E71D260}" presName="text" presStyleLbl="fgAcc0" presStyleIdx="2" presStyleCnt="3">
        <dgm:presLayoutVars>
          <dgm:chPref val="3"/>
        </dgm:presLayoutVars>
      </dgm:prSet>
      <dgm:spPr/>
    </dgm:pt>
    <dgm:pt modelId="{92838F79-D18C-483D-91AE-60CEFEABAC8F}" type="pres">
      <dgm:prSet presAssocID="{B07B4B7B-EEC1-4480-A0FA-F9381E71D260}" presName="hierChild2" presStyleCnt="0"/>
      <dgm:spPr/>
    </dgm:pt>
  </dgm:ptLst>
  <dgm:cxnLst>
    <dgm:cxn modelId="{51A3920C-75DC-4464-AED7-6B1A0BD200D5}" srcId="{21B13599-8B2D-43EE-BD49-6C1534473AA3}" destId="{6C712BA8-04D0-44CE-A1A0-E1AC62F9AC40}" srcOrd="1" destOrd="0" parTransId="{E985C110-AF9E-4FCC-9419-4A4CB49BEAF3}" sibTransId="{5398CBBD-00BD-4E26-9B5E-7A82AFB81853}"/>
    <dgm:cxn modelId="{A751AE15-50CC-4176-B834-77312BD7999A}" type="presOf" srcId="{21B13599-8B2D-43EE-BD49-6C1534473AA3}" destId="{F6CD96CE-4241-4F44-8997-CD08787C5E70}" srcOrd="0" destOrd="0" presId="urn:microsoft.com/office/officeart/2005/8/layout/hierarchy1"/>
    <dgm:cxn modelId="{CE3AF51C-5864-4B99-80B2-1FCD0F832E64}" srcId="{21B13599-8B2D-43EE-BD49-6C1534473AA3}" destId="{96A70355-C103-4EFE-BB10-E7A039A9FA70}" srcOrd="0" destOrd="0" parTransId="{19ED4F52-63A6-4E37-9058-E3D5A49BAE04}" sibTransId="{AE948AF5-F089-422A-B74F-133CD69F6744}"/>
    <dgm:cxn modelId="{1C0AC11D-4564-482F-A2B1-730E3A0F7AAF}" type="presOf" srcId="{6C712BA8-04D0-44CE-A1A0-E1AC62F9AC40}" destId="{6E0A329A-0BF6-4217-84E2-C0E7AD028D41}" srcOrd="0" destOrd="0" presId="urn:microsoft.com/office/officeart/2005/8/layout/hierarchy1"/>
    <dgm:cxn modelId="{ACE924B6-1C7C-4A1B-842B-33692E61A8C1}" type="presOf" srcId="{B07B4B7B-EEC1-4480-A0FA-F9381E71D260}" destId="{169D8C01-3040-41B2-B4E7-CF2BCED9D82C}" srcOrd="0" destOrd="0" presId="urn:microsoft.com/office/officeart/2005/8/layout/hierarchy1"/>
    <dgm:cxn modelId="{95336DEC-957B-4843-819E-13DDD7F57002}" type="presOf" srcId="{96A70355-C103-4EFE-BB10-E7A039A9FA70}" destId="{FDA81618-1DB3-4912-B21B-AF6771472516}" srcOrd="0" destOrd="0" presId="urn:microsoft.com/office/officeart/2005/8/layout/hierarchy1"/>
    <dgm:cxn modelId="{2EEDB4EF-DBB6-478B-ABA6-436A54C3633D}" srcId="{21B13599-8B2D-43EE-BD49-6C1534473AA3}" destId="{B07B4B7B-EEC1-4480-A0FA-F9381E71D260}" srcOrd="2" destOrd="0" parTransId="{B0B2CFB8-D4F8-485C-8D8D-B9E8E0F7FC78}" sibTransId="{B4E90416-6EDF-4F44-BFDC-952A17465309}"/>
    <dgm:cxn modelId="{F3416D5C-633E-4E28-AF22-D8E79347062B}" type="presParOf" srcId="{F6CD96CE-4241-4F44-8997-CD08787C5E70}" destId="{B5C6313B-0E4F-4194-993E-3A7FCA85A20A}" srcOrd="0" destOrd="0" presId="urn:microsoft.com/office/officeart/2005/8/layout/hierarchy1"/>
    <dgm:cxn modelId="{FB76A73E-50DC-4473-8ABB-8C91CF98A546}" type="presParOf" srcId="{B5C6313B-0E4F-4194-993E-3A7FCA85A20A}" destId="{3F7B5B63-2790-42FE-969F-A8E77A5BB140}" srcOrd="0" destOrd="0" presId="urn:microsoft.com/office/officeart/2005/8/layout/hierarchy1"/>
    <dgm:cxn modelId="{0AF1B56B-CF03-43FD-BDCE-02D5D81ED383}" type="presParOf" srcId="{3F7B5B63-2790-42FE-969F-A8E77A5BB140}" destId="{38B97AEF-27EE-41D6-95B6-97A8BA22F3D7}" srcOrd="0" destOrd="0" presId="urn:microsoft.com/office/officeart/2005/8/layout/hierarchy1"/>
    <dgm:cxn modelId="{A53EFA4D-87B5-47FD-A796-18C5079C30DE}" type="presParOf" srcId="{3F7B5B63-2790-42FE-969F-A8E77A5BB140}" destId="{FDA81618-1DB3-4912-B21B-AF6771472516}" srcOrd="1" destOrd="0" presId="urn:microsoft.com/office/officeart/2005/8/layout/hierarchy1"/>
    <dgm:cxn modelId="{C2473088-6C3F-44FD-9D69-04F85348A261}" type="presParOf" srcId="{B5C6313B-0E4F-4194-993E-3A7FCA85A20A}" destId="{B12DD8B1-355F-46CC-94DD-641171EA144A}" srcOrd="1" destOrd="0" presId="urn:microsoft.com/office/officeart/2005/8/layout/hierarchy1"/>
    <dgm:cxn modelId="{EF4DBC26-210D-4C9E-8A57-E5113CDFFA1D}" type="presParOf" srcId="{F6CD96CE-4241-4F44-8997-CD08787C5E70}" destId="{977E8F93-9964-4AAC-BEFD-7997DFBF8423}" srcOrd="1" destOrd="0" presId="urn:microsoft.com/office/officeart/2005/8/layout/hierarchy1"/>
    <dgm:cxn modelId="{0F6C7683-C786-4B4B-9D7E-479D68386BF8}" type="presParOf" srcId="{977E8F93-9964-4AAC-BEFD-7997DFBF8423}" destId="{A3CA07FB-E15A-4E9F-B9A4-07C2E2CFB5AC}" srcOrd="0" destOrd="0" presId="urn:microsoft.com/office/officeart/2005/8/layout/hierarchy1"/>
    <dgm:cxn modelId="{3808FE95-C468-47BB-8A48-ACA9FB83BA74}" type="presParOf" srcId="{A3CA07FB-E15A-4E9F-B9A4-07C2E2CFB5AC}" destId="{A3A69437-EC3E-4C1E-AB90-9926EEFAED69}" srcOrd="0" destOrd="0" presId="urn:microsoft.com/office/officeart/2005/8/layout/hierarchy1"/>
    <dgm:cxn modelId="{584E2C02-CA70-454A-BBDA-66E5F4C2FDC2}" type="presParOf" srcId="{A3CA07FB-E15A-4E9F-B9A4-07C2E2CFB5AC}" destId="{6E0A329A-0BF6-4217-84E2-C0E7AD028D41}" srcOrd="1" destOrd="0" presId="urn:microsoft.com/office/officeart/2005/8/layout/hierarchy1"/>
    <dgm:cxn modelId="{421613DE-33F2-4606-B999-461A264A4B08}" type="presParOf" srcId="{977E8F93-9964-4AAC-BEFD-7997DFBF8423}" destId="{661DB632-0209-443F-B553-2B684D44E225}" srcOrd="1" destOrd="0" presId="urn:microsoft.com/office/officeart/2005/8/layout/hierarchy1"/>
    <dgm:cxn modelId="{B4256C69-673D-4B61-B769-139DCD3BB5FC}" type="presParOf" srcId="{F6CD96CE-4241-4F44-8997-CD08787C5E70}" destId="{CE1A415F-D0C8-430B-9B34-E008F55B752F}" srcOrd="2" destOrd="0" presId="urn:microsoft.com/office/officeart/2005/8/layout/hierarchy1"/>
    <dgm:cxn modelId="{EBA42822-A4B4-4A5F-919D-1F64025A772D}" type="presParOf" srcId="{CE1A415F-D0C8-430B-9B34-E008F55B752F}" destId="{F58C4557-BDD4-4082-8126-E743DFA20F36}" srcOrd="0" destOrd="0" presId="urn:microsoft.com/office/officeart/2005/8/layout/hierarchy1"/>
    <dgm:cxn modelId="{DC331DEC-7D2E-49D2-8F0A-9D6C05E193B5}" type="presParOf" srcId="{F58C4557-BDD4-4082-8126-E743DFA20F36}" destId="{C1B13919-7AEE-41C5-9C97-A3B2FD12E935}" srcOrd="0" destOrd="0" presId="urn:microsoft.com/office/officeart/2005/8/layout/hierarchy1"/>
    <dgm:cxn modelId="{738B8025-D93D-4660-9A0C-78B91D6AE579}" type="presParOf" srcId="{F58C4557-BDD4-4082-8126-E743DFA20F36}" destId="{169D8C01-3040-41B2-B4E7-CF2BCED9D82C}" srcOrd="1" destOrd="0" presId="urn:microsoft.com/office/officeart/2005/8/layout/hierarchy1"/>
    <dgm:cxn modelId="{80394BF0-C9A5-4F1D-9967-F7094F8545C6}" type="presParOf" srcId="{CE1A415F-D0C8-430B-9B34-E008F55B752F}" destId="{92838F79-D18C-483D-91AE-60CEFEABAC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6C459-057F-4B7B-B665-A25C03400D67}">
      <dsp:nvSpPr>
        <dsp:cNvPr id="0" name=""/>
        <dsp:cNvSpPr/>
      </dsp:nvSpPr>
      <dsp:spPr>
        <a:xfrm>
          <a:off x="0" y="0"/>
          <a:ext cx="8473376" cy="79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/>
            <a:t>Ausgangslage</a:t>
          </a:r>
          <a:endParaRPr lang="en-US" sz="3400" kern="1200"/>
        </a:p>
      </dsp:txBody>
      <dsp:txXfrm>
        <a:off x="23235" y="23235"/>
        <a:ext cx="7524519" cy="746837"/>
      </dsp:txXfrm>
    </dsp:sp>
    <dsp:sp modelId="{8AB35CDB-BC25-4FF3-9044-896942F96478}">
      <dsp:nvSpPr>
        <dsp:cNvPr id="0" name=""/>
        <dsp:cNvSpPr/>
      </dsp:nvSpPr>
      <dsp:spPr>
        <a:xfrm>
          <a:off x="632752" y="903489"/>
          <a:ext cx="8473376" cy="79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/>
            <a:t>Auftrag</a:t>
          </a:r>
          <a:endParaRPr lang="en-US" sz="3400" kern="1200"/>
        </a:p>
      </dsp:txBody>
      <dsp:txXfrm>
        <a:off x="655987" y="926724"/>
        <a:ext cx="7278504" cy="746837"/>
      </dsp:txXfrm>
    </dsp:sp>
    <dsp:sp modelId="{5B8DE41F-1E5D-497C-A7D5-52096EAE1CCE}">
      <dsp:nvSpPr>
        <dsp:cNvPr id="0" name=""/>
        <dsp:cNvSpPr/>
      </dsp:nvSpPr>
      <dsp:spPr>
        <a:xfrm>
          <a:off x="1265504" y="1806978"/>
          <a:ext cx="8473376" cy="79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/>
            <a:t>Design</a:t>
          </a:r>
          <a:endParaRPr lang="en-US" sz="3400" kern="1200"/>
        </a:p>
      </dsp:txBody>
      <dsp:txXfrm>
        <a:off x="1288739" y="1830213"/>
        <a:ext cx="7278504" cy="746837"/>
      </dsp:txXfrm>
    </dsp:sp>
    <dsp:sp modelId="{C1039B96-FFFA-4220-8EED-943504E915DA}">
      <dsp:nvSpPr>
        <dsp:cNvPr id="0" name=""/>
        <dsp:cNvSpPr/>
      </dsp:nvSpPr>
      <dsp:spPr>
        <a:xfrm>
          <a:off x="1898256" y="2710467"/>
          <a:ext cx="8473376" cy="79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/>
            <a:t>Produkt</a:t>
          </a:r>
          <a:endParaRPr lang="en-US" sz="3400" kern="1200"/>
        </a:p>
      </dsp:txBody>
      <dsp:txXfrm>
        <a:off x="1921491" y="2733702"/>
        <a:ext cx="7278504" cy="746837"/>
      </dsp:txXfrm>
    </dsp:sp>
    <dsp:sp modelId="{35725AE4-C517-41B1-A13C-A369D84923CA}">
      <dsp:nvSpPr>
        <dsp:cNvPr id="0" name=""/>
        <dsp:cNvSpPr/>
      </dsp:nvSpPr>
      <dsp:spPr>
        <a:xfrm>
          <a:off x="2531008" y="3613956"/>
          <a:ext cx="8473376" cy="7933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400" kern="1200"/>
            <a:t>Schlusswort</a:t>
          </a:r>
          <a:endParaRPr lang="en-US" sz="3400" kern="1200"/>
        </a:p>
      </dsp:txBody>
      <dsp:txXfrm>
        <a:off x="2554243" y="3637191"/>
        <a:ext cx="7278504" cy="746837"/>
      </dsp:txXfrm>
    </dsp:sp>
    <dsp:sp modelId="{A3D96E32-8C8C-4261-BBA6-661D14EFDE5B}">
      <dsp:nvSpPr>
        <dsp:cNvPr id="0" name=""/>
        <dsp:cNvSpPr/>
      </dsp:nvSpPr>
      <dsp:spPr>
        <a:xfrm>
          <a:off x="7957726" y="579555"/>
          <a:ext cx="515649" cy="515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73747" y="579555"/>
        <a:ext cx="283607" cy="388026"/>
      </dsp:txXfrm>
    </dsp:sp>
    <dsp:sp modelId="{AC1C3117-BF3A-4061-9FBC-197B437963D6}">
      <dsp:nvSpPr>
        <dsp:cNvPr id="0" name=""/>
        <dsp:cNvSpPr/>
      </dsp:nvSpPr>
      <dsp:spPr>
        <a:xfrm>
          <a:off x="8590478" y="1483044"/>
          <a:ext cx="515649" cy="515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06499" y="1483044"/>
        <a:ext cx="283607" cy="388026"/>
      </dsp:txXfrm>
    </dsp:sp>
    <dsp:sp modelId="{55E7FCD3-0816-4FBA-AB81-4A9761D2C31D}">
      <dsp:nvSpPr>
        <dsp:cNvPr id="0" name=""/>
        <dsp:cNvSpPr/>
      </dsp:nvSpPr>
      <dsp:spPr>
        <a:xfrm>
          <a:off x="9223230" y="2373311"/>
          <a:ext cx="515649" cy="515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339251" y="2373311"/>
        <a:ext cx="283607" cy="388026"/>
      </dsp:txXfrm>
    </dsp:sp>
    <dsp:sp modelId="{A2D98EF5-6F56-48A7-BB03-DB6247F4BDE4}">
      <dsp:nvSpPr>
        <dsp:cNvPr id="0" name=""/>
        <dsp:cNvSpPr/>
      </dsp:nvSpPr>
      <dsp:spPr>
        <a:xfrm>
          <a:off x="9855982" y="3285615"/>
          <a:ext cx="515649" cy="515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972003" y="3285615"/>
        <a:ext cx="283607" cy="388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97AEF-27EE-41D6-95B6-97A8BA22F3D7}">
      <dsp:nvSpPr>
        <dsp:cNvPr id="0" name=""/>
        <dsp:cNvSpPr/>
      </dsp:nvSpPr>
      <dsp:spPr>
        <a:xfrm>
          <a:off x="0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1618-1DB3-4912-B21B-AF6771472516}">
      <dsp:nvSpPr>
        <dsp:cNvPr id="0" name=""/>
        <dsp:cNvSpPr/>
      </dsp:nvSpPr>
      <dsp:spPr>
        <a:xfrm>
          <a:off x="314920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Geldsparen für grössere private Investitionen</a:t>
          </a:r>
          <a:endParaRPr lang="en-US" sz="2700" kern="1200"/>
        </a:p>
      </dsp:txBody>
      <dsp:txXfrm>
        <a:off x="367633" y="1076446"/>
        <a:ext cx="2728856" cy="1694343"/>
      </dsp:txXfrm>
    </dsp:sp>
    <dsp:sp modelId="{A3A69437-EC3E-4C1E-AB90-9926EEFAED69}">
      <dsp:nvSpPr>
        <dsp:cNvPr id="0" name=""/>
        <dsp:cNvSpPr/>
      </dsp:nvSpPr>
      <dsp:spPr>
        <a:xfrm>
          <a:off x="3464123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A329A-0BF6-4217-84E2-C0E7AD028D41}">
      <dsp:nvSpPr>
        <dsp:cNvPr id="0" name=""/>
        <dsp:cNvSpPr/>
      </dsp:nvSpPr>
      <dsp:spPr>
        <a:xfrm>
          <a:off x="3779043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Verzicht auf kleinere Ausgaben</a:t>
          </a:r>
          <a:endParaRPr lang="en-US" sz="2700" kern="1200"/>
        </a:p>
      </dsp:txBody>
      <dsp:txXfrm>
        <a:off x="3831756" y="1076446"/>
        <a:ext cx="2728856" cy="1694343"/>
      </dsp:txXfrm>
    </dsp:sp>
    <dsp:sp modelId="{C1B13919-7AEE-41C5-9C97-A3B2FD12E935}">
      <dsp:nvSpPr>
        <dsp:cNvPr id="0" name=""/>
        <dsp:cNvSpPr/>
      </dsp:nvSpPr>
      <dsp:spPr>
        <a:xfrm>
          <a:off x="6928246" y="724559"/>
          <a:ext cx="2834282" cy="1799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D8C01-3040-41B2-B4E7-CF2BCED9D82C}">
      <dsp:nvSpPr>
        <dsp:cNvPr id="0" name=""/>
        <dsp:cNvSpPr/>
      </dsp:nvSpPr>
      <dsp:spPr>
        <a:xfrm>
          <a:off x="7243167" y="1023733"/>
          <a:ext cx="2834282" cy="1799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Festhaltung in App</a:t>
          </a:r>
          <a:endParaRPr lang="en-US" sz="2700" kern="1200"/>
        </a:p>
      </dsp:txBody>
      <dsp:txXfrm>
        <a:off x="7295880" y="1076446"/>
        <a:ext cx="2728856" cy="169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6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24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83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052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9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3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64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81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25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Weltkarte aus Münzen">
            <a:extLst>
              <a:ext uri="{FF2B5EF4-FFF2-40B4-BE49-F238E27FC236}">
                <a16:creationId xmlns:a16="http://schemas.microsoft.com/office/drawing/2014/main" id="{EBC43C21-4735-21C4-17E2-ED6AAA33B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365" r="-1" b="1236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CADE94-9BA0-7122-20D0-795DCCEA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de-CH" dirty="0" err="1">
                <a:solidFill>
                  <a:srgbClr val="FFFFFF"/>
                </a:solidFill>
              </a:rPr>
              <a:t>SaveUp</a:t>
            </a:r>
            <a:br>
              <a:rPr lang="de-CH" dirty="0">
                <a:solidFill>
                  <a:srgbClr val="FFFFFF"/>
                </a:solidFill>
              </a:rPr>
            </a:br>
            <a:r>
              <a:rPr lang="de-CH" sz="2400" i="1" dirty="0">
                <a:solidFill>
                  <a:srgbClr val="FFFFFF"/>
                </a:solidFill>
              </a:rPr>
              <a:t>"Kleines Geld, große Welt."</a:t>
            </a:r>
            <a:endParaRPr lang="de-CH" i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2BA40D-CC05-6556-E80D-7812431E6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Alain Bocherens</a:t>
            </a:r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599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A2A212-E265-B18C-12C4-18F8375B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de-CH" dirty="0"/>
              <a:t>Inhalt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2A2F75F-0B61-FFDF-974F-E6A730281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62202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92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08E41B-9457-0F2B-5A57-37C9B03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de-CH" dirty="0"/>
              <a:t>Ausgangslage</a:t>
            </a:r>
            <a:br>
              <a:rPr lang="de-CH" dirty="0"/>
            </a:br>
            <a:r>
              <a:rPr lang="de-CH"/>
              <a:t>"Heute sparen, morgen fahren."</a:t>
            </a:r>
            <a:endParaRPr lang="de-CH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334CA6-1104-06EA-81E7-49C742006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685920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857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BCC01C-B1EE-71AF-C8D7-77EB75B6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de-CH" dirty="0"/>
              <a:t>Auftrag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D4C30-FF4B-9E8E-2AA8-CB595EB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13962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1300"/>
              <a:t>Mobile App GUI-Design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1300"/>
              <a:t>Produkterfassung mit Preis und Beschreibung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1300"/>
              <a:t>Listendarstellung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CH" sz="1300"/>
              <a:t>Grafische Darstellung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CH" sz="1300"/>
          </a:p>
        </p:txBody>
      </p:sp>
      <p:pic>
        <p:nvPicPr>
          <p:cNvPr id="5" name="Picture 4" descr="Person, die ein leeres Telefon anschaut">
            <a:extLst>
              <a:ext uri="{FF2B5EF4-FFF2-40B4-BE49-F238E27FC236}">
                <a16:creationId xmlns:a16="http://schemas.microsoft.com/office/drawing/2014/main" id="{3D52B19D-4997-35D6-A109-9A8CDD8DE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68" b="17870"/>
          <a:stretch/>
        </p:blipFill>
        <p:spPr>
          <a:xfrm>
            <a:off x="20" y="2865265"/>
            <a:ext cx="12191980" cy="39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6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ED8F2-9184-D4B8-81FE-67196B9F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343723"/>
            <a:ext cx="10077557" cy="579914"/>
          </a:xfrm>
        </p:spPr>
        <p:txBody>
          <a:bodyPr>
            <a:normAutofit fontScale="90000"/>
          </a:bodyPr>
          <a:lstStyle/>
          <a:p>
            <a:r>
              <a:rPr lang="de-CH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2C34C-4BDF-BE30-08B1-44323735F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5" y="1123207"/>
            <a:ext cx="10077557" cy="5573157"/>
          </a:xfrm>
        </p:spPr>
        <p:txBody>
          <a:bodyPr/>
          <a:lstStyle/>
          <a:p>
            <a:r>
              <a:rPr lang="de-CH" dirty="0"/>
              <a:t>Variante 1:</a:t>
            </a:r>
          </a:p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34C009-4CF0-060F-0DA2-5E94C014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5" y="1719941"/>
            <a:ext cx="2312144" cy="46115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3B4BAAC-62A4-9DB4-CCFA-FE5CD184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72" y="1719940"/>
            <a:ext cx="2270711" cy="46115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91694BB-ADFD-66AF-2355-57D6D0DD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186" y="1719940"/>
            <a:ext cx="2296225" cy="46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50010-5F88-96AE-F8EA-4F7D05CB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311581"/>
            <a:ext cx="10077557" cy="611964"/>
          </a:xfrm>
        </p:spPr>
        <p:txBody>
          <a:bodyPr>
            <a:normAutofit fontScale="90000"/>
          </a:bodyPr>
          <a:lstStyle/>
          <a:p>
            <a:r>
              <a:rPr lang="de-CH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22E22-1B87-EC0C-2A03-04CB43D6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124713"/>
            <a:ext cx="10077557" cy="4946218"/>
          </a:xfrm>
        </p:spPr>
        <p:txBody>
          <a:bodyPr/>
          <a:lstStyle/>
          <a:p>
            <a:r>
              <a:rPr lang="de-CH" dirty="0"/>
              <a:t>Variante 2: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A6049E-680C-7FDA-F3D9-EEC2B096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5" y="1703204"/>
            <a:ext cx="2383739" cy="48749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956363-36A2-A8B8-968D-67E7FC720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88" y="1703204"/>
            <a:ext cx="2461056" cy="48749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C600FB7-C9F9-A7F1-36FB-7AB6969A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18" y="1703204"/>
            <a:ext cx="2393871" cy="48749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2014F50-39F5-1CBA-6B09-0DE6E6E9F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663" y="1703204"/>
            <a:ext cx="2437457" cy="48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AB848-F725-EAB7-5C56-8B002891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05F1D9-7D2B-D13E-B745-1F636181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200743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59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SaveUp "Kleines Geld, große Welt."</vt:lpstr>
      <vt:lpstr>Inhalt</vt:lpstr>
      <vt:lpstr>Ausgangslage "Heute sparen, morgen fahren."</vt:lpstr>
      <vt:lpstr>Auftrag</vt:lpstr>
      <vt:lpstr>Design</vt:lpstr>
      <vt:lpstr>Design</vt:lpstr>
      <vt:lpstr>Produkt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Alain Bocherens</dc:creator>
  <cp:lastModifiedBy>Alain Bocherens</cp:lastModifiedBy>
  <cp:revision>1</cp:revision>
  <dcterms:created xsi:type="dcterms:W3CDTF">2024-06-18T10:06:04Z</dcterms:created>
  <dcterms:modified xsi:type="dcterms:W3CDTF">2024-06-18T10:48:30Z</dcterms:modified>
</cp:coreProperties>
</file>