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71" r:id="rId7"/>
    <p:sldId id="265" r:id="rId8"/>
    <p:sldId id="272" r:id="rId9"/>
    <p:sldId id="266" r:id="rId10"/>
    <p:sldId id="276" r:id="rId11"/>
    <p:sldId id="277" r:id="rId12"/>
    <p:sldId id="270" r:id="rId13"/>
    <p:sldId id="267" r:id="rId14"/>
    <p:sldId id="274" r:id="rId15"/>
    <p:sldId id="273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1"/>
    <p:restoredTop sz="94686"/>
  </p:normalViewPr>
  <p:slideViewPr>
    <p:cSldViewPr snapToGrid="0" snapToObjects="1">
      <p:cViewPr varScale="1">
        <p:scale>
          <a:sx n="116" d="100"/>
          <a:sy n="116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FB7C-2340-D947-9448-112B43A6EA24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1978D-77B4-4D45-8593-A9821AEF2C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47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FFDA2-C69E-BC4F-9675-3033FE30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21399-2C34-8848-A77A-2F944D2E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5BDD5-59D0-7846-8FC5-0F093FCC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FDA1B-B0A8-8C4A-82FE-D1D3FDA4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8DB1A-1A53-7B4C-977E-E7A8AAB7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19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3218D-273F-F446-97CF-3366809D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E2AB9B-0B90-2347-9285-931EB032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28482-061D-0D43-85D6-86F78F18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ECDB6-D90F-194E-8C48-191F507D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5D145-A5F6-5349-A639-D079020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5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8B31F-5814-5741-B0D0-9D7589410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3F6F5-74F8-4248-825E-B8EC859DF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CF118-4167-D240-9580-5A38D01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0D6C6-A9A6-DA41-9728-07D67DBC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8C587-7F16-0C46-9EEB-B7F04D6A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09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D376C-C372-8B4E-8AF5-46EFCFE0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E683A-CA1E-C246-A25B-C06D7CD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5B4FF-6167-DB4E-86D1-AA054824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C9E6D-C192-C049-B832-562D1B9B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9ED12-29CD-5B4E-A585-A595794E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2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2F737-FA71-CF42-82E5-3E43BBC2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33559-9D29-5B48-87C1-6FE1F2E7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2A5CC-15E0-F247-91A3-00AFE17A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34995-7F5B-DF40-B544-92D5506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D8F04-A043-2B49-B880-A700517E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4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09D1B-0A37-F041-8AB4-ABA36A72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40A65-2DC4-E847-9FB2-88E756E86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F5394-6942-C64A-9D2A-244713973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6F5CE-0D14-9041-8F54-0A90369B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CE0FA-196B-CF42-9915-91477C03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14E2-0B8A-1F40-9B1F-33A73DA1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163E-5F2F-1042-B4C4-7CFB1971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3C9BF-07EA-5347-B25E-903F473C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5CD9A-1A8D-2A43-8F6E-C67510D3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C7FFA-9C93-0F4E-8413-38B1BD7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39B402-DB07-1A46-8320-62D65910C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D179B-9839-9148-85D2-FFF83F34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50DD4-1C09-B542-B22E-1736823B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63710-5E01-7243-AA5E-5C89D796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3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1683-0AE1-A94A-8DD2-E89E10C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4E8FF-6849-EB45-BE93-6C09E023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E8FC3B-950E-EE42-A43B-F4FF879C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35E0AB-CCD8-0544-8BA1-B2D3566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88DC11-051D-D74B-9BC4-BF71619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65D261-4BF8-2F44-98EF-FACCB075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61EF4-0685-794E-BC0D-C7893515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1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07E1E-BAF8-3248-B4F1-2D9F8C3E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A09B9-82D9-F140-A729-B129167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D22CE-D1EF-D544-BAB2-839D2969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60978-D49A-904F-98C3-4F352A5D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6C1C1-277E-A448-9A16-9A63D8C5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2B50D-A3E5-F54E-8E20-B26E77F7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59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2794-5BF6-BA43-8D32-7B44F64D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F5493-4261-5041-A782-BC591B9C1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C81B9-7C09-6F44-9F25-9733B6589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23EEB-4CCF-E948-AFD2-B9C6ADB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63490-9335-1747-B9F8-0522215A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B7DD2-51B3-EA4B-80A7-D2E2CBAB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458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B79EDA-6EA0-AA41-BCA8-FC94FA8A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16789-10AB-0146-8EF4-3A6F3312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DA3B3-36FA-5046-9E20-3493FD09A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D36B-F47B-F94A-BBA6-EDD0286551ED}" type="datetimeFigureOut">
              <a:rPr kumimoji="1" lang="zh-CN" altLang="en-US" smtClean="0"/>
              <a:t>2018/10/17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C6E3-27C9-CF43-967B-C21ED4C6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1AD8D-6B57-7542-9FF3-1F2D34DF7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EA0B-AB05-2245-8765-739AED6EC0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10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05173-46CA-6D48-8D72-D7D50877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46" y="1314027"/>
            <a:ext cx="9144000" cy="4062203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Chapter 9</a:t>
            </a:r>
            <a:br>
              <a:rPr kumimoji="1" lang="en-US" altLang="zh-CN" sz="4800" dirty="0"/>
            </a:br>
            <a:br>
              <a:rPr kumimoji="1" lang="en-US" altLang="zh-CN" dirty="0"/>
            </a:br>
            <a:r>
              <a:rPr kumimoji="1" lang="en-US" altLang="zh-CN" b="1" dirty="0"/>
              <a:t>Evolutionary Learning</a:t>
            </a:r>
            <a:br>
              <a:rPr kumimoji="1" lang="en-US" altLang="zh-CN" b="1" dirty="0"/>
            </a:br>
            <a:br>
              <a:rPr kumimoji="1" lang="en-US" altLang="zh-CN" b="1" dirty="0"/>
            </a:br>
            <a:r>
              <a:rPr kumimoji="1" lang="zh-CN" altLang="en-US" sz="3200" dirty="0"/>
              <a:t>姜修齐</a:t>
            </a:r>
          </a:p>
        </p:txBody>
      </p:sp>
    </p:spTree>
    <p:extLst>
      <p:ext uri="{BB962C8B-B14F-4D97-AF65-F5344CB8AC3E}">
        <p14:creationId xmlns:p14="http://schemas.microsoft.com/office/powerpoint/2010/main" val="153167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D57EEE-650C-2245-A2AC-96C2EDE6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1" y="220338"/>
            <a:ext cx="2931321" cy="25118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1AE4DF-1C29-A846-8131-357D3770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55" y="0"/>
            <a:ext cx="8931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2C7DFD-11EF-A340-A145-05C7136E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33" y="0"/>
            <a:ext cx="1021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5FD8-6552-0F47-8B58-72411A53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Microbial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GA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19612-AA9C-1849-8C16-66686691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478"/>
            <a:ext cx="2942293" cy="333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如何有效保留已经很好的父母（</a:t>
            </a:r>
            <a:r>
              <a:rPr kumimoji="1" lang="en-US" altLang="zh-CN" sz="2000" dirty="0">
                <a:solidFill>
                  <a:srgbClr val="FF0000"/>
                </a:solidFill>
              </a:rPr>
              <a:t>Elitism</a:t>
            </a:r>
            <a:r>
              <a:rPr kumimoji="1" lang="zh-CN" altLang="en-US" sz="2000" dirty="0"/>
              <a:t>），让好的结果在遗传时不会消失。相当于固定最好的结果。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在袋子里抽两个球，对比两个球的大小，把大的球放回袋子里，把小的改进一下再放回去。</a:t>
            </a:r>
            <a:endParaRPr kumimoji="1"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D3437-7795-2D41-96C4-7B1C7914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524" y="880762"/>
            <a:ext cx="7944783" cy="50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9861-6412-F342-89CC-B57E3FE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进化策略</a:t>
            </a:r>
            <a:r>
              <a:rPr kumimoji="1" lang="en-US" altLang="zh-CN" dirty="0"/>
              <a:t>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FA50-A78C-3345-BF45-EF06F2A3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进化策略</a:t>
            </a:r>
            <a:r>
              <a:rPr kumimoji="1" lang="en-US" altLang="zh-CN" dirty="0"/>
              <a:t>ES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一般采用浮点数编码，主要演化工具为变异。在进化策略中，可以有两种遗传性系被继承给后代，一种是记录所有位置的均值，一种是记录这个均值的变异强度</a:t>
            </a:r>
            <a:r>
              <a:rPr kumimoji="1" lang="zh-CN" altLang="en-US" dirty="0"/>
              <a:t>。实际操作中，</a:t>
            </a:r>
            <a:r>
              <a:rPr lang="en-US" altLang="zh-CN" dirty="0"/>
              <a:t>ES DNA </a:t>
            </a:r>
            <a:r>
              <a:rPr lang="zh-CN" altLang="en-US" dirty="0"/>
              <a:t>形式分两种，一个 </a:t>
            </a:r>
            <a:r>
              <a:rPr lang="en-US" altLang="zh-CN" dirty="0"/>
              <a:t>DNA </a:t>
            </a:r>
            <a:r>
              <a:rPr lang="zh-CN" altLang="en-US" dirty="0"/>
              <a:t>是控制数值的，第二个 </a:t>
            </a:r>
            <a:r>
              <a:rPr lang="en-US" altLang="zh-CN" dirty="0"/>
              <a:t>DNA </a:t>
            </a:r>
            <a:r>
              <a:rPr lang="zh-CN" altLang="en-US" dirty="0"/>
              <a:t>控制这个数值的变异强度。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/>
              <a:t>(1+1)-ES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“</a:t>
            </a:r>
            <a:r>
              <a:rPr kumimoji="1" lang="en-US" altLang="zh-CN" dirty="0"/>
              <a:t>+</a:t>
            </a:r>
            <a:r>
              <a:rPr kumimoji="1" lang="zh-CN" altLang="en-US" dirty="0"/>
              <a:t>”表示父辈和子辈混合起来适者生存，“</a:t>
            </a:r>
            <a:r>
              <a:rPr kumimoji="1" lang="en-US" altLang="zh-CN" dirty="0"/>
              <a:t>,</a:t>
            </a:r>
            <a:r>
              <a:rPr kumimoji="1" lang="zh-CN" altLang="en-US" dirty="0"/>
              <a:t>”表示只对子辈进行适者生存。</a:t>
            </a:r>
            <a:r>
              <a:rPr kumimoji="1" lang="en-US" altLang="zh-CN" dirty="0"/>
              <a:t> (1+1)-ES</a:t>
            </a:r>
            <a:r>
              <a:rPr kumimoji="1" lang="zh-CN" altLang="en-US" dirty="0"/>
              <a:t>在种群中只保留一个个体作为父个体，对父个体执行变异，然后将父子个体进行对比，保留更好的那个。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2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9861-6412-F342-89CC-B57E3FE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(1+1)-ES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18FC6-6850-1748-BFF8-B33EFDFD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02" y="144237"/>
            <a:ext cx="2571844" cy="2299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3E2E0A-B46C-6A4E-B0E9-140E83A9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3" y="2461182"/>
            <a:ext cx="7765178" cy="40120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A10BFC-D69F-404A-8962-F814CD490C4E}"/>
              </a:ext>
            </a:extLst>
          </p:cNvPr>
          <p:cNvSpPr txBox="1"/>
          <p:nvPr/>
        </p:nvSpPr>
        <p:spPr>
          <a:xfrm>
            <a:off x="7973939" y="1722518"/>
            <a:ext cx="3853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1/5-th success rule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Often applied with “+”selection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increase step-size if more than 20% of the new solutions are successful, decrease otherwise</a:t>
            </a:r>
          </a:p>
        </p:txBody>
      </p:sp>
    </p:spTree>
    <p:extLst>
      <p:ext uri="{BB962C8B-B14F-4D97-AF65-F5344CB8AC3E}">
        <p14:creationId xmlns:p14="http://schemas.microsoft.com/office/powerpoint/2010/main" val="3727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9861-6412-F342-89CC-B57E3FE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神经进化</a:t>
            </a:r>
            <a:r>
              <a:rPr kumimoji="1" lang="en-US" altLang="zh-CN" dirty="0"/>
              <a:t>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FA50-A78C-3345-BF45-EF06F2A3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类似于遗传编程，但操作对象为神经网络。利用演化学习策略生成神经网络的参数和结构。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虽然计算量大，但是能有效地跳出局部最优点；</a:t>
            </a:r>
            <a:r>
              <a:rPr lang="zh-CN" altLang="en-US" dirty="0"/>
              <a:t>还有一个优点就是可以最小化结构，自己探索需要使用多少连接，忽略那些没用的连接，减少神经网络的层数。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88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1B14-6407-D54F-8A4E-44698B1A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群体学习算法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7911C-0325-FC45-B9DC-572354D7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051256"/>
            <a:ext cx="256309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蚁群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人工蜂群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粒子群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捕猎者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萤火虫</a:t>
            </a:r>
          </a:p>
        </p:txBody>
      </p:sp>
    </p:spTree>
    <p:extLst>
      <p:ext uri="{BB962C8B-B14F-4D97-AF65-F5344CB8AC3E}">
        <p14:creationId xmlns:p14="http://schemas.microsoft.com/office/powerpoint/2010/main" val="82530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40E91-ED5C-4B45-BFEB-7D989897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其他随机优化方法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9930E-EF2D-624D-8BC7-19B29CE6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475" y="2122509"/>
            <a:ext cx="346066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模拟退火算法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杜鹃搜索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和声搜索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禁忌搜索</a:t>
            </a:r>
          </a:p>
        </p:txBody>
      </p:sp>
    </p:spTree>
    <p:extLst>
      <p:ext uri="{BB962C8B-B14F-4D97-AF65-F5344CB8AC3E}">
        <p14:creationId xmlns:p14="http://schemas.microsoft.com/office/powerpoint/2010/main" val="143785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6CF1-73D5-F547-B5D0-E73F9CC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916" y="2137560"/>
            <a:ext cx="3377541" cy="2011322"/>
          </a:xfrm>
        </p:spPr>
        <p:txBody>
          <a:bodyPr>
            <a:noAutofit/>
          </a:bodyPr>
          <a:lstStyle/>
          <a:p>
            <a:r>
              <a:rPr kumimoji="1" lang="en-US" altLang="zh-CN" sz="7200" dirty="0"/>
              <a:t>Thanks !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052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59F3-B98C-3749-A01B-CA01CC9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演化学习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FC894-D3A7-284F-8F60-972645282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020"/>
            <a:ext cx="10515600" cy="49083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/>
              <a:t>不依赖任务的解空间信息，通过推理逐渐逼近优化解，而是随机生成可能解，再对这些解进行优化选择。通过</a:t>
            </a:r>
            <a:r>
              <a:rPr kumimoji="1" lang="zh-CN" altLang="en-US" dirty="0">
                <a:solidFill>
                  <a:srgbClr val="FF0000"/>
                </a:solidFill>
              </a:rPr>
              <a:t>生成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选择</a:t>
            </a:r>
            <a:r>
              <a:rPr kumimoji="1" lang="zh-CN" altLang="en-US" dirty="0"/>
              <a:t>方式迭代进行，以得到满意的解。是一种基于</a:t>
            </a:r>
            <a:r>
              <a:rPr kumimoji="1" lang="zh-CN" altLang="en-US" dirty="0">
                <a:solidFill>
                  <a:srgbClr val="FF0000"/>
                </a:solidFill>
              </a:rPr>
              <a:t>采样</a:t>
            </a:r>
            <a:r>
              <a:rPr kumimoji="1" lang="zh-CN" altLang="en-US" dirty="0"/>
              <a:t>的优化方法，受到生物进化理论的启发。</a:t>
            </a:r>
            <a:endParaRPr kumimoji="1"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dirty="0"/>
              <a:t>演化学习中的两种思路：</a:t>
            </a:r>
            <a:r>
              <a:rPr kumimoji="1" lang="zh-CN" altLang="en-US" dirty="0">
                <a:solidFill>
                  <a:srgbClr val="FF0000"/>
                </a:solidFill>
              </a:rPr>
              <a:t>群体学习、随机优化</a:t>
            </a:r>
            <a:r>
              <a:rPr kumimoji="1" lang="zh-CN" altLang="en-US" dirty="0"/>
              <a:t>。这两种思路被进一步拓展，发展成了更广泛的采样优化理论。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30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D98E8-FF5B-9243-A156-887D26BC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"/>
            <a:ext cx="11029950" cy="5915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推理优化：由果推因的反向学习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采样优化：由因及果的正向学习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两种演化学习方法：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遗传算法</a:t>
            </a:r>
            <a:r>
              <a:rPr kumimoji="1" lang="en-US" altLang="zh-CN" dirty="0"/>
              <a:t>Genetic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，遗传编程</a:t>
            </a:r>
            <a:r>
              <a:rPr kumimoji="1" lang="en-US" altLang="zh-CN" dirty="0"/>
              <a:t>Genetic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传统的</a:t>
            </a:r>
            <a:r>
              <a:rPr kumimoji="1" lang="en-US" altLang="zh-CN" dirty="0"/>
              <a:t>GA</a:t>
            </a:r>
            <a:r>
              <a:rPr kumimoji="1" lang="zh-CN" altLang="en-US" dirty="0"/>
              <a:t>可以理解为对解空间的随机搜索，在这一解空间中搜索最优点；而</a:t>
            </a:r>
            <a:r>
              <a:rPr kumimoji="1" lang="en-US" altLang="zh-CN" dirty="0"/>
              <a:t>GP</a:t>
            </a:r>
            <a:r>
              <a:rPr kumimoji="1" lang="zh-CN" altLang="en-US" dirty="0"/>
              <a:t>则是将解空间进行扩展，将计算机程序作为解空间中的点，在所有可能的程序中寻找最优程序。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群体学习和随机优化是演化学习的两个主要成分。前者通过共享知识确保总体学习方向的稳定，而后者通过创造新个体来摆脱局部最优。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22D8-8DF3-8B4A-9E76-619AC36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遗传算法（</a:t>
            </a:r>
            <a:r>
              <a:rPr kumimoji="1" lang="en-US" altLang="zh-CN" dirty="0"/>
              <a:t>GA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F1F7A-FC88-9343-9C42-7D090B1A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0" y="1988429"/>
            <a:ext cx="2590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算法框架：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种群初始化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个体选择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/>
              <a:t>种群繁衍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A54CDA-E18E-1B4E-8269-77965E2A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284829" cy="62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5B715-94F5-0849-995E-D5766399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遗传算法（</a:t>
            </a:r>
            <a:r>
              <a:rPr kumimoji="1" lang="en-US" altLang="zh-CN" dirty="0"/>
              <a:t>GA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 算法细节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56E78-DBC2-C04D-B2CF-850792199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基因编码：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二进制编码、浮点数串编码、指针编码（任意数据结构）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个体选择策略：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适应函数</a:t>
            </a:r>
            <a:r>
              <a:rPr kumimoji="1" lang="en-US" altLang="zh-CN" dirty="0"/>
              <a:t>fitness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余量随机采样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如果复杂度高，需要对适应函数做近似</a:t>
            </a:r>
            <a:r>
              <a:rPr kumimoji="1" lang="en-US" altLang="zh-CN" dirty="0"/>
              <a:t>/</a:t>
            </a:r>
            <a:r>
              <a:rPr kumimoji="1" lang="zh-CN" altLang="en-US" dirty="0"/>
              <a:t>对个体适应性排序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繁衍策略：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交叉：单点交叉、两点交叉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变异：每一位独立随机替换、先随机确定片段再变异、不变异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随机性过强，优质个体会丢失，降低收敛速度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随机性过弱，会减弱种群的个体差异性，陷入局部最优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5B715-94F5-0849-995E-D5766399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遗传算法（</a:t>
            </a:r>
            <a:r>
              <a:rPr kumimoji="1" lang="en-US" altLang="zh-CN" dirty="0"/>
              <a:t>GA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 算法细节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56E78-DBC2-C04D-B2CF-850792199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结束条件：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GA</a:t>
            </a:r>
            <a:r>
              <a:rPr kumimoji="1" lang="zh-CN" altLang="en-US" dirty="0"/>
              <a:t>的收敛性无法得到保证。常见的结束条件包括：设定最大迭代次数；找到较优解；近几代中的最优解；运行时间等。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训练数据过少时，很容易过拟合。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参数：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种群大小、个体选择的概率形式、交叉和变异策略、最大迭代次数等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6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78FE-1FC4-CD46-84BC-7DEBB82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遗传编程（</a:t>
            </a:r>
            <a:r>
              <a:rPr kumimoji="1" lang="en-US" altLang="zh-CN" dirty="0"/>
              <a:t>GP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D70AF-C2D6-8344-B22E-313A225D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搜索一个有效的算法，使得运行该算法时得到的收益最大化。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1B0E4-F993-1D40-BDEE-2D2AB11F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75" y="2620963"/>
            <a:ext cx="7975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778FE-1FC4-CD46-84BC-7DEBB82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遗传编程（</a:t>
            </a:r>
            <a:r>
              <a:rPr kumimoji="1" lang="en-US" altLang="zh-CN" dirty="0"/>
              <a:t>GP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D70AF-C2D6-8344-B22E-313A225D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3226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基因编码：语法树编码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初始化：全路径初始化、增长型初始化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个体选择：</a:t>
            </a:r>
            <a:r>
              <a:rPr kumimoji="1" lang="en-US" altLang="zh-CN" dirty="0"/>
              <a:t>Tournament Selection</a:t>
            </a:r>
            <a:r>
              <a:rPr kumimoji="1" lang="zh-CN" altLang="en-US" dirty="0"/>
              <a:t>“比武决胜”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交叉变异：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子树交叉</a:t>
            </a:r>
            <a:r>
              <a:rPr kumimoji="1" lang="en-US" altLang="zh-CN" dirty="0"/>
              <a:t>+</a:t>
            </a:r>
            <a:r>
              <a:rPr kumimoji="1" lang="zh-CN" altLang="en-US" dirty="0"/>
              <a:t>随机选择变异点，将子树重新初始化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单点变异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控制</a:t>
            </a:r>
            <a:r>
              <a:rPr kumimoji="1" lang="zh-CN" altLang="en-US" dirty="0">
                <a:solidFill>
                  <a:srgbClr val="FF0000"/>
                </a:solidFill>
              </a:rPr>
              <a:t>突变</a:t>
            </a:r>
            <a:r>
              <a:rPr kumimoji="1" lang="en-US" altLang="zh-CN" dirty="0">
                <a:solidFill>
                  <a:srgbClr val="FF0000"/>
                </a:solidFill>
              </a:rPr>
              <a:t>(Bloat)</a:t>
            </a:r>
            <a:r>
              <a:rPr kumimoji="1" lang="zh-CN" altLang="en-US" dirty="0"/>
              <a:t>现象：对个体长度进行惩罚，减少冗长个体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概率</a:t>
            </a:r>
            <a:r>
              <a:rPr kumimoji="1" lang="en-US" altLang="zh-CN" dirty="0"/>
              <a:t>GP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基于当前种群中个体的适应函数信息估计一个新分布，直接采样出新个体，不依赖选择、交叉、变异等具体进化操作</a:t>
            </a:r>
          </a:p>
        </p:txBody>
      </p:sp>
    </p:spTree>
    <p:extLst>
      <p:ext uri="{BB962C8B-B14F-4D97-AF65-F5344CB8AC3E}">
        <p14:creationId xmlns:p14="http://schemas.microsoft.com/office/powerpoint/2010/main" val="179368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A216-D18E-6F44-B6FA-9AC9356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GA</a:t>
            </a:r>
            <a:r>
              <a:rPr kumimoji="1" lang="zh-CN" altLang="en-US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242-5F38-4947-ACFA-757C7F56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56" y="18700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重点在于：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如何对</a:t>
            </a:r>
            <a:r>
              <a:rPr kumimoji="1" lang="en-US" altLang="zh-CN" dirty="0"/>
              <a:t>DNA</a:t>
            </a:r>
            <a:r>
              <a:rPr kumimoji="1" lang="zh-CN" altLang="en-US" dirty="0"/>
              <a:t>编码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如何计算适应度</a:t>
            </a:r>
            <a:r>
              <a:rPr kumimoji="1" lang="en-US" altLang="zh-CN" dirty="0"/>
              <a:t>fitness</a:t>
            </a:r>
          </a:p>
          <a:p>
            <a:pPr marL="514350" indent="-514350">
              <a:buAutoNum type="arabicPeriod"/>
            </a:pPr>
            <a:r>
              <a:rPr kumimoji="1" lang="zh-CN" altLang="en-US" dirty="0"/>
              <a:t>交叉遗传和变异的方式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（在</a:t>
            </a:r>
            <a:r>
              <a:rPr kumimoji="1" lang="en-US" altLang="zh-CN" dirty="0"/>
              <a:t>TSP</a:t>
            </a:r>
            <a:r>
              <a:rPr kumimoji="1" lang="zh-CN" altLang="en-US" dirty="0"/>
              <a:t>问题中，用</a:t>
            </a:r>
            <a:r>
              <a:rPr kumimoji="1" lang="en-US" altLang="zh-CN" dirty="0" err="1"/>
              <a:t>exp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扩大了</a:t>
            </a:r>
            <a:r>
              <a:rPr kumimoji="1" lang="en-US" altLang="zh-CN" dirty="0"/>
              <a:t>fitness</a:t>
            </a:r>
            <a:r>
              <a:rPr kumimoji="1" lang="zh-CN" altLang="en-US" dirty="0"/>
              <a:t>之间的差距）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6DBDE-5482-E24F-8003-8A71E8C0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311150"/>
            <a:ext cx="4676776" cy="3117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071D2F-A813-0343-8165-A6851F78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56" y="3429000"/>
            <a:ext cx="4745832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928</Words>
  <Application>Microsoft Macintosh PowerPoint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Chapter 9  Evolutionary Learning  姜修齐</vt:lpstr>
      <vt:lpstr>演化学习</vt:lpstr>
      <vt:lpstr>PowerPoint 演示文稿</vt:lpstr>
      <vt:lpstr>遗传算法（GA）</vt:lpstr>
      <vt:lpstr>遗传算法（GA）——  算法细节</vt:lpstr>
      <vt:lpstr>遗传算法（GA）——  算法细节</vt:lpstr>
      <vt:lpstr>遗传编程（GP）</vt:lpstr>
      <vt:lpstr>遗传编程（GP）</vt:lpstr>
      <vt:lpstr>GA代码实现</vt:lpstr>
      <vt:lpstr>PowerPoint 演示文稿</vt:lpstr>
      <vt:lpstr>PowerPoint 演示文稿</vt:lpstr>
      <vt:lpstr>Microbial GA</vt:lpstr>
      <vt:lpstr>进化策略ES</vt:lpstr>
      <vt:lpstr>(1+1)-ES</vt:lpstr>
      <vt:lpstr>神经进化NE</vt:lpstr>
      <vt:lpstr>群体学习算法</vt:lpstr>
      <vt:lpstr>其他随机优化方法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Unsupervised Learning</dc:title>
  <dc:creator>xiuqi6666@gmail.com</dc:creator>
  <cp:lastModifiedBy>Microsoft Office User</cp:lastModifiedBy>
  <cp:revision>102</cp:revision>
  <dcterms:created xsi:type="dcterms:W3CDTF">2018-10-08T10:29:15Z</dcterms:created>
  <dcterms:modified xsi:type="dcterms:W3CDTF">2018-10-17T11:51:09Z</dcterms:modified>
</cp:coreProperties>
</file>