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49281-4798-3990-735D-89133E48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436F36-9924-2D0F-ADA9-3B46D71D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7598C-5B95-0C40-9A9C-99257C16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B21E2-3DAF-7A7B-8E7E-23B84B76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F446D-2DDB-5537-88E2-E6A9D8C4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8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858F-5B73-7022-93E0-E6725FC0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1208A-7790-0EF9-59FC-6B4A44C4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1392F-3B7B-D3BC-ABF2-FE9F77AB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A4219-E425-1505-C85C-8436FCCF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D6E43-C979-4731-9CC6-2034ABC8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ABEDD1-D387-39FC-2469-B2CAC871C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9DAF0-2D3E-2C85-5714-7265D0A0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CCA3B-E053-2103-2C18-1AC381B2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2D6BE-DFED-FDAD-417D-DFC5FB1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9A8AA-6191-2A03-61E4-D6FA8540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647A3-A456-E492-A502-2D4415EE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C7D2F-8584-3C9A-D8CA-49AAF2F1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5F180-6EA2-E70A-358D-8E8DDFAA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88B5-BACD-2B82-9F4E-04DE0B09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36FCF-3F2F-75DA-18FD-0B14590C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0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53B9-599E-7C08-FD64-93AA7D90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4E2D4-3988-AC0D-2CFE-5219D7EB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C3BDC-8487-A7F7-4C42-F2906948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A30C4-50E7-C1D8-6440-21B31EBD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DA4B-6983-68AF-DF08-5081B7BA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0D2CC-F884-F6E4-4267-966F8055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138A-99CB-85CA-FC19-FE59DDFD5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B2E65-682B-8EB3-D759-A93839EF9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38379-AF36-9A55-68E1-A53C735C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18686-E4DE-2FC2-4018-1C9A4C8E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B6ACE-5755-FDC0-CCE4-4761B62C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1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CACF-4307-6E1E-6491-FE4AEA5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22879-535F-13E8-79DE-96D583EB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F7843-9AAD-6D30-2B83-7F0C91322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BDA715-36EB-BBC8-43EF-B317819BD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492945-A4C6-B886-5897-B413F9D6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F344AC-3B37-EB6A-0316-6D10BBCD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99834B-990E-0E6C-31E0-2252ADFC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998CDB-E2D0-3727-88CF-B6785ADE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7463-D8D6-ABC6-5023-72FCE785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F81C6-4947-F669-A47D-AC0CD8C1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B0F39-A889-356B-075D-371F7DFA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B5D51-7F85-8C18-78EB-C5CC07E4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D646CD-1EFF-5B1A-562B-504F09A7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561C93-DD7E-FA04-959D-7EDC2767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72695-0BEB-933E-703F-12FBE6C6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0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457AC-8CA1-453E-0BAD-2880EA8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CE3B8-EA48-E264-1802-CB9E6B5A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4B276-9E01-B5C1-97D2-817A09FA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F1028-23E9-C96E-5EA5-833DC5E5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5D186-2271-6CF8-380C-A7AC800F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68E81-4760-E450-4D2D-1E205682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848BF-99BA-453F-C472-73E0ADF6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BFAFE-7D8C-5BA1-445B-9D66CD97B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05E97-0306-6194-2778-D9005ECC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3CE8F-051D-717A-C11F-35DF19AD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71321-D3CC-FF57-D1E3-EA9E617B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653C5-CE34-22CA-DBDC-A946EEB2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77BC4C-539E-A877-380C-D2994060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7EBDD-BEA3-F43F-07DD-6B1AD00D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F664-1C72-004A-0AE0-5A6D4D914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B393-AB97-45F5-AC14-BC10F6BBB4A2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E4F0A-0FCC-3335-112D-8FE3CC0DC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DE9A8-3421-A022-FDEB-F053879B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F317-4BCE-496A-9065-07D2B1D2F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A6F1D7-E466-17F1-FB88-202D85106FA3}"/>
              </a:ext>
            </a:extLst>
          </p:cNvPr>
          <p:cNvGrpSpPr/>
          <p:nvPr/>
        </p:nvGrpSpPr>
        <p:grpSpPr>
          <a:xfrm>
            <a:off x="1212980" y="410547"/>
            <a:ext cx="9787812" cy="5497762"/>
            <a:chOff x="1212980" y="410547"/>
            <a:chExt cx="9787812" cy="549776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7F69EB6-968C-BD69-2FAC-FA794BE520A0}"/>
                </a:ext>
              </a:extLst>
            </p:cNvPr>
            <p:cNvSpPr/>
            <p:nvPr/>
          </p:nvSpPr>
          <p:spPr>
            <a:xfrm>
              <a:off x="1212980" y="410547"/>
              <a:ext cx="2136710" cy="8210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HSK</a:t>
              </a:r>
              <a:r>
                <a:rPr lang="zh-CN" altLang="en-US" dirty="0">
                  <a:solidFill>
                    <a:schemeClr val="tx1"/>
                  </a:solidFill>
                </a:rPr>
                <a:t> 例句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6693</a:t>
              </a:r>
              <a:r>
                <a:rPr lang="zh-CN" altLang="en-US" dirty="0">
                  <a:solidFill>
                    <a:schemeClr val="tx1"/>
                  </a:solidFill>
                </a:rPr>
                <a:t>句</a:t>
              </a:r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A23599C2-0C5B-469B-EEEC-427F7FC9FF25}"/>
                </a:ext>
              </a:extLst>
            </p:cNvPr>
            <p:cNvSpPr/>
            <p:nvPr/>
          </p:nvSpPr>
          <p:spPr>
            <a:xfrm>
              <a:off x="2080727" y="1324947"/>
              <a:ext cx="326571" cy="5131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0D12F4F-302E-985E-EBBF-539C27390405}"/>
                </a:ext>
              </a:extLst>
            </p:cNvPr>
            <p:cNvSpPr txBox="1"/>
            <p:nvPr/>
          </p:nvSpPr>
          <p:spPr>
            <a:xfrm>
              <a:off x="3592286" y="597159"/>
              <a:ext cx="405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“大家的关心和爱护温暖了他的心。</a:t>
              </a:r>
              <a:r>
                <a:rPr lang="en-US" altLang="zh-CN" dirty="0"/>
                <a:t>#</a:t>
              </a:r>
              <a:r>
                <a:rPr lang="zh-CN" altLang="en-US" dirty="0"/>
                <a:t>”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64647B-FE27-7B8B-B060-D770F9ACCB80}"/>
                </a:ext>
              </a:extLst>
            </p:cNvPr>
            <p:cNvSpPr/>
            <p:nvPr/>
          </p:nvSpPr>
          <p:spPr>
            <a:xfrm>
              <a:off x="1287624" y="2164702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Phonic Guide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拼音标注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CB1CAF9-BF95-18F2-D55C-B69A6E36F890}"/>
                </a:ext>
              </a:extLst>
            </p:cNvPr>
            <p:cNvSpPr txBox="1"/>
            <p:nvPr/>
          </p:nvSpPr>
          <p:spPr>
            <a:xfrm>
              <a:off x="3592286" y="2113584"/>
              <a:ext cx="3685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“大</a:t>
              </a:r>
              <a:r>
                <a:rPr lang="en-US" altLang="zh-CN" dirty="0"/>
                <a:t>(</a:t>
              </a:r>
              <a:r>
                <a:rPr lang="en-US" altLang="zh-CN" dirty="0" err="1"/>
                <a:t>dà</a:t>
              </a:r>
              <a:r>
                <a:rPr lang="en-US" altLang="zh-CN" dirty="0"/>
                <a:t>)</a:t>
              </a:r>
              <a:r>
                <a:rPr lang="zh-CN" altLang="en-US" dirty="0"/>
                <a:t>家</a:t>
              </a:r>
              <a:r>
                <a:rPr lang="en-US" altLang="zh-CN" dirty="0"/>
                <a:t>(</a:t>
              </a:r>
              <a:r>
                <a:rPr lang="en-US" altLang="zh-CN" dirty="0" err="1"/>
                <a:t>jiā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关</a:t>
              </a:r>
              <a:r>
                <a:rPr lang="en-US" altLang="zh-CN" dirty="0"/>
                <a:t>(</a:t>
              </a:r>
              <a:r>
                <a:rPr lang="en-US" altLang="zh-CN" dirty="0" err="1"/>
                <a:t>guān</a:t>
              </a:r>
              <a:r>
                <a:rPr lang="en-US" altLang="zh-CN" dirty="0"/>
                <a:t>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和</a:t>
              </a:r>
              <a:r>
                <a:rPr lang="en-US" altLang="zh-CN" dirty="0"/>
                <a:t>(</a:t>
              </a:r>
              <a:r>
                <a:rPr lang="en-US" altLang="zh-CN" dirty="0" err="1"/>
                <a:t>hé</a:t>
              </a:r>
              <a:r>
                <a:rPr lang="en-US" altLang="zh-CN" dirty="0"/>
                <a:t>)</a:t>
              </a:r>
              <a:r>
                <a:rPr lang="zh-CN" altLang="en-US" dirty="0"/>
                <a:t>爱</a:t>
              </a:r>
              <a:r>
                <a:rPr lang="en-US" altLang="zh-CN" dirty="0"/>
                <a:t>(</a:t>
              </a:r>
              <a:r>
                <a:rPr lang="en-US" altLang="zh-CN" dirty="0" err="1"/>
                <a:t>ài</a:t>
              </a:r>
              <a:r>
                <a:rPr lang="en-US" altLang="zh-CN" dirty="0"/>
                <a:t>)</a:t>
              </a:r>
              <a:r>
                <a:rPr lang="zh-CN" altLang="en-US" dirty="0"/>
                <a:t>护</a:t>
              </a:r>
              <a:r>
                <a:rPr lang="en-US" altLang="zh-CN" dirty="0"/>
                <a:t>(</a:t>
              </a:r>
              <a:r>
                <a:rPr lang="en-US" altLang="zh-CN" dirty="0" err="1"/>
                <a:t>hù</a:t>
              </a:r>
              <a:r>
                <a:rPr lang="en-US" altLang="zh-CN" dirty="0"/>
                <a:t>)</a:t>
              </a:r>
              <a:r>
                <a:rPr lang="zh-CN" altLang="en-US" dirty="0"/>
                <a:t>温</a:t>
              </a:r>
              <a:r>
                <a:rPr lang="en-US" altLang="zh-CN" dirty="0"/>
                <a:t>(</a:t>
              </a:r>
              <a:r>
                <a:rPr lang="en-US" altLang="zh-CN" dirty="0" err="1"/>
                <a:t>wēn</a:t>
              </a:r>
              <a:r>
                <a:rPr lang="en-US" altLang="zh-CN" dirty="0"/>
                <a:t>)</a:t>
              </a:r>
              <a:r>
                <a:rPr lang="zh-CN" altLang="en-US" dirty="0"/>
                <a:t>暖</a:t>
              </a:r>
              <a:r>
                <a:rPr lang="en-US" altLang="zh-CN" dirty="0"/>
                <a:t>(</a:t>
              </a:r>
              <a:r>
                <a:rPr lang="en-US" altLang="zh-CN" dirty="0" err="1"/>
                <a:t>nuǎn</a:t>
              </a:r>
              <a:r>
                <a:rPr lang="en-US" altLang="zh-CN" dirty="0"/>
                <a:t>)</a:t>
              </a:r>
              <a:r>
                <a:rPr lang="zh-CN" altLang="en-US" dirty="0"/>
                <a:t>了</a:t>
              </a:r>
              <a:r>
                <a:rPr lang="en-US" altLang="zh-CN" dirty="0"/>
                <a:t>(le)</a:t>
              </a:r>
              <a:r>
                <a:rPr lang="zh-CN" altLang="en-US" dirty="0"/>
                <a:t>他</a:t>
              </a:r>
              <a:r>
                <a:rPr lang="en-US" altLang="zh-CN" dirty="0"/>
                <a:t>(</a:t>
              </a:r>
              <a:r>
                <a:rPr lang="en-US" altLang="zh-CN" dirty="0" err="1"/>
                <a:t>tā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。</a:t>
              </a:r>
              <a:r>
                <a:rPr lang="en-US" altLang="zh-CN" dirty="0"/>
                <a:t>#</a:t>
              </a:r>
              <a:r>
                <a:rPr lang="zh-CN" altLang="en-US" dirty="0"/>
                <a:t>”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317BBB-417B-482A-B8EE-8D12661430E4}"/>
                </a:ext>
              </a:extLst>
            </p:cNvPr>
            <p:cNvSpPr/>
            <p:nvPr/>
          </p:nvSpPr>
          <p:spPr>
            <a:xfrm>
              <a:off x="1315616" y="3379036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数据清洗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5C8060C-EA01-CB6F-3A80-6238BFDE9AB9}"/>
                </a:ext>
              </a:extLst>
            </p:cNvPr>
            <p:cNvSpPr txBox="1"/>
            <p:nvPr/>
          </p:nvSpPr>
          <p:spPr>
            <a:xfrm>
              <a:off x="3592286" y="3260677"/>
              <a:ext cx="405881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大</a:t>
              </a:r>
              <a:r>
                <a:rPr lang="en-US" altLang="zh-CN" dirty="0"/>
                <a:t>(</a:t>
              </a:r>
              <a:r>
                <a:rPr lang="en-US" altLang="zh-CN" dirty="0" err="1"/>
                <a:t>dà</a:t>
              </a:r>
              <a:r>
                <a:rPr lang="en-US" altLang="zh-CN" dirty="0"/>
                <a:t>)</a:t>
              </a:r>
              <a:r>
                <a:rPr lang="zh-CN" altLang="en-US" dirty="0"/>
                <a:t>家</a:t>
              </a:r>
              <a:r>
                <a:rPr lang="en-US" altLang="zh-CN" dirty="0"/>
                <a:t>(</a:t>
              </a:r>
              <a:r>
                <a:rPr lang="en-US" altLang="zh-CN" dirty="0" err="1"/>
                <a:t>jiā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关</a:t>
              </a:r>
              <a:r>
                <a:rPr lang="en-US" altLang="zh-CN" dirty="0"/>
                <a:t>(</a:t>
              </a:r>
              <a:r>
                <a:rPr lang="en-US" altLang="zh-CN" dirty="0" err="1"/>
                <a:t>guān</a:t>
              </a:r>
              <a:r>
                <a:rPr lang="en-US" altLang="zh-CN" dirty="0"/>
                <a:t>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和</a:t>
              </a:r>
              <a:r>
                <a:rPr lang="en-US" altLang="zh-CN" dirty="0"/>
                <a:t>(</a:t>
              </a:r>
              <a:r>
                <a:rPr lang="en-US" altLang="zh-CN" dirty="0" err="1"/>
                <a:t>hé</a:t>
              </a:r>
              <a:r>
                <a:rPr lang="en-US" altLang="zh-CN" dirty="0"/>
                <a:t>)</a:t>
              </a:r>
              <a:r>
                <a:rPr lang="zh-CN" altLang="en-US" dirty="0"/>
                <a:t>爱</a:t>
              </a:r>
              <a:r>
                <a:rPr lang="en-US" altLang="zh-CN" dirty="0"/>
                <a:t>(</a:t>
              </a:r>
              <a:r>
                <a:rPr lang="en-US" altLang="zh-CN" dirty="0" err="1"/>
                <a:t>ài</a:t>
              </a:r>
              <a:r>
                <a:rPr lang="en-US" altLang="zh-CN" dirty="0"/>
                <a:t>)</a:t>
              </a:r>
              <a:r>
                <a:rPr lang="zh-CN" altLang="en-US" dirty="0"/>
                <a:t>护</a:t>
              </a:r>
              <a:r>
                <a:rPr lang="en-US" altLang="zh-CN" dirty="0"/>
                <a:t>(</a:t>
              </a:r>
              <a:r>
                <a:rPr lang="en-US" altLang="zh-CN" dirty="0" err="1"/>
                <a:t>hù</a:t>
              </a:r>
              <a:r>
                <a:rPr lang="en-US" altLang="zh-CN" dirty="0"/>
                <a:t>)</a:t>
              </a:r>
              <a:r>
                <a:rPr lang="zh-CN" altLang="en-US" dirty="0"/>
                <a:t>温</a:t>
              </a:r>
              <a:r>
                <a:rPr lang="en-US" altLang="zh-CN" dirty="0"/>
                <a:t>(</a:t>
              </a:r>
              <a:r>
                <a:rPr lang="en-US" altLang="zh-CN" dirty="0" err="1"/>
                <a:t>wēn</a:t>
              </a:r>
              <a:r>
                <a:rPr lang="en-US" altLang="zh-CN" dirty="0"/>
                <a:t>)</a:t>
              </a:r>
              <a:r>
                <a:rPr lang="zh-CN" altLang="en-US" dirty="0"/>
                <a:t>暖</a:t>
              </a:r>
              <a:r>
                <a:rPr lang="en-US" altLang="zh-CN" dirty="0"/>
                <a:t>(</a:t>
              </a:r>
              <a:r>
                <a:rPr lang="en-US" altLang="zh-CN" dirty="0" err="1"/>
                <a:t>nuǎn</a:t>
              </a:r>
              <a:r>
                <a:rPr lang="en-US" altLang="zh-CN" dirty="0"/>
                <a:t>)</a:t>
              </a:r>
              <a:r>
                <a:rPr lang="zh-CN" altLang="en-US" dirty="0"/>
                <a:t>了</a:t>
              </a:r>
              <a:r>
                <a:rPr lang="en-US" altLang="zh-CN" dirty="0"/>
                <a:t>(le)</a:t>
              </a:r>
              <a:r>
                <a:rPr lang="zh-CN" altLang="en-US" dirty="0"/>
                <a:t>他</a:t>
              </a:r>
              <a:r>
                <a:rPr lang="en-US" altLang="zh-CN" dirty="0"/>
                <a:t>(</a:t>
              </a:r>
              <a:r>
                <a:rPr lang="en-US" altLang="zh-CN" dirty="0" err="1"/>
                <a:t>tā</a:t>
              </a:r>
              <a:r>
                <a:rPr lang="en-US" altLang="zh-CN" dirty="0"/>
                <a:t>)</a:t>
              </a:r>
              <a:r>
                <a:rPr lang="zh-CN" altLang="en-US" dirty="0"/>
                <a:t>的</a:t>
              </a:r>
              <a:r>
                <a:rPr lang="en-US" altLang="zh-CN" dirty="0"/>
                <a:t>(de)</a:t>
              </a:r>
              <a:r>
                <a:rPr lang="zh-CN" altLang="en-US" dirty="0"/>
                <a:t>心</a:t>
              </a:r>
              <a:r>
                <a:rPr lang="en-US" altLang="zh-CN" dirty="0"/>
                <a:t>(</a:t>
              </a:r>
              <a:r>
                <a:rPr lang="en-US" altLang="zh-CN" dirty="0" err="1"/>
                <a:t>xīn</a:t>
              </a:r>
              <a:r>
                <a:rPr lang="en-US" altLang="zh-CN" dirty="0"/>
                <a:t>)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66DB19-992A-39AE-B0EF-B4F9FB2A1846}"/>
                </a:ext>
              </a:extLst>
            </p:cNvPr>
            <p:cNvSpPr/>
            <p:nvPr/>
          </p:nvSpPr>
          <p:spPr>
            <a:xfrm>
              <a:off x="1315616" y="4711959"/>
              <a:ext cx="2034074" cy="821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输入数据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预测标签</a:t>
              </a: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C00A9187-0C23-7D89-B851-6B06FED65DBE}"/>
                </a:ext>
              </a:extLst>
            </p:cNvPr>
            <p:cNvCxnSpPr/>
            <p:nvPr/>
          </p:nvCxnSpPr>
          <p:spPr>
            <a:xfrm flipV="1">
              <a:off x="3592286" y="4646645"/>
              <a:ext cx="1604865" cy="47586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31B2655-BB5B-A69E-C7AF-8E7DD9E79A0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85" y="5122505"/>
              <a:ext cx="1604866" cy="46263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960C6A0-4D51-C381-4EA2-D047A78E5AA1}"/>
                </a:ext>
              </a:extLst>
            </p:cNvPr>
            <p:cNvSpPr/>
            <p:nvPr/>
          </p:nvSpPr>
          <p:spPr>
            <a:xfrm>
              <a:off x="5435082" y="4441371"/>
              <a:ext cx="1268963" cy="3638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输入数据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1A030F-7231-34C5-75B0-0AB385801421}"/>
                </a:ext>
              </a:extLst>
            </p:cNvPr>
            <p:cNvSpPr/>
            <p:nvPr/>
          </p:nvSpPr>
          <p:spPr>
            <a:xfrm>
              <a:off x="5435081" y="5381245"/>
              <a:ext cx="1268963" cy="3638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训练标签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59A1052-F8D9-217B-14D3-62BD888E5AE6}"/>
                </a:ext>
              </a:extLst>
            </p:cNvPr>
            <p:cNvSpPr txBox="1"/>
            <p:nvPr/>
          </p:nvSpPr>
          <p:spPr>
            <a:xfrm>
              <a:off x="6941976" y="4300152"/>
              <a:ext cx="40588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da jia de guan </a:t>
              </a:r>
              <a:r>
                <a:rPr lang="en-US" altLang="zh-CN" dirty="0" err="1"/>
                <a:t>xin</a:t>
              </a:r>
              <a:r>
                <a:rPr lang="en-US" altLang="zh-CN" dirty="0"/>
                <a:t> he ai hu wen </a:t>
              </a:r>
              <a:r>
                <a:rPr lang="en-US" altLang="zh-CN" dirty="0" err="1"/>
                <a:t>nuan</a:t>
              </a:r>
              <a:r>
                <a:rPr lang="en-US" altLang="zh-CN" dirty="0"/>
                <a:t> le ta de </a:t>
              </a:r>
              <a:r>
                <a:rPr lang="en-US" altLang="zh-CN" dirty="0" err="1"/>
                <a:t>xin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2A0782-5156-47DB-E09D-CD9D67F81123}"/>
                </a:ext>
              </a:extLst>
            </p:cNvPr>
            <p:cNvSpPr txBox="1"/>
            <p:nvPr/>
          </p:nvSpPr>
          <p:spPr>
            <a:xfrm>
              <a:off x="6941976" y="5261978"/>
              <a:ext cx="40588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pc="600" dirty="0"/>
                <a:t>4 1 0 1 1 2 4 4 1 3 0 1 0 1 5</a:t>
              </a:r>
              <a:endParaRPr lang="zh-CN" altLang="en-US" spc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11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Alan</cp:lastModifiedBy>
  <cp:revision>1</cp:revision>
  <dcterms:created xsi:type="dcterms:W3CDTF">2023-09-10T01:13:58Z</dcterms:created>
  <dcterms:modified xsi:type="dcterms:W3CDTF">2023-09-10T01:13:58Z</dcterms:modified>
</cp:coreProperties>
</file>