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67" r:id="rId6"/>
    <p:sldId id="269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7D1740D-141C-4C25-9337-8582CC98CAA3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3BAC847-8219-447F-9362-8FAAEE79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8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740D-141C-4C25-9337-8582CC98CAA3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C847-8219-447F-9362-8FAAEE79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09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740D-141C-4C25-9337-8582CC98CAA3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C847-8219-447F-9362-8FAAEE79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1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740D-141C-4C25-9337-8582CC98CAA3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C847-8219-447F-9362-8FAAEE79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740D-141C-4C25-9337-8582CC98CAA3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C847-8219-447F-9362-8FAAEE79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5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740D-141C-4C25-9337-8582CC98CAA3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C847-8219-447F-9362-8FAAEE79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9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740D-141C-4C25-9337-8582CC98CAA3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C847-8219-447F-9362-8FAAEE79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2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740D-141C-4C25-9337-8582CC98CAA3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C847-8219-447F-9362-8FAAEE79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8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740D-141C-4C25-9337-8582CC98CAA3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C847-8219-447F-9362-8FAAEE79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7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740D-141C-4C25-9337-8582CC98CAA3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3BAC847-8219-447F-9362-8FAAEE79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9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7D1740D-141C-4C25-9337-8582CC98CAA3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3BAC847-8219-447F-9362-8FAAEE79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75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7D1740D-141C-4C25-9337-8582CC98CAA3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3BAC847-8219-447F-9362-8FAAEE79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3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gmx.org.cn/newsdetail/d-71200.html" TargetMode="External"/><Relationship Id="rId2" Type="http://schemas.openxmlformats.org/officeDocument/2006/relationships/hyperlink" Target="https://epaper.gmw.cn/gmrb/html/2012-05/31/nw.D110000gmrb_20120531_1-10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oe.gov.cn/s78/A19/moe_814/201805/t20180521_336624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e.gov.cn/s78/A19/moe_814/201805/t20180521_336624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现行盲汉翻译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高嘉逸、常绍森、吴悠</a:t>
            </a:r>
            <a:endParaRPr lang="en-US" altLang="zh-CN" dirty="0"/>
          </a:p>
          <a:p>
            <a:r>
              <a:rPr lang="en-US" dirty="0"/>
              <a:t>4/10</a:t>
            </a:r>
          </a:p>
        </p:txBody>
      </p:sp>
    </p:spTree>
    <p:extLst>
      <p:ext uri="{BB962C8B-B14F-4D97-AF65-F5344CB8AC3E}">
        <p14:creationId xmlns:p14="http://schemas.microsoft.com/office/powerpoint/2010/main" val="2416929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7606" y="164253"/>
            <a:ext cx="10772775" cy="1658198"/>
          </a:xfrm>
        </p:spPr>
        <p:txBody>
          <a:bodyPr/>
          <a:lstStyle/>
          <a:p>
            <a:r>
              <a:rPr lang="zh-CN" altLang="en-US" dirty="0"/>
              <a:t>背景介绍</a:t>
            </a:r>
            <a:r>
              <a:rPr lang="en-US" altLang="zh-CN" dirty="0"/>
              <a:t>---</a:t>
            </a:r>
            <a:r>
              <a:rPr lang="zh-CN" altLang="en-US" dirty="0"/>
              <a:t>盲文输入设备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600" spc="-12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盲文平板</a:t>
            </a:r>
            <a:r>
              <a:rPr lang="zh-CN" altLang="en-US" dirty="0"/>
              <a:t>：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参观市场上已经有的产品。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已经发现可以利用的技术</a:t>
            </a:r>
            <a:r>
              <a:rPr lang="en-US" altLang="zh-CN" dirty="0"/>
              <a:t>——</a:t>
            </a:r>
            <a:r>
              <a:rPr lang="zh-CN" altLang="en-US" dirty="0"/>
              <a:t>“一种基于多元触觉反馈方式的盲文触觉再现装置和方法与流程”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已有的盲文阅读器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盲文键盘</a:t>
            </a:r>
            <a:endParaRPr lang="en-US" altLang="zh-CN" dirty="0"/>
          </a:p>
        </p:txBody>
      </p:sp>
      <p:pic>
        <p:nvPicPr>
          <p:cNvPr id="1026" name="Picture 2" descr="https://epaper.gmw.cn/gmrb/images/2012-05/31/10/res02_attpic_brief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4" b="54489"/>
          <a:stretch/>
        </p:blipFill>
        <p:spPr bwMode="auto">
          <a:xfrm>
            <a:off x="3805301" y="4014649"/>
            <a:ext cx="5064379" cy="149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75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b="1" spc="-120" dirty="0">
                <a:solidFill>
                  <a:schemeClr val="accent1"/>
                </a:solidFill>
              </a:rPr>
              <a:t>盲文识别</a:t>
            </a:r>
            <a:r>
              <a:rPr lang="en-US" altLang="zh-CN" sz="5400" b="1" spc="-120" dirty="0">
                <a:solidFill>
                  <a:schemeClr val="accent1"/>
                </a:solidFill>
              </a:rPr>
              <a:t>-</a:t>
            </a:r>
            <a:r>
              <a:rPr lang="zh-CN" altLang="en-US" sz="5400" b="1" spc="-120" dirty="0">
                <a:solidFill>
                  <a:schemeClr val="accent1"/>
                </a:solidFill>
              </a:rPr>
              <a:t>翻译</a:t>
            </a:r>
            <a:r>
              <a:rPr lang="zh-CN" altLang="en-US" sz="4400" b="1" dirty="0"/>
              <a:t>：</a:t>
            </a:r>
            <a:br>
              <a:rPr lang="en-US" altLang="zh-CN" sz="4400" dirty="0"/>
            </a:br>
            <a:r>
              <a:rPr lang="zh-CN" altLang="en-US" sz="2800" dirty="0">
                <a:solidFill>
                  <a:schemeClr val="tx1"/>
                </a:solidFill>
              </a:rPr>
              <a:t>希望更多盲人可以更方便地写作交流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b="1" dirty="0">
                <a:solidFill>
                  <a:schemeClr val="accent1"/>
                </a:solidFill>
              </a:rPr>
              <a:t>现状分析：</a:t>
            </a:r>
            <a:endParaRPr lang="en-US" altLang="zh-CN" sz="32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目前中国</a:t>
            </a:r>
            <a:r>
              <a:rPr lang="zh-CN" altLang="en-US" dirty="0">
                <a:hlinkClick r:id="rId2"/>
              </a:rPr>
              <a:t>盲文普及率</a:t>
            </a:r>
            <a:r>
              <a:rPr lang="zh-CN" altLang="en-US" dirty="0"/>
              <a:t>为</a:t>
            </a:r>
            <a:r>
              <a:rPr lang="en-US" altLang="zh-CN" dirty="0"/>
              <a:t>10%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现行盲文容易混淆，字的音混淆率高，很难进行信息化建设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根据钟经华教授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现行盲标调率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仅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为13.29% 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，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hlinkClick r:id="rId3"/>
              </a:rPr>
              <a:t>总平均混淆率约为25.06%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。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4"/>
              </a:rPr>
              <a:t>《</a:t>
            </a:r>
            <a:r>
              <a:rPr lang="zh-CN" altLang="en-US" dirty="0">
                <a:hlinkClick r:id="rId4"/>
              </a:rPr>
              <a:t>国家通用手语常用词表</a:t>
            </a:r>
            <a:r>
              <a:rPr lang="en-US" altLang="zh-CN" dirty="0">
                <a:hlinkClick r:id="rId4"/>
              </a:rPr>
              <a:t>》《</a:t>
            </a:r>
            <a:r>
              <a:rPr lang="zh-CN" altLang="en-US" dirty="0">
                <a:hlinkClick r:id="rId4"/>
              </a:rPr>
              <a:t>国家通用盲文方案</a:t>
            </a:r>
            <a:r>
              <a:rPr lang="en-US" altLang="zh-CN" dirty="0">
                <a:hlinkClick r:id="rId4"/>
              </a:rPr>
              <a:t>》</a:t>
            </a:r>
            <a:r>
              <a:rPr lang="zh-CN" altLang="en-US" dirty="0">
                <a:hlinkClick r:id="rId4"/>
              </a:rPr>
              <a:t>研制组负责人就有关问题答记者问 </a:t>
            </a:r>
            <a:r>
              <a:rPr lang="en-US" altLang="zh-CN" dirty="0">
                <a:hlinkClick r:id="rId4"/>
              </a:rPr>
              <a:t>- </a:t>
            </a:r>
            <a:r>
              <a:rPr lang="zh-CN" altLang="en-US" dirty="0">
                <a:hlinkClick r:id="rId4"/>
              </a:rPr>
              <a:t>中华人民共和国教育部政府门户网站 </a:t>
            </a:r>
            <a:r>
              <a:rPr lang="en-US" altLang="zh-CN" dirty="0">
                <a:hlinkClick r:id="rId4"/>
              </a:rPr>
              <a:t>(moe.gov.cn)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991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D735D-6CD3-480B-87E4-1E972420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盲文音调混淆问题不利于信息化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BD5797-F6D4-492B-8648-E6D152E5F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2276723"/>
            <a:ext cx="10753725" cy="3766185"/>
          </a:xfrm>
        </p:spPr>
        <p:txBody>
          <a:bodyPr/>
          <a:lstStyle/>
          <a:p>
            <a:r>
              <a:rPr lang="zh-CN" altLang="en-US" b="0" i="0" dirty="0">
                <a:solidFill>
                  <a:srgbClr val="4B4B4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“现行盲文不是字字标调，因此盲汉翻译对计算机来说是无法实现的目标”</a:t>
            </a:r>
            <a:endParaRPr lang="en-US" altLang="zh-CN" b="0" i="0" dirty="0">
              <a:solidFill>
                <a:srgbClr val="4B4B4B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hlinkClick r:id="rId2"/>
              </a:rPr>
              <a:t>《</a:t>
            </a:r>
            <a:r>
              <a:rPr lang="zh-CN" altLang="en-US" dirty="0">
                <a:hlinkClick r:id="rId2"/>
              </a:rPr>
              <a:t>国家通用盲文方案</a:t>
            </a:r>
            <a:r>
              <a:rPr lang="en-US" altLang="zh-CN" dirty="0">
                <a:hlinkClick r:id="rId2"/>
              </a:rPr>
              <a:t>》</a:t>
            </a:r>
            <a:r>
              <a:rPr lang="zh-CN" altLang="en-US" dirty="0">
                <a:hlinkClick r:id="rId2"/>
              </a:rPr>
              <a:t>研制组负责人就有关问题答记者问 </a:t>
            </a:r>
            <a:r>
              <a:rPr lang="en-US" altLang="zh-CN" dirty="0">
                <a:hlinkClick r:id="rId2"/>
              </a:rPr>
              <a:t>- </a:t>
            </a:r>
            <a:r>
              <a:rPr lang="zh-CN" altLang="en-US" dirty="0">
                <a:hlinkClick r:id="rId2"/>
              </a:rPr>
              <a:t>中华人民共和国教育部政府门户网站 </a:t>
            </a:r>
            <a:r>
              <a:rPr lang="en-US" altLang="zh-CN" dirty="0">
                <a:hlinkClick r:id="rId2"/>
              </a:rPr>
              <a:t>(moe.gov.cn)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1863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5E40D-2911-4A9A-9537-AB33FE7AF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创新点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64976-97D5-451B-A0BD-8EDF8893B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b="1" dirty="0"/>
              <a:t>用新的序列标注的模型使得翻译更加精确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38735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0AFFB-89A9-4453-A4F5-18243CBC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项目意义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3467D6-2717-4341-8C4C-34E42EB0D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减小了盲人与正常人书面沟通的障碍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4595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EB4BFB-39EC-4265-83B5-FD40A853B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609600"/>
            <a:ext cx="10753725" cy="577794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项目背景（完成）</a:t>
            </a:r>
            <a:r>
              <a:rPr lang="zh-CN" altLang="en-US" b="1" dirty="0"/>
              <a:t>原来的是如何翻译盲文的</a:t>
            </a:r>
            <a:endParaRPr lang="en-US" altLang="zh-CN" b="1" dirty="0"/>
          </a:p>
          <a:p>
            <a:pPr marL="713232" lvl="1" indent="-457200">
              <a:buFont typeface="+mj-lt"/>
              <a:buAutoNum type="arabicPeriod"/>
            </a:pPr>
            <a:r>
              <a:rPr lang="zh-CN" altLang="en-US" b="1" dirty="0">
                <a:solidFill>
                  <a:schemeClr val="accent1"/>
                </a:solidFill>
              </a:rPr>
              <a:t>高嘉逸 盲文输入辅助器、吴悠 盲文混淆</a:t>
            </a:r>
            <a:endParaRPr lang="en-US" altLang="zh-CN" b="1" dirty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创新点（改善盲文与汉语转换）</a:t>
            </a:r>
            <a:endParaRPr lang="en-US" altLang="zh-CN" dirty="0"/>
          </a:p>
          <a:p>
            <a:pPr marL="713232" lvl="1" indent="-457200">
              <a:buFont typeface="+mj-lt"/>
              <a:buAutoNum type="arabicPeriod"/>
            </a:pPr>
            <a:r>
              <a:rPr lang="zh-CN" altLang="en-US" dirty="0"/>
              <a:t>现在如何改进</a:t>
            </a:r>
            <a:endParaRPr lang="en-US" altLang="zh-CN" dirty="0"/>
          </a:p>
          <a:p>
            <a:pPr marL="713232" lvl="1" indent="-457200">
              <a:buFont typeface="+mj-lt"/>
              <a:buAutoNum type="arabicPeriod"/>
            </a:pPr>
            <a:r>
              <a:rPr lang="zh-CN" altLang="en-US" b="1" dirty="0"/>
              <a:t>用新的序列标注的模型使得翻译更加精确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技术路线</a:t>
            </a:r>
            <a:endParaRPr lang="en-US" altLang="zh-CN" dirty="0"/>
          </a:p>
          <a:p>
            <a:pPr marL="713232" lvl="1" indent="-457200">
              <a:buFont typeface="+mj-lt"/>
              <a:buAutoNum type="arabicPeriod"/>
            </a:pPr>
            <a:r>
              <a:rPr lang="zh-CN" altLang="en-US" dirty="0">
                <a:sym typeface="Wingdings" panose="05000000000000000000" pitchFamily="2" charset="2"/>
              </a:rPr>
              <a:t>训练集寻找</a:t>
            </a:r>
            <a:r>
              <a:rPr lang="en-US" altLang="zh-CN" dirty="0">
                <a:sym typeface="Wingdings" panose="05000000000000000000" pitchFamily="2" charset="2"/>
              </a:rPr>
              <a:t>&amp;</a:t>
            </a:r>
            <a:r>
              <a:rPr lang="zh-CN" altLang="en-US" dirty="0">
                <a:sym typeface="Wingdings" panose="05000000000000000000" pitchFamily="2" charset="2"/>
              </a:rPr>
              <a:t>训练集拼音标注</a:t>
            </a:r>
            <a:r>
              <a:rPr lang="en-US" altLang="zh-CN" dirty="0">
                <a:sym typeface="Wingdings" panose="05000000000000000000" pitchFamily="2" charset="2"/>
              </a:rPr>
              <a:t>&amp;</a:t>
            </a:r>
            <a:r>
              <a:rPr lang="zh-CN" altLang="en-US" dirty="0">
                <a:sym typeface="Wingdings" panose="05000000000000000000" pitchFamily="2" charset="2"/>
              </a:rPr>
              <a:t>序列标注（</a:t>
            </a:r>
            <a:r>
              <a:rPr lang="en-US" altLang="zh-CN" dirty="0">
                <a:sym typeface="Wingdings" panose="05000000000000000000" pitchFamily="2" charset="2"/>
              </a:rPr>
              <a:t>LSTM</a:t>
            </a:r>
            <a:r>
              <a:rPr lang="zh-CN" altLang="en-US" dirty="0">
                <a:sym typeface="Wingdings" panose="05000000000000000000" pitchFamily="2" charset="2"/>
              </a:rPr>
              <a:t>模型）</a:t>
            </a:r>
            <a:r>
              <a:rPr lang="en-US" altLang="zh-CN" dirty="0">
                <a:sym typeface="Wingdings" panose="05000000000000000000" pitchFamily="2" charset="2"/>
              </a:rPr>
              <a:t>&amp; </a:t>
            </a:r>
            <a:r>
              <a:rPr lang="zh-CN" altLang="en-US" dirty="0">
                <a:sym typeface="Wingdings" panose="05000000000000000000" pitchFamily="2" charset="2"/>
              </a:rPr>
              <a:t>训练目标 精确度可以到达多少</a:t>
            </a:r>
            <a:r>
              <a:rPr lang="zh-CN" alt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（常绍森来制作图表）</a:t>
            </a:r>
            <a:endParaRPr lang="en-US" altLang="zh-CN" b="1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marL="713232" lvl="1" indent="-457200">
              <a:buFont typeface="+mj-lt"/>
              <a:buAutoNum type="arabicPeriod"/>
            </a:pPr>
            <a:r>
              <a:rPr lang="zh-CN" altLang="en-US" dirty="0"/>
              <a:t>验证项目实际应用成果</a:t>
            </a:r>
            <a:r>
              <a:rPr lang="en-US" altLang="zh-CN" dirty="0"/>
              <a:t>——</a:t>
            </a:r>
            <a:r>
              <a:rPr lang="zh-CN" altLang="en-US" dirty="0"/>
              <a:t>盲文书信、电子书获取、钟经华教授数据集</a:t>
            </a:r>
            <a:r>
              <a:rPr lang="en-US" altLang="zh-CN" dirty="0"/>
              <a:t>[</a:t>
            </a:r>
            <a:r>
              <a:rPr lang="zh-CN" altLang="en-US" dirty="0"/>
              <a:t>实体盲文</a:t>
            </a:r>
            <a:r>
              <a:rPr lang="en-US" altLang="zh-CN" dirty="0"/>
              <a:t>-&gt;</a:t>
            </a:r>
            <a:r>
              <a:rPr lang="zh-CN" altLang="en-US" dirty="0"/>
              <a:t>电子版 （照片识别</a:t>
            </a:r>
            <a:r>
              <a:rPr lang="en-US" altLang="zh-CN" dirty="0"/>
              <a:t>/</a:t>
            </a:r>
            <a:r>
              <a:rPr lang="zh-CN" altLang="en-US" dirty="0"/>
              <a:t>手动输入）</a:t>
            </a:r>
            <a:r>
              <a:rPr lang="en-US" altLang="zh-CN" dirty="0"/>
              <a:t>]</a:t>
            </a:r>
          </a:p>
          <a:p>
            <a:pPr marL="713232" lvl="1" indent="-457200">
              <a:buFont typeface="+mj-lt"/>
              <a:buAutoNum type="arabicPeriod"/>
            </a:pPr>
            <a:r>
              <a:rPr lang="zh-CN" altLang="en-US" dirty="0"/>
              <a:t>使用正常键盘作为输入设备（附加项目）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项目意义：减小了盲人与正常人书面沟通的障碍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时间安排（项目计划）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个人学习情况介绍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7833842"/>
      </p:ext>
    </p:extLst>
  </p:cSld>
  <p:clrMapOvr>
    <a:masterClrMapping/>
  </p:clrMapOvr>
</p:sld>
</file>

<file path=ppt/theme/theme1.xml><?xml version="1.0" encoding="utf-8"?>
<a:theme xmlns:a="http://schemas.openxmlformats.org/drawingml/2006/main" name="大都市">
  <a:themeElements>
    <a:clrScheme name="大都市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大都市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大都市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TM03457491[[fn=大都市]]</Template>
  <TotalTime>676</TotalTime>
  <Words>358</Words>
  <Application>Microsoft Office PowerPoint</Application>
  <PresentationFormat>宽屏</PresentationFormat>
  <Paragraphs>38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微软雅黑</vt:lpstr>
      <vt:lpstr>Arial</vt:lpstr>
      <vt:lpstr>Calibri Light</vt:lpstr>
      <vt:lpstr>大都市</vt:lpstr>
      <vt:lpstr>现行盲汉翻译</vt:lpstr>
      <vt:lpstr>背景介绍---盲文输入设备</vt:lpstr>
      <vt:lpstr>盲文识别-翻译： 希望更多盲人可以更方便地写作交流</vt:lpstr>
      <vt:lpstr>盲文音调混淆问题不利于信息化</vt:lpstr>
      <vt:lpstr>创新点</vt:lpstr>
      <vt:lpstr>项目意义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计算机科研实践 工作计划</dc:title>
  <dc:creator>Windows User</dc:creator>
  <cp:lastModifiedBy>吴 悠</cp:lastModifiedBy>
  <cp:revision>23</cp:revision>
  <dcterms:created xsi:type="dcterms:W3CDTF">2022-03-08T15:03:55Z</dcterms:created>
  <dcterms:modified xsi:type="dcterms:W3CDTF">2022-04-10T10:08:41Z</dcterms:modified>
</cp:coreProperties>
</file>