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1" r:id="rId3"/>
    <p:sldId id="258" r:id="rId4"/>
    <p:sldId id="259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盲文到汉语转换</a:t>
            </a:r>
            <a:br>
              <a:rPr lang="en-US" altLang="zh-CN" dirty="0"/>
            </a:br>
            <a:r>
              <a:rPr lang="zh-CN" altLang="en-US" sz="4000" dirty="0"/>
              <a:t>近期进展汇报</a:t>
            </a:r>
            <a:endParaRPr 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常绍森 高嘉逸 吴悠 </a:t>
            </a:r>
            <a:r>
              <a:rPr lang="en-US" altLang="zh-CN" dirty="0"/>
              <a:t>2022/5/4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0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项目目标：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1" y="4907280"/>
            <a:ext cx="2946399" cy="975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200" dirty="0"/>
              <a:t>盲文（标调不全的拼音）</a:t>
            </a:r>
            <a:endParaRPr 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1" y="2500838"/>
            <a:ext cx="3220720" cy="221424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124960" y="3160920"/>
            <a:ext cx="985520" cy="89408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286241" y="3258622"/>
            <a:ext cx="1723549" cy="1038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zh-CN" altLang="en-US" sz="3000" dirty="0"/>
              <a:t>补全标调</a:t>
            </a:r>
            <a:endParaRPr lang="en-US" altLang="zh-CN" sz="3000" dirty="0"/>
          </a:p>
          <a:p>
            <a:pPr algn="ctr" defTabSz="914400"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zh-CN" altLang="en-US" sz="3000" dirty="0"/>
              <a:t>的拼音</a:t>
            </a:r>
            <a:endParaRPr lang="en-US" sz="3000" dirty="0"/>
          </a:p>
        </p:txBody>
      </p:sp>
      <p:sp>
        <p:nvSpPr>
          <p:cNvPr id="8" name="右箭头 7"/>
          <p:cNvSpPr/>
          <p:nvPr/>
        </p:nvSpPr>
        <p:spPr>
          <a:xfrm>
            <a:off x="7801104" y="3160920"/>
            <a:ext cx="985520" cy="89408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9204960" y="3354044"/>
            <a:ext cx="1422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zh-CN" altLang="en-US" sz="3000" dirty="0"/>
              <a:t>汉字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8399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97" y="1724466"/>
            <a:ext cx="10915804" cy="19783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7" y="4043272"/>
            <a:ext cx="10942909" cy="20806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 </a:t>
            </a:r>
            <a:r>
              <a:rPr lang="en-US" altLang="zh-CN" dirty="0"/>
              <a:t>HSK</a:t>
            </a:r>
            <a:r>
              <a:rPr lang="zh-CN" altLang="en-US" dirty="0"/>
              <a:t>中文考试例句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2497" y="1856034"/>
            <a:ext cx="9611010" cy="464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去除声调，特殊字符</a:t>
            </a:r>
            <a:endParaRPr lang="en-US" sz="2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52497" y="4099539"/>
            <a:ext cx="10058400" cy="58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讲拼音的标调生成对应的文档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486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构建成为字典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74" y="2103120"/>
            <a:ext cx="11401017" cy="29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3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问题：准确度不高（</a:t>
            </a:r>
            <a:r>
              <a:rPr lang="en-US" altLang="zh-CN" dirty="0"/>
              <a:t>72%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6" y="2014194"/>
            <a:ext cx="922148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9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解决方案：通过实验调整参数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727200"/>
            <a:ext cx="10058400" cy="43078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增加了</a:t>
            </a:r>
            <a:r>
              <a:rPr lang="en-US" altLang="zh-CN" sz="2400" dirty="0"/>
              <a:t>Hidden Dimension  -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ym typeface="Wingdings" panose="05000000000000000000" pitchFamily="2" charset="2"/>
              </a:rPr>
              <a:t>准确度提升并不显著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增加了</a:t>
            </a:r>
            <a:r>
              <a:rPr lang="en-US" altLang="zh-CN" sz="2400" dirty="0"/>
              <a:t>Embedding Dimension-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ym typeface="Wingdings" panose="05000000000000000000" pitchFamily="2" charset="2"/>
              </a:rPr>
              <a:t>准确度显著提升（</a:t>
            </a:r>
            <a:r>
              <a:rPr lang="en-US" altLang="zh-CN" sz="2400" dirty="0">
                <a:sym typeface="Wingdings" panose="05000000000000000000" pitchFamily="2" charset="2"/>
              </a:rPr>
              <a:t>68%-&gt;94%</a:t>
            </a:r>
            <a:r>
              <a:rPr lang="zh-CN" altLang="en-US" sz="2400" dirty="0">
                <a:sym typeface="Wingdings" panose="05000000000000000000" pitchFamily="2" charset="2"/>
              </a:rPr>
              <a:t>）</a:t>
            </a:r>
            <a:endParaRPr lang="en-US" altLang="zh-CN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79" y="2837522"/>
            <a:ext cx="8519259" cy="3603917"/>
          </a:xfrm>
          <a:prstGeom prst="rect">
            <a:avLst/>
          </a:prstGeom>
        </p:spPr>
      </p:pic>
      <p:sp>
        <p:nvSpPr>
          <p:cNvPr id="5" name="右大括号 4"/>
          <p:cNvSpPr/>
          <p:nvPr/>
        </p:nvSpPr>
        <p:spPr>
          <a:xfrm>
            <a:off x="9773920" y="4551680"/>
            <a:ext cx="213360" cy="7112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10055909" y="4554994"/>
            <a:ext cx="1188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增加</a:t>
            </a:r>
            <a:r>
              <a:rPr lang="en-US" altLang="zh-CN" sz="2000" b="1" dirty="0" err="1"/>
              <a:t>Hid_dim</a:t>
            </a:r>
            <a:endParaRPr lang="en-US" altLang="zh-CN" sz="2000" b="1" dirty="0"/>
          </a:p>
          <a:p>
            <a:r>
              <a:rPr lang="en-US" sz="2000" b="1" dirty="0"/>
              <a:t>10</a:t>
            </a:r>
            <a:r>
              <a:rPr lang="en-US" altLang="zh-CN" sz="2000" b="1" dirty="0"/>
              <a:t>-&gt;110</a:t>
            </a:r>
            <a:endParaRPr lang="en-US" sz="2000" b="1" dirty="0"/>
          </a:p>
        </p:txBody>
      </p:sp>
      <p:sp>
        <p:nvSpPr>
          <p:cNvPr id="7" name="右大括号 6"/>
          <p:cNvSpPr/>
          <p:nvPr/>
        </p:nvSpPr>
        <p:spPr>
          <a:xfrm>
            <a:off x="9773920" y="3525520"/>
            <a:ext cx="213360" cy="7112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10104218" y="3280955"/>
            <a:ext cx="1310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增加</a:t>
            </a:r>
            <a:r>
              <a:rPr lang="en-US" altLang="zh-CN" b="1" dirty="0" err="1"/>
              <a:t>Emb_dim</a:t>
            </a:r>
            <a:endParaRPr lang="en-US" altLang="zh-CN" b="1" dirty="0"/>
          </a:p>
          <a:p>
            <a:r>
              <a:rPr lang="en-US" b="1" dirty="0"/>
              <a:t>6-</a:t>
            </a:r>
            <a:r>
              <a:rPr lang="en-US" altLang="zh-CN" b="1" dirty="0"/>
              <a:t>&gt;130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3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下一步计划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2103120"/>
            <a:ext cx="3159760" cy="39319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 阅读相关文献</a:t>
            </a:r>
            <a:endParaRPr lang="en-US" altLang="zh-CN" sz="2400" dirty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08015"/>
            <a:ext cx="5561177" cy="35159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40880" y="2103120"/>
            <a:ext cx="4460240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en-US" altLang="zh-CN" sz="2400" dirty="0"/>
              <a:t>2</a:t>
            </a:r>
            <a:r>
              <a:rPr lang="zh-CN" altLang="en-US" sz="2400" dirty="0"/>
              <a:t>） 将带有标调的拼音转换成为汉字 </a:t>
            </a:r>
            <a:endParaRPr lang="en-US" altLang="zh-CN" sz="2400" dirty="0"/>
          </a:p>
          <a:p>
            <a:pPr defTabSz="914400"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zh-CN" altLang="en-US" sz="2400" dirty="0"/>
              <a:t>（再进行一次</a:t>
            </a:r>
            <a:r>
              <a:rPr lang="en-US" altLang="zh-CN" sz="2400" dirty="0"/>
              <a:t>LSTM</a:t>
            </a:r>
            <a:r>
              <a:rPr lang="zh-CN" altLang="en-US" sz="2400" dirty="0"/>
              <a:t>？）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040880" y="3904325"/>
            <a:ext cx="44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en-US" altLang="zh-CN" sz="2400" dirty="0"/>
              <a:t>3</a:t>
            </a:r>
            <a:r>
              <a:rPr lang="zh-CN" altLang="en-US" sz="2400" dirty="0"/>
              <a:t>） 搭建实际应用的平台？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040880" y="4620617"/>
            <a:ext cx="44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en-US" altLang="zh-CN" sz="2400" dirty="0"/>
              <a:t>3</a:t>
            </a:r>
            <a:r>
              <a:rPr lang="zh-CN" altLang="en-US" sz="2400" dirty="0"/>
              <a:t>） 开始写报告？应该包括什么？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55966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166</TotalTime>
  <Words>150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肥皂</vt:lpstr>
      <vt:lpstr>盲文到汉语转换 近期进展汇报</vt:lpstr>
      <vt:lpstr>项目目标：</vt:lpstr>
      <vt:lpstr>数据准备 HSK中文考试例句</vt:lpstr>
      <vt:lpstr>构建成为字典</vt:lpstr>
      <vt:lpstr>问题：准确度不高（72%）</vt:lpstr>
      <vt:lpstr>解决方案：通过实验调整参数</vt:lpstr>
      <vt:lpstr>下一步计划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盲文到汉语转换 近期进展汇报</dc:title>
  <dc:creator>Windows User</dc:creator>
  <cp:lastModifiedBy>吴 悠</cp:lastModifiedBy>
  <cp:revision>8</cp:revision>
  <dcterms:created xsi:type="dcterms:W3CDTF">2022-05-04T08:26:09Z</dcterms:created>
  <dcterms:modified xsi:type="dcterms:W3CDTF">2022-07-21T07:10:36Z</dcterms:modified>
</cp:coreProperties>
</file>