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6777-A650-45A0-8157-EC3C731A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E1C2-0B6C-4321-B09E-FAD963B0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48BC-983E-4D95-8519-2314295C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67F-22E7-4BAD-842A-53ADF905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4316-3CF3-440A-99C8-46A4129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5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7C36-DEBC-4E49-93F8-BE384C9B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D6AF2-60F1-431C-A322-8CE67A1C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6581-76DD-421B-B246-E4CD2A08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2ED0-CCE9-4633-8E1E-CD4D27E8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437D-79A4-423D-A53C-4DDDF07E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D9B8B-462C-4124-87C7-82BD8950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BA49-EA34-41A7-BA0E-06CD10263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9AEE-9D1E-43A0-BE99-2200949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8C03-C547-4CDF-A8F7-C42427C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2735-FC31-4A84-B403-66A8D28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8340-2498-4145-9B2B-3EB26C5C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3696-1823-4EE5-BA73-B188B7E7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97BB-38FF-490F-974D-63213B91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5017-23B3-4071-B91D-01AF75C0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EAA-AB3D-4493-A001-2A210E25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5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5F63-BD22-447E-9CE8-02BDEC8B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6E1F-4084-4AB6-8395-301CD5FA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445F-47BB-42A4-8E71-8020028F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EF06-121B-42AF-8ECD-9899995A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0719-B91C-4FB8-9C89-44CD7EF2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D600-4463-4173-AA90-8E00CA25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2BB4-7280-4842-A492-6BC7B087D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723D-F2EE-4869-BC28-4BF289E0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5D45-7DA2-4550-81FA-291E5C8F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DB11-949E-4AAB-8920-186E2F89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1D15-8865-4493-BADB-FD200DF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8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06E2-C802-4975-BD62-1CDC2CF6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9218-02E2-4990-BD21-470842DB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19735-18C0-40D4-881E-40D58C32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1354F-9EFA-4205-8E41-5BCCA2F8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6BA35-8C04-4883-8D01-DD9B1B64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1EB1-47DF-4062-9CA1-146215C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30C9D-FA44-4DA6-9A92-DFAC9776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475D4-D211-4F8E-BF8E-1BACB2A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7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5AA-8ED9-4F68-A373-B8BCA41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22B1-EFA9-41C3-8123-E292FD43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7607-12F7-4C8D-9F13-65CB98E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3CA4D-2B75-42A2-B429-E935934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718A8-FC49-4AEF-8279-9FE3FBED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14CB3-9608-4BAB-BC6E-3C5EC307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09523-269C-4B02-85B5-36D7EC2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CEB4-9114-403B-9162-5DE121AF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3C1B-7071-4703-A893-F3CFFFFD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BEB19-D0A7-489B-A267-4BA01386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E2E0-4DE0-4D23-8528-57FFDE1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BB3A-5D0F-4171-9D4F-2D7BA19A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9341-B8A3-4CD5-A24F-D7A3DC7C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BD53-01BB-40E2-878D-BEB8B033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F69F-74C3-4C48-9CA9-E655C08F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B74D-6F19-419D-8FE0-7DFC76D5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B11B-181D-4E83-A258-D33E90CB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CFB-5DFD-44B2-A48E-3C6F1C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0460-C8B2-436F-91F2-9FA19EA0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DF7FB-660E-42F4-AF13-B20E92F0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4040C-5770-4A10-9BF8-4E4B33C5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A5EF-409D-4BFC-AB8A-36172A78D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FC38-6545-4D3F-BE5A-E781242D9D81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AC05-6853-416A-AAA2-2A4EB298F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6052-848A-4AAB-B7F0-03F94D4D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0AB2-16EE-4EF6-881C-37C4EC35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BE4A-BACB-4E49-9401-BEEED1D5B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262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Thesis B Demo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3F8FF-0C21-4C6D-8C3F-DF9FA654A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Alan Yi</a:t>
            </a:r>
          </a:p>
          <a:p>
            <a:r>
              <a:rPr lang="en-US" altLang="zh-CN" dirty="0"/>
              <a:t>z3492986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7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2BE0-03DB-421E-810D-74FF64A8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basic coarse grain configuration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C7414-67A4-47B8-ACB1-628AFDE8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1337336"/>
            <a:ext cx="5565570" cy="4839627"/>
          </a:xfrm>
        </p:spPr>
      </p:pic>
    </p:spTree>
    <p:extLst>
      <p:ext uri="{BB962C8B-B14F-4D97-AF65-F5344CB8AC3E}">
        <p14:creationId xmlns:p14="http://schemas.microsoft.com/office/powerpoint/2010/main" val="426656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67C1-297C-43ED-AB4B-1C4BCD38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fine-grain configuration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F8AC8-B6D5-4D54-9639-FBBDEE6C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1361677"/>
            <a:ext cx="5537578" cy="4815286"/>
          </a:xfrm>
        </p:spPr>
      </p:pic>
    </p:spTree>
    <p:extLst>
      <p:ext uri="{BB962C8B-B14F-4D97-AF65-F5344CB8AC3E}">
        <p14:creationId xmlns:p14="http://schemas.microsoft.com/office/powerpoint/2010/main" val="203150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733C-E26F-4C36-BB8C-8E97AC63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proxy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2AA7-93F6-4D0B-B840-62D14361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component has an event loop </a:t>
            </a:r>
          </a:p>
          <a:p>
            <a:pPr lvl="1"/>
            <a:r>
              <a:rPr lang="en-US" altLang="zh-CN" dirty="0"/>
              <a:t>Wait for any incoming packet (which is pushed from others)</a:t>
            </a:r>
          </a:p>
          <a:p>
            <a:pPr lvl="2"/>
            <a:r>
              <a:rPr lang="en-US" altLang="zh-CN" dirty="0"/>
              <a:t>Notification and a </a:t>
            </a:r>
            <a:r>
              <a:rPr lang="en-US" altLang="zh-CN" dirty="0" err="1"/>
              <a:t>dataport</a:t>
            </a:r>
            <a:r>
              <a:rPr lang="en-US" altLang="zh-CN" dirty="0"/>
              <a:t> is used when a packet is ready to pull</a:t>
            </a:r>
          </a:p>
          <a:p>
            <a:pPr lvl="3"/>
            <a:r>
              <a:rPr lang="en-US" altLang="zh-CN" dirty="0" err="1"/>
              <a:t>Pullee</a:t>
            </a:r>
            <a:r>
              <a:rPr lang="en-US" altLang="zh-CN" dirty="0"/>
              <a:t> notifies the element that requires to pull a packet from upstream with </a:t>
            </a:r>
            <a:r>
              <a:rPr lang="en-US" altLang="zh-CN" dirty="0" err="1"/>
              <a:t>CamKES</a:t>
            </a:r>
            <a:r>
              <a:rPr lang="en-US" altLang="zh-CN" dirty="0"/>
              <a:t> notification</a:t>
            </a:r>
          </a:p>
          <a:p>
            <a:pPr lvl="3"/>
            <a:endParaRPr lang="en-US" altLang="zh-CN" dirty="0"/>
          </a:p>
          <a:p>
            <a:pPr lvl="2"/>
            <a:r>
              <a:rPr lang="en-US" altLang="zh-CN" dirty="0"/>
              <a:t>Puller pull packet upon notification via </a:t>
            </a:r>
            <a:r>
              <a:rPr lang="en-US" altLang="zh-CN" dirty="0" err="1"/>
              <a:t>dataport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3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BBA6-C918-411E-BEAC-366F5EA2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proxy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B1B01-4680-499A-9BE8-00FF9B45A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1418472"/>
            <a:ext cx="5472264" cy="4758491"/>
          </a:xfrm>
        </p:spPr>
      </p:pic>
    </p:spTree>
    <p:extLst>
      <p:ext uri="{BB962C8B-B14F-4D97-AF65-F5344CB8AC3E}">
        <p14:creationId xmlns:p14="http://schemas.microsoft.com/office/powerpoint/2010/main" val="15799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7E8F-9F39-486D-B2D5-83255DA8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Pull proxy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61A1-841C-4995-A887-1D6F4346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component has an event loop </a:t>
            </a:r>
          </a:p>
          <a:p>
            <a:pPr lvl="1"/>
            <a:r>
              <a:rPr lang="en-US" altLang="zh-CN" dirty="0"/>
              <a:t>Wait for any incoming packet (which is pushed from others)</a:t>
            </a:r>
          </a:p>
          <a:p>
            <a:pPr lvl="2"/>
            <a:r>
              <a:rPr lang="en-US" altLang="zh-CN" dirty="0"/>
              <a:t>Pusher uses notification and a </a:t>
            </a:r>
            <a:r>
              <a:rPr lang="en-US" altLang="zh-CN" dirty="0" err="1"/>
              <a:t>dataport</a:t>
            </a:r>
            <a:r>
              <a:rPr lang="en-US" altLang="zh-CN" dirty="0"/>
              <a:t> to push a packet to other component</a:t>
            </a:r>
          </a:p>
          <a:p>
            <a:pPr lvl="3"/>
            <a:r>
              <a:rPr lang="en-US" altLang="zh-CN" dirty="0"/>
              <a:t>This requires modification of each element at the boundary </a:t>
            </a:r>
          </a:p>
          <a:p>
            <a:pPr lvl="2"/>
            <a:r>
              <a:rPr lang="en-US" altLang="zh-CN" dirty="0" err="1"/>
              <a:t>Pushee</a:t>
            </a:r>
            <a:r>
              <a:rPr lang="en-US" altLang="zh-CN" dirty="0"/>
              <a:t> must be scheduled inside the event loop to check if there is incoming packet.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5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2509-773F-48B5-9788-A0AB4AA3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Pull proxy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8F8DC-F0DC-4CC6-AC10-36447E85A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0" y="1273475"/>
            <a:ext cx="6563668" cy="4903488"/>
          </a:xfrm>
        </p:spPr>
      </p:pic>
    </p:spTree>
    <p:extLst>
      <p:ext uri="{BB962C8B-B14F-4D97-AF65-F5344CB8AC3E}">
        <p14:creationId xmlns:p14="http://schemas.microsoft.com/office/powerpoint/2010/main" val="16768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 Thesis B Demo</vt:lpstr>
      <vt:lpstr>A basic coarse grain configuration</vt:lpstr>
      <vt:lpstr>A fine-grain configuration</vt:lpstr>
      <vt:lpstr>Push proxy</vt:lpstr>
      <vt:lpstr>Push proxy</vt:lpstr>
      <vt:lpstr>Pull proxy</vt:lpstr>
      <vt:lpstr>Pull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Thesis B Demo</dc:title>
  <dc:creator>Alan</dc:creator>
  <cp:lastModifiedBy>Alan</cp:lastModifiedBy>
  <cp:revision>3</cp:revision>
  <dcterms:created xsi:type="dcterms:W3CDTF">2017-10-09T19:21:57Z</dcterms:created>
  <dcterms:modified xsi:type="dcterms:W3CDTF">2017-10-09T20:15:07Z</dcterms:modified>
</cp:coreProperties>
</file>