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7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9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9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5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0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7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1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8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6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一起探讨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47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一起探讨angular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一起探讨angular</dc:title>
  <dc:creator>Windows 用户</dc:creator>
  <cp:lastModifiedBy>Windows 用户</cp:lastModifiedBy>
  <cp:revision>1</cp:revision>
  <dcterms:created xsi:type="dcterms:W3CDTF">2016-11-20T08:14:03Z</dcterms:created>
  <dcterms:modified xsi:type="dcterms:W3CDTF">2016-11-20T08:15:58Z</dcterms:modified>
</cp:coreProperties>
</file>