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9" r:id="rId2"/>
    <p:sldId id="321" r:id="rId3"/>
    <p:sldId id="320" r:id="rId4"/>
    <p:sldId id="322" r:id="rId5"/>
    <p:sldId id="323" r:id="rId6"/>
    <p:sldId id="324" r:id="rId7"/>
    <p:sldId id="325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FF33"/>
    <a:srgbClr val="FF6600"/>
    <a:srgbClr val="99FF66"/>
    <a:srgbClr val="990099"/>
    <a:srgbClr val="FFCC66"/>
    <a:srgbClr val="FFFFFF"/>
    <a:srgbClr val="FFCC00"/>
    <a:srgbClr val="00206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6444" autoAdjust="0"/>
  </p:normalViewPr>
  <p:slideViewPr>
    <p:cSldViewPr>
      <p:cViewPr varScale="1">
        <p:scale>
          <a:sx n="112" d="100"/>
          <a:sy n="112" d="100"/>
        </p:scale>
        <p:origin x="17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2016/11/22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2016/11/22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sucai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 bwMode="auto">
          <a:xfrm>
            <a:off x="6637569" y="282134"/>
            <a:ext cx="23269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WWW.1PPT.COM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0211" y="256936"/>
            <a:ext cx="50145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en-US" altLang="zh-CN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 </a:t>
            </a: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PPT</a:t>
            </a:r>
            <a:r>
              <a:rPr lang="zh-CN" altLang="en-US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素材免费下载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2771800" y="9837712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模板网，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素材下载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3"/>
              </a:rPr>
              <a:t>www.1ppt.com/sucai/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 bwMode="auto">
          <a:xfrm>
            <a:off x="6637569" y="282134"/>
            <a:ext cx="23269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WWW.1PPT.COM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0211" y="256936"/>
            <a:ext cx="50145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en-US" altLang="zh-CN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 </a:t>
            </a: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PPT</a:t>
            </a:r>
            <a:r>
              <a:rPr lang="zh-CN" altLang="en-US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素材免费下载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133382" y="643778"/>
            <a:ext cx="8856984" cy="6097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85000"/>
                <a:lumOff val="15000"/>
                <a:alpha val="39000"/>
              </a:schemeClr>
            </a:solidFill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11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2"/>
          <p:cNvSpPr>
            <a:spLocks noChangeArrowheads="1"/>
          </p:cNvSpPr>
          <p:nvPr/>
        </p:nvSpPr>
        <p:spPr bwMode="auto">
          <a:xfrm flipV="1">
            <a:off x="251520" y="5443527"/>
            <a:ext cx="2412210" cy="159739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 rot="20460000">
            <a:off x="1080738" y="1847902"/>
            <a:ext cx="2412210" cy="3728227"/>
            <a:chOff x="0" y="0"/>
            <a:chExt cx="3748" cy="5795"/>
          </a:xfrm>
        </p:grpSpPr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 rot="10800000" flipH="1">
              <a:off x="0" y="273"/>
              <a:ext cx="3748" cy="5522"/>
            </a:xfrm>
            <a:prstGeom prst="rtTriangle">
              <a:avLst/>
            </a:prstGeom>
            <a:solidFill>
              <a:srgbClr val="A70F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 rot="10800000" flipH="1">
              <a:off x="0" y="0"/>
              <a:ext cx="3227" cy="5795"/>
            </a:xfrm>
            <a:prstGeom prst="rtTriangle">
              <a:avLst/>
            </a:prstGeom>
            <a:solidFill>
              <a:srgbClr val="EB30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59632" y="2276872"/>
            <a:ext cx="974556" cy="53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目录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082203" y="3391071"/>
            <a:ext cx="11519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content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4888356" y="1574612"/>
            <a:ext cx="4402356" cy="84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宋体" charset="-122"/>
              </a:rPr>
              <a:t>Add your text here. Add your text here.Add your text here.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4885425" y="1237547"/>
            <a:ext cx="2151351" cy="33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7BC893"/>
                </a:solidFill>
                <a:effectLst/>
                <a:uLnTx/>
                <a:uFillTx/>
                <a:latin typeface="Arial" charset="0"/>
                <a:ea typeface="宋体" charset="-122"/>
              </a:rPr>
              <a:t>ANNUAL REPORT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4888356" y="2755803"/>
            <a:ext cx="4400890" cy="8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宋体" charset="-122"/>
              </a:rPr>
              <a:t>Add your text here. Add your text here.Add your text here. 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885425" y="2418738"/>
            <a:ext cx="2151351" cy="33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7B76F"/>
                </a:solidFill>
                <a:effectLst/>
                <a:uLnTx/>
                <a:uFillTx/>
                <a:latin typeface="Arial" charset="0"/>
                <a:ea typeface="宋体" charset="-122"/>
              </a:rPr>
              <a:t>ANNUAL REPORT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4888356" y="3939926"/>
            <a:ext cx="4402356" cy="84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宋体" charset="-122"/>
              </a:rPr>
              <a:t>Add your text here. Add your text here.Add your text here. 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4885425" y="3599930"/>
            <a:ext cx="2151351" cy="33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EB3025"/>
                </a:solidFill>
                <a:effectLst/>
                <a:uLnTx/>
                <a:uFillTx/>
                <a:latin typeface="Arial" charset="0"/>
                <a:ea typeface="宋体" charset="-122"/>
              </a:rPr>
              <a:t>ANNUAL REPORT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4889821" y="5116720"/>
            <a:ext cx="4397960" cy="84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宋体" charset="-122"/>
              </a:rPr>
              <a:t>Add your text here. Add your text here.Add your text here.</a:t>
            </a: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4885425" y="4781121"/>
            <a:ext cx="2151351" cy="33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3C6E9"/>
                </a:solidFill>
                <a:effectLst/>
                <a:uLnTx/>
                <a:uFillTx/>
                <a:latin typeface="Arial" charset="0"/>
                <a:ea typeface="宋体" charset="-122"/>
              </a:rPr>
              <a:t>ANNUAL REPORT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3883024" y="1237547"/>
            <a:ext cx="1002401" cy="9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7BC893"/>
                </a:solidFill>
                <a:effectLst/>
                <a:uLnTx/>
                <a:uFillTx/>
                <a:latin typeface="Arial" charset="0"/>
                <a:ea typeface="宋体" charset="-122"/>
              </a:rPr>
              <a:t>01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3883024" y="2418738"/>
            <a:ext cx="1002401" cy="9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5400" b="0" i="0" u="none" strike="noStrike" kern="0" cap="none" spc="0" normalizeH="0" baseline="0" noProof="0" smtClean="0">
                <a:ln>
                  <a:noFill/>
                </a:ln>
                <a:solidFill>
                  <a:srgbClr val="F7B76F"/>
                </a:solidFill>
                <a:effectLst/>
                <a:uLnTx/>
                <a:uFillTx/>
                <a:latin typeface="Arial" charset="0"/>
                <a:ea typeface="宋体" charset="-122"/>
              </a:rPr>
              <a:t>02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3883024" y="3599930"/>
            <a:ext cx="1002401" cy="9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5400" b="0" i="0" u="none" strike="noStrike" kern="0" cap="none" spc="0" normalizeH="0" baseline="0" noProof="0" smtClean="0">
                <a:ln>
                  <a:noFill/>
                </a:ln>
                <a:solidFill>
                  <a:srgbClr val="EB3025"/>
                </a:solidFill>
                <a:effectLst/>
                <a:uLnTx/>
                <a:uFillTx/>
                <a:latin typeface="Arial" charset="0"/>
                <a:ea typeface="宋体" charset="-122"/>
              </a:rPr>
              <a:t>03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3883024" y="4781121"/>
            <a:ext cx="1002401" cy="9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5400" b="0" i="0" u="none" strike="noStrike" kern="0" cap="none" spc="0" normalizeH="0" baseline="0" noProof="0" smtClean="0">
                <a:ln>
                  <a:noFill/>
                </a:ln>
                <a:solidFill>
                  <a:srgbClr val="73C6E9"/>
                </a:solidFill>
                <a:effectLst/>
                <a:uLnTx/>
                <a:uFillTx/>
                <a:latin typeface="Arial" charset="0"/>
                <a:ea typeface="宋体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917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9592" y="1484784"/>
            <a:ext cx="7301355" cy="1712062"/>
            <a:chOff x="1043608" y="1774887"/>
            <a:chExt cx="7301355" cy="1712062"/>
          </a:xfrm>
        </p:grpSpPr>
        <p:sp>
          <p:nvSpPr>
            <p:cNvPr id="3" name="矩形 2"/>
            <p:cNvSpPr/>
            <p:nvPr/>
          </p:nvSpPr>
          <p:spPr>
            <a:xfrm>
              <a:off x="1432189" y="2054925"/>
              <a:ext cx="735006" cy="2412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PPT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模板：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www.1ppt.com/moban/                  PPT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素材：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www.1ppt.com/sucai/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PPT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背景：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www.1ppt.com/beijing/                   PPT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图表：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www.1ppt.com/tubiao/    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PPT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下载：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www.1ppt.com/xiazai/                     PPT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教程： 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www.1ppt.com/powerpoint/    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资料下载：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www.1ppt.com/ziliao/                   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范文下载：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www.1ppt.com/fanwen/           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试卷下载：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www.1ppt.com/shiti/                     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教案下载：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www.1ppt.com/jiaoan/             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PPT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论坛：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www.1ppt.cn                                     PPT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语文课件：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www.1ppt.com/kejian/yuwen/    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数学课件：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www.1ppt.com/kejian/shuxue/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英语课件：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www.1ppt.com/kejian/yingyu/    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美术课件：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www.1ppt.com/kejian/meishu/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科学课件：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www.1ppt.com/kejian/kexue/     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物理课件：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www.1ppt.com/kejian/wuli/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化学课件：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www.1ppt.com/kejian/huaxue/  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生物课件：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www.1ppt.com/kejian/shengwu/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地理课件：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www.1ppt.com/kejian/dili/          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历史课件：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www.1ppt.com/kejian/lishi/        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187624" y="1774887"/>
              <a:ext cx="1152128" cy="1300919"/>
              <a:chOff x="1259632" y="1419622"/>
              <a:chExt cx="1152128" cy="1300919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F4697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8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3107837" y="1774887"/>
              <a:ext cx="1152128" cy="1300919"/>
              <a:chOff x="1259632" y="1419622"/>
              <a:chExt cx="1152128" cy="1300919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67D99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6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028050" y="1774887"/>
              <a:ext cx="1152128" cy="1300919"/>
              <a:chOff x="1259632" y="1419622"/>
              <a:chExt cx="1152128" cy="1300919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249" y="1991805"/>
              <a:ext cx="507937" cy="507937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6948264" y="1774887"/>
              <a:ext cx="1152128" cy="1300919"/>
              <a:chOff x="1259632" y="1419622"/>
              <a:chExt cx="1152128" cy="130091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F2A84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2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367643" y="2418442"/>
              <a:ext cx="792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about</a:t>
              </a:r>
              <a:endParaRPr kumimoji="0" lang="zh-CN" altLang="en-US" sz="1400" b="0" i="0" u="sng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87856" y="2418442"/>
              <a:ext cx="792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about</a:t>
              </a:r>
              <a:endParaRPr kumimoji="0" lang="zh-CN" altLang="en-US" sz="1400" b="0" i="0" u="sng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90691" y="2418442"/>
              <a:ext cx="792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about</a:t>
              </a:r>
              <a:endParaRPr kumimoji="0" lang="zh-CN" altLang="en-US" sz="1400" b="0" i="0" u="sng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28283" y="2418442"/>
              <a:ext cx="792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about</a:t>
              </a:r>
              <a:endParaRPr kumimoji="0" lang="zh-CN" altLang="en-US" sz="1400" b="0" i="0" u="sng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3608" y="3179172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46970"/>
                  </a:solidFill>
                  <a:effectLst/>
                  <a:uLnTx/>
                  <a:uFillTx/>
                </a:rPr>
                <a:t>Add your title</a:t>
              </a:r>
              <a:endParaRPr kumimoji="0" lang="zh-CN" alt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F4697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33246" y="3179172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67D993"/>
                  </a:solidFill>
                  <a:effectLst/>
                  <a:uLnTx/>
                  <a:uFillTx/>
                </a:rPr>
                <a:t>Add your title</a:t>
              </a:r>
              <a:endParaRPr kumimoji="0" lang="zh-CN" alt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67D993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546" y="1991804"/>
              <a:ext cx="507937" cy="50793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884034" y="3179172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Add your title</a:t>
              </a:r>
              <a:endParaRPr kumimoji="0" lang="zh-CN" alt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32795" y="3153709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2A849"/>
                  </a:solidFill>
                  <a:effectLst/>
                  <a:uLnTx/>
                  <a:uFillTx/>
                </a:rPr>
                <a:t>Add your title</a:t>
              </a:r>
              <a:endParaRPr kumimoji="0" lang="zh-CN" alt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F2A849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8" y="1974110"/>
              <a:ext cx="525632" cy="525632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61" y="1991805"/>
              <a:ext cx="507937" cy="507937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1015060" y="4000002"/>
            <a:ext cx="6941316" cy="1877270"/>
            <a:chOff x="1303092" y="1503364"/>
            <a:chExt cx="6941316" cy="1877270"/>
          </a:xfrm>
        </p:grpSpPr>
        <p:grpSp>
          <p:nvGrpSpPr>
            <p:cNvPr id="33" name="组合 32"/>
            <p:cNvGrpSpPr/>
            <p:nvPr/>
          </p:nvGrpSpPr>
          <p:grpSpPr>
            <a:xfrm>
              <a:off x="1588582" y="1503364"/>
              <a:ext cx="1255225" cy="1255225"/>
              <a:chOff x="2123728" y="1707654"/>
              <a:chExt cx="1080120" cy="1080120"/>
            </a:xfrm>
          </p:grpSpPr>
          <p:sp>
            <p:nvSpPr>
              <p:cNvPr id="47" name="等腰三角形 46"/>
              <p:cNvSpPr/>
              <p:nvPr/>
            </p:nvSpPr>
            <p:spPr>
              <a:xfrm>
                <a:off x="2123728" y="1707654"/>
                <a:ext cx="1080120" cy="1080120"/>
              </a:xfrm>
              <a:prstGeom prst="triangle">
                <a:avLst/>
              </a:prstGeom>
              <a:solidFill>
                <a:srgbClr val="B6CC4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>
                <a:off x="2303748" y="2067694"/>
                <a:ext cx="720080" cy="720080"/>
              </a:xfrm>
              <a:prstGeom prst="triangle">
                <a:avLst/>
              </a:prstGeom>
              <a:solidFill>
                <a:srgbClr val="41682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467171" y="1735378"/>
              <a:ext cx="1008112" cy="1066033"/>
              <a:chOff x="3795872" y="636138"/>
              <a:chExt cx="1008112" cy="1066033"/>
            </a:xfrm>
          </p:grpSpPr>
          <p:sp>
            <p:nvSpPr>
              <p:cNvPr id="44" name="圆角矩形 8"/>
              <p:cNvSpPr/>
              <p:nvPr/>
            </p:nvSpPr>
            <p:spPr>
              <a:xfrm>
                <a:off x="3795872" y="1234119"/>
                <a:ext cx="1008112" cy="468052"/>
              </a:xfrm>
              <a:custGeom>
                <a:avLst/>
                <a:gdLst/>
                <a:ahLst/>
                <a:cxnLst/>
                <a:rect l="l" t="t" r="r" b="b"/>
                <a:pathLst>
                  <a:path w="1008112" h="468052">
                    <a:moveTo>
                      <a:pt x="18002" y="0"/>
                    </a:moveTo>
                    <a:lnTo>
                      <a:pt x="774086" y="0"/>
                    </a:lnTo>
                    <a:cubicBezTo>
                      <a:pt x="903335" y="0"/>
                      <a:pt x="1008112" y="104777"/>
                      <a:pt x="1008112" y="234026"/>
                    </a:cubicBezTo>
                    <a:cubicBezTo>
                      <a:pt x="1008112" y="363275"/>
                      <a:pt x="903335" y="468052"/>
                      <a:pt x="774086" y="468052"/>
                    </a:cubicBezTo>
                    <a:lnTo>
                      <a:pt x="18002" y="468052"/>
                    </a:lnTo>
                    <a:lnTo>
                      <a:pt x="0" y="466237"/>
                    </a:lnTo>
                    <a:lnTo>
                      <a:pt x="0" y="1815"/>
                    </a:lnTo>
                    <a:cubicBezTo>
                      <a:pt x="5884" y="232"/>
                      <a:pt x="11916" y="0"/>
                      <a:pt x="18002" y="0"/>
                    </a:cubicBezTo>
                    <a:close/>
                  </a:path>
                </a:pathLst>
              </a:custGeom>
              <a:solidFill>
                <a:srgbClr val="98BEA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5" name="圆角矩形 11"/>
              <p:cNvSpPr/>
              <p:nvPr/>
            </p:nvSpPr>
            <p:spPr>
              <a:xfrm>
                <a:off x="3795872" y="636138"/>
                <a:ext cx="1008112" cy="468052"/>
              </a:xfrm>
              <a:custGeom>
                <a:avLst/>
                <a:gdLst/>
                <a:ahLst/>
                <a:cxnLst/>
                <a:rect l="l" t="t" r="r" b="b"/>
                <a:pathLst>
                  <a:path w="1008112" h="468052">
                    <a:moveTo>
                      <a:pt x="18002" y="0"/>
                    </a:moveTo>
                    <a:lnTo>
                      <a:pt x="774086" y="0"/>
                    </a:lnTo>
                    <a:cubicBezTo>
                      <a:pt x="903335" y="0"/>
                      <a:pt x="1008112" y="104777"/>
                      <a:pt x="1008112" y="234026"/>
                    </a:cubicBezTo>
                    <a:cubicBezTo>
                      <a:pt x="1008112" y="363275"/>
                      <a:pt x="903335" y="468052"/>
                      <a:pt x="774086" y="468052"/>
                    </a:cubicBezTo>
                    <a:lnTo>
                      <a:pt x="18002" y="468052"/>
                    </a:lnTo>
                    <a:lnTo>
                      <a:pt x="0" y="466237"/>
                    </a:lnTo>
                    <a:lnTo>
                      <a:pt x="0" y="1815"/>
                    </a:lnTo>
                    <a:cubicBezTo>
                      <a:pt x="5884" y="232"/>
                      <a:pt x="11916" y="0"/>
                      <a:pt x="18002" y="0"/>
                    </a:cubicBezTo>
                    <a:close/>
                  </a:path>
                </a:pathLst>
              </a:custGeom>
              <a:solidFill>
                <a:srgbClr val="98BEA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5400000">
                <a:off x="3569744" y="862266"/>
                <a:ext cx="1066033" cy="613777"/>
              </a:xfrm>
              <a:prstGeom prst="triangle">
                <a:avLst/>
              </a:prstGeom>
              <a:solidFill>
                <a:srgbClr val="578C6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6804248" y="1660691"/>
              <a:ext cx="1229470" cy="1229470"/>
              <a:chOff x="6255881" y="2246424"/>
              <a:chExt cx="1180284" cy="1180284"/>
            </a:xfrm>
          </p:grpSpPr>
          <p:sp>
            <p:nvSpPr>
              <p:cNvPr id="42" name="饼形 41"/>
              <p:cNvSpPr/>
              <p:nvPr/>
            </p:nvSpPr>
            <p:spPr>
              <a:xfrm rot="2843270">
                <a:off x="6255881" y="2246424"/>
                <a:ext cx="1180284" cy="1180284"/>
              </a:xfrm>
              <a:prstGeom prst="pie">
                <a:avLst>
                  <a:gd name="adj1" fmla="val 3644789"/>
                  <a:gd name="adj2" fmla="val 16200000"/>
                </a:avLst>
              </a:prstGeom>
              <a:solidFill>
                <a:srgbClr val="EBAE4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sng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>
                <a:off x="6666003" y="2839771"/>
                <a:ext cx="360040" cy="554148"/>
              </a:xfrm>
              <a:prstGeom prst="triangle">
                <a:avLst/>
              </a:prstGeom>
              <a:solidFill>
                <a:srgbClr val="EC814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303092" y="3020160"/>
              <a:ext cx="20882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u="sng" dirty="0" smtClean="0">
                  <a:solidFill>
                    <a:srgbClr val="F46970"/>
                  </a:solidFill>
                  <a:latin typeface="微软雅黑" pitchFamily="34" charset="-122"/>
                  <a:ea typeface="微软雅黑" pitchFamily="34" charset="-122"/>
                </a:rPr>
                <a:t>Add your title</a:t>
              </a:r>
              <a:endParaRPr lang="zh-CN" altLang="en-US" sz="1200" u="sng" dirty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67388" y="3051777"/>
              <a:ext cx="208823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u="sng" dirty="0" smtClean="0">
                  <a:solidFill>
                    <a:srgbClr val="F46970"/>
                  </a:solidFill>
                  <a:latin typeface="微软雅黑" pitchFamily="34" charset="-122"/>
                  <a:ea typeface="微软雅黑" pitchFamily="34" charset="-122"/>
                </a:rPr>
                <a:t>Add your title</a:t>
              </a:r>
              <a:endParaRPr lang="zh-CN" altLang="en-US" sz="1200" u="sng" dirty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56175" y="3103635"/>
              <a:ext cx="20882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u="sng" dirty="0" smtClean="0">
                  <a:solidFill>
                    <a:srgbClr val="F46970"/>
                  </a:solidFill>
                  <a:latin typeface="微软雅黑" pitchFamily="34" charset="-122"/>
                  <a:ea typeface="微软雅黑" pitchFamily="34" charset="-122"/>
                </a:rPr>
                <a:t>Add your title</a:t>
              </a:r>
              <a:endParaRPr lang="zh-CN" altLang="en-US" sz="1200" u="sng" dirty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4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1509713" y="5364163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1509713" y="2193925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1509713" y="2986088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56" name="Rectangle 33"/>
          <p:cNvSpPr>
            <a:spLocks noChangeArrowheads="1"/>
          </p:cNvSpPr>
          <p:nvPr/>
        </p:nvSpPr>
        <p:spPr bwMode="auto">
          <a:xfrm>
            <a:off x="1509713" y="3778250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1509713" y="4570413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auto">
          <a:xfrm>
            <a:off x="1547813" y="1773238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1547813" y="2565400"/>
            <a:ext cx="6048375" cy="533400"/>
          </a:xfrm>
          <a:prstGeom prst="roundRect">
            <a:avLst>
              <a:gd name="adj" fmla="val 16667"/>
            </a:avLst>
          </a:prstGeom>
          <a:solidFill>
            <a:srgbClr val="087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60" name="AutoShape 12"/>
          <p:cNvSpPr>
            <a:spLocks noChangeArrowheads="1"/>
          </p:cNvSpPr>
          <p:nvPr/>
        </p:nvSpPr>
        <p:spPr bwMode="auto">
          <a:xfrm>
            <a:off x="1547813" y="335756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1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61" name="AutoShape 15"/>
          <p:cNvSpPr>
            <a:spLocks noChangeArrowheads="1"/>
          </p:cNvSpPr>
          <p:nvPr/>
        </p:nvSpPr>
        <p:spPr bwMode="auto">
          <a:xfrm>
            <a:off x="1547813" y="4149725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62" name="AutoShape 18"/>
          <p:cNvSpPr>
            <a:spLocks noChangeArrowheads="1"/>
          </p:cNvSpPr>
          <p:nvPr/>
        </p:nvSpPr>
        <p:spPr bwMode="auto">
          <a:xfrm>
            <a:off x="1547813" y="4941888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63" name="AutoShape 19"/>
          <p:cNvSpPr>
            <a:spLocks noChangeArrowheads="1"/>
          </p:cNvSpPr>
          <p:nvPr/>
        </p:nvSpPr>
        <p:spPr bwMode="auto">
          <a:xfrm>
            <a:off x="4356100" y="2708275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64" name="WordArt 20"/>
          <p:cNvSpPr>
            <a:spLocks noChangeArrowheads="1" noChangeShapeType="1" noTextEdit="1"/>
          </p:cNvSpPr>
          <p:nvPr/>
        </p:nvSpPr>
        <p:spPr bwMode="auto">
          <a:xfrm>
            <a:off x="1800225" y="1916113"/>
            <a:ext cx="1206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effectLst/>
                <a:uLnTx/>
                <a:uFillTx/>
                <a:latin typeface="黑体"/>
                <a:ea typeface="黑体"/>
              </a:rPr>
              <a:t>1</a:t>
            </a:r>
            <a:endParaRPr kumimoji="0" lang="zh-CN" altLang="en-US" sz="3600" b="0" i="0" u="none" strike="noStrike" kern="10" cap="none" spc="0" normalizeH="0" baseline="0" noProof="0" smtClean="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65" name="WordArt 21"/>
          <p:cNvSpPr>
            <a:spLocks noChangeArrowheads="1" noChangeShapeType="1" noTextEdit="1"/>
          </p:cNvSpPr>
          <p:nvPr/>
        </p:nvSpPr>
        <p:spPr bwMode="auto">
          <a:xfrm>
            <a:off x="1797050" y="2681288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0" cap="none" spc="0" normalizeH="0" baseline="0" noProof="0" smtClean="0">
                <a:ln w="31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uLnTx/>
                <a:uFillTx/>
                <a:latin typeface="黑体"/>
                <a:ea typeface="黑体"/>
              </a:rPr>
              <a:t>2</a:t>
            </a:r>
            <a:endParaRPr kumimoji="0" lang="zh-CN" altLang="en-US" sz="3600" b="0" i="0" u="none" strike="noStrike" kern="10" cap="none" spc="0" normalizeH="0" baseline="0" noProof="0" smtClean="0">
              <a:ln w="317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66" name="WordArt 22"/>
          <p:cNvSpPr>
            <a:spLocks noChangeArrowheads="1" noChangeShapeType="1" noTextEdit="1"/>
          </p:cNvSpPr>
          <p:nvPr/>
        </p:nvSpPr>
        <p:spPr bwMode="auto">
          <a:xfrm>
            <a:off x="1774825" y="3490913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effectLst/>
                <a:uLnTx/>
                <a:uFillTx/>
                <a:latin typeface="黑体"/>
                <a:ea typeface="黑体"/>
              </a:rPr>
              <a:t>3</a:t>
            </a:r>
            <a:endParaRPr kumimoji="0" lang="zh-CN" altLang="en-US" sz="3600" b="0" i="0" u="none" strike="noStrike" kern="10" cap="none" spc="0" normalizeH="0" baseline="0" noProof="0" smtClean="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67" name="WordArt 23"/>
          <p:cNvSpPr>
            <a:spLocks noChangeArrowheads="1" noChangeShapeType="1" noTextEdit="1"/>
          </p:cNvSpPr>
          <p:nvPr/>
        </p:nvSpPr>
        <p:spPr bwMode="auto">
          <a:xfrm>
            <a:off x="1755775" y="4291013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effectLst/>
                <a:uLnTx/>
                <a:uFillTx/>
                <a:latin typeface="黑体"/>
                <a:ea typeface="黑体"/>
              </a:rPr>
              <a:t>4</a:t>
            </a:r>
            <a:endParaRPr kumimoji="0" lang="zh-CN" altLang="en-US" sz="3600" b="0" i="0" u="none" strike="noStrike" kern="10" cap="none" spc="0" normalizeH="0" baseline="0" noProof="0" smtClean="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68" name="WordArt 24"/>
          <p:cNvSpPr>
            <a:spLocks noChangeArrowheads="1" noChangeShapeType="1" noTextEdit="1"/>
          </p:cNvSpPr>
          <p:nvPr/>
        </p:nvSpPr>
        <p:spPr bwMode="auto">
          <a:xfrm>
            <a:off x="1755775" y="5091113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effectLst/>
                <a:uLnTx/>
                <a:uFillTx/>
                <a:latin typeface="黑体"/>
                <a:ea typeface="黑体"/>
              </a:rPr>
              <a:t>5</a:t>
            </a:r>
            <a:endParaRPr kumimoji="0" lang="zh-CN" altLang="en-US" sz="3600" b="0" i="0" u="none" strike="noStrike" kern="10" cap="none" spc="0" normalizeH="0" baseline="0" noProof="0" smtClean="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69" name="AutoShape 25"/>
          <p:cNvSpPr>
            <a:spLocks noChangeArrowheads="1"/>
          </p:cNvSpPr>
          <p:nvPr/>
        </p:nvSpPr>
        <p:spPr bwMode="auto">
          <a:xfrm>
            <a:off x="1620838" y="1773238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lvl="1"/>
            <a:r>
              <a:rPr lang="zh-CN" altLang="en-US">
                <a:latin typeface="微软雅黑" pitchFamily="34" charset="-122"/>
              </a:rPr>
              <a:t>单击添加目录内容</a:t>
            </a:r>
            <a:r>
              <a:rPr lang="en-US" altLang="zh-CN">
                <a:latin typeface="微软雅黑" pitchFamily="34" charset="-122"/>
              </a:rPr>
              <a:t>1</a:t>
            </a:r>
          </a:p>
        </p:txBody>
      </p:sp>
      <p:sp>
        <p:nvSpPr>
          <p:cNvPr id="70" name="AutoShape 26"/>
          <p:cNvSpPr>
            <a:spLocks noChangeArrowheads="1"/>
          </p:cNvSpPr>
          <p:nvPr/>
        </p:nvSpPr>
        <p:spPr bwMode="auto">
          <a:xfrm>
            <a:off x="1620838" y="2565400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rPr>
              <a:t>      单击添加目录内容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rPr>
              <a:t>2</a:t>
            </a:r>
          </a:p>
        </p:txBody>
      </p:sp>
      <p:sp>
        <p:nvSpPr>
          <p:cNvPr id="71" name="AutoShape 27"/>
          <p:cNvSpPr>
            <a:spLocks noChangeArrowheads="1"/>
          </p:cNvSpPr>
          <p:nvPr/>
        </p:nvSpPr>
        <p:spPr bwMode="auto">
          <a:xfrm>
            <a:off x="1620838" y="3357563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/>
            <a:r>
              <a:rPr lang="zh-CN" altLang="en-US">
                <a:latin typeface="微软雅黑" pitchFamily="34" charset="-122"/>
              </a:rPr>
              <a:t>单击添加目录内容</a:t>
            </a:r>
            <a:r>
              <a:rPr lang="en-US" altLang="zh-CN">
                <a:latin typeface="微软雅黑" pitchFamily="34" charset="-122"/>
              </a:rPr>
              <a:t>3</a:t>
            </a:r>
          </a:p>
        </p:txBody>
      </p:sp>
      <p:sp>
        <p:nvSpPr>
          <p:cNvPr id="72" name="AutoShape 28"/>
          <p:cNvSpPr>
            <a:spLocks noChangeArrowheads="1"/>
          </p:cNvSpPr>
          <p:nvPr/>
        </p:nvSpPr>
        <p:spPr bwMode="auto">
          <a:xfrm>
            <a:off x="1620838" y="4149725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lvl="1"/>
            <a:r>
              <a:rPr lang="zh-CN" altLang="en-US">
                <a:latin typeface="微软雅黑" pitchFamily="34" charset="-122"/>
              </a:rPr>
              <a:t>单击添加目录内容</a:t>
            </a:r>
            <a:r>
              <a:rPr lang="en-US" altLang="zh-CN">
                <a:latin typeface="微软雅黑" pitchFamily="34" charset="-122"/>
              </a:rPr>
              <a:t>4</a:t>
            </a:r>
          </a:p>
        </p:txBody>
      </p:sp>
      <p:sp>
        <p:nvSpPr>
          <p:cNvPr id="73" name="AutoShape 29"/>
          <p:cNvSpPr>
            <a:spLocks noChangeArrowheads="1"/>
          </p:cNvSpPr>
          <p:nvPr/>
        </p:nvSpPr>
        <p:spPr bwMode="auto">
          <a:xfrm>
            <a:off x="1620838" y="4940300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lvl="1"/>
            <a:r>
              <a:rPr lang="zh-CN" altLang="en-US">
                <a:latin typeface="微软雅黑" pitchFamily="34" charset="-122"/>
              </a:rPr>
              <a:t>单击添加目录内容</a:t>
            </a:r>
            <a:r>
              <a:rPr lang="en-US" altLang="zh-CN">
                <a:latin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34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5656" y="1751054"/>
            <a:ext cx="6208472" cy="3982202"/>
            <a:chOff x="2133600" y="2209800"/>
            <a:chExt cx="5029200" cy="3225800"/>
          </a:xfrm>
        </p:grpSpPr>
        <p:grpSp>
          <p:nvGrpSpPr>
            <p:cNvPr id="12" name="Group 3"/>
            <p:cNvGrpSpPr>
              <a:grpSpLocks/>
            </p:cNvGrpSpPr>
            <p:nvPr/>
          </p:nvGrpSpPr>
          <p:grpSpPr bwMode="auto">
            <a:xfrm>
              <a:off x="2133600" y="2209800"/>
              <a:ext cx="5029200" cy="711200"/>
              <a:chOff x="1344" y="1680"/>
              <a:chExt cx="2928" cy="448"/>
            </a:xfrm>
          </p:grpSpPr>
          <p:sp>
            <p:nvSpPr>
              <p:cNvPr id="13" name="Freeform 4"/>
              <p:cNvSpPr>
                <a:spLocks/>
              </p:cNvSpPr>
              <p:nvPr/>
            </p:nvSpPr>
            <p:spPr bwMode="gray">
              <a:xfrm>
                <a:off x="1440" y="1938"/>
                <a:ext cx="2736" cy="190"/>
              </a:xfrm>
              <a:custGeom>
                <a:avLst/>
                <a:gdLst>
                  <a:gd name="T0" fmla="*/ 50584104 w 1120"/>
                  <a:gd name="T1" fmla="*/ 8 h 252"/>
                  <a:gd name="T2" fmla="*/ 50395124 w 1120"/>
                  <a:gd name="T3" fmla="*/ 8 h 252"/>
                  <a:gd name="T4" fmla="*/ 49676260 w 1120"/>
                  <a:gd name="T5" fmla="*/ 8 h 252"/>
                  <a:gd name="T6" fmla="*/ 48512288 w 1120"/>
                  <a:gd name="T7" fmla="*/ 8 h 252"/>
                  <a:gd name="T8" fmla="*/ 46882766 w 1120"/>
                  <a:gd name="T9" fmla="*/ 8 h 252"/>
                  <a:gd name="T10" fmla="*/ 44793518 w 1120"/>
                  <a:gd name="T11" fmla="*/ 8 h 252"/>
                  <a:gd name="T12" fmla="*/ 42358753 w 1120"/>
                  <a:gd name="T13" fmla="*/ 8 h 252"/>
                  <a:gd name="T14" fmla="*/ 39564839 w 1120"/>
                  <a:gd name="T15" fmla="*/ 8 h 252"/>
                  <a:gd name="T16" fmla="*/ 36402181 w 1120"/>
                  <a:gd name="T17" fmla="*/ 6 h 252"/>
                  <a:gd name="T18" fmla="*/ 32965356 w 1120"/>
                  <a:gd name="T19" fmla="*/ 6 h 252"/>
                  <a:gd name="T20" fmla="*/ 29173125 w 1120"/>
                  <a:gd name="T21" fmla="*/ 6 h 252"/>
                  <a:gd name="T22" fmla="*/ 25102584 w 1120"/>
                  <a:gd name="T23" fmla="*/ 6 h 252"/>
                  <a:gd name="T24" fmla="*/ 21038219 w 1120"/>
                  <a:gd name="T25" fmla="*/ 6 h 252"/>
                  <a:gd name="T26" fmla="*/ 17339847 w 1120"/>
                  <a:gd name="T27" fmla="*/ 6 h 252"/>
                  <a:gd name="T28" fmla="*/ 13904175 w 1120"/>
                  <a:gd name="T29" fmla="*/ 6 h 252"/>
                  <a:gd name="T30" fmla="*/ 10737940 w 1120"/>
                  <a:gd name="T31" fmla="*/ 8 h 252"/>
                  <a:gd name="T32" fmla="*/ 8045134 w 1120"/>
                  <a:gd name="T33" fmla="*/ 8 h 252"/>
                  <a:gd name="T34" fmla="*/ 5691769 w 1120"/>
                  <a:gd name="T35" fmla="*/ 8 h 252"/>
                  <a:gd name="T36" fmla="*/ 3702047 w 1120"/>
                  <a:gd name="T37" fmla="*/ 8 h 252"/>
                  <a:gd name="T38" fmla="*/ 2072446 w 1120"/>
                  <a:gd name="T39" fmla="*/ 8 h 252"/>
                  <a:gd name="T40" fmla="*/ 908059 w 1120"/>
                  <a:gd name="T41" fmla="*/ 8 h 252"/>
                  <a:gd name="T42" fmla="*/ 278803 w 1120"/>
                  <a:gd name="T43" fmla="*/ 8 h 252"/>
                  <a:gd name="T44" fmla="*/ 0 w 1120"/>
                  <a:gd name="T45" fmla="*/ 8 h 252"/>
                  <a:gd name="T46" fmla="*/ 0 w 1120"/>
                  <a:gd name="T47" fmla="*/ 2 h 252"/>
                  <a:gd name="T48" fmla="*/ 25291544 w 1120"/>
                  <a:gd name="T49" fmla="*/ 0 h 252"/>
                  <a:gd name="T50" fmla="*/ 50584104 w 1120"/>
                  <a:gd name="T51" fmla="*/ 2 h 252"/>
                  <a:gd name="T52" fmla="*/ 50584104 w 1120"/>
                  <a:gd name="T53" fmla="*/ 8 h 252"/>
                  <a:gd name="T54" fmla="*/ 50584104 w 1120"/>
                  <a:gd name="T55" fmla="*/ 8 h 2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20"/>
                  <a:gd name="T85" fmla="*/ 0 h 252"/>
                  <a:gd name="T86" fmla="*/ 1120 w 1120"/>
                  <a:gd name="T87" fmla="*/ 252 h 2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gray">
              <a:xfrm>
                <a:off x="1344" y="1680"/>
                <a:ext cx="2928" cy="393"/>
              </a:xfrm>
              <a:prstGeom prst="rect">
                <a:avLst/>
              </a:prstGeom>
              <a:gradFill rotWithShape="1">
                <a:gsLst>
                  <a:gs pos="0">
                    <a:srgbClr val="CAF8EB"/>
                  </a:gs>
                  <a:gs pos="100000">
                    <a:srgbClr val="6EECC8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3167063" y="2286000"/>
              <a:ext cx="2270072" cy="373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1. Click to add Title</a:t>
              </a:r>
            </a:p>
          </p:txBody>
        </p:sp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2133600" y="3048000"/>
              <a:ext cx="5029200" cy="711200"/>
              <a:chOff x="1344" y="1680"/>
              <a:chExt cx="2928" cy="448"/>
            </a:xfrm>
          </p:grpSpPr>
          <p:sp>
            <p:nvSpPr>
              <p:cNvPr id="17" name="Freeform 8"/>
              <p:cNvSpPr>
                <a:spLocks/>
              </p:cNvSpPr>
              <p:nvPr/>
            </p:nvSpPr>
            <p:spPr bwMode="gray">
              <a:xfrm>
                <a:off x="1440" y="1938"/>
                <a:ext cx="2736" cy="190"/>
              </a:xfrm>
              <a:custGeom>
                <a:avLst/>
                <a:gdLst>
                  <a:gd name="T0" fmla="*/ 50584104 w 1120"/>
                  <a:gd name="T1" fmla="*/ 8 h 252"/>
                  <a:gd name="T2" fmla="*/ 50395124 w 1120"/>
                  <a:gd name="T3" fmla="*/ 8 h 252"/>
                  <a:gd name="T4" fmla="*/ 49676260 w 1120"/>
                  <a:gd name="T5" fmla="*/ 8 h 252"/>
                  <a:gd name="T6" fmla="*/ 48512288 w 1120"/>
                  <a:gd name="T7" fmla="*/ 8 h 252"/>
                  <a:gd name="T8" fmla="*/ 46882766 w 1120"/>
                  <a:gd name="T9" fmla="*/ 8 h 252"/>
                  <a:gd name="T10" fmla="*/ 44793518 w 1120"/>
                  <a:gd name="T11" fmla="*/ 8 h 252"/>
                  <a:gd name="T12" fmla="*/ 42358753 w 1120"/>
                  <a:gd name="T13" fmla="*/ 8 h 252"/>
                  <a:gd name="T14" fmla="*/ 39564839 w 1120"/>
                  <a:gd name="T15" fmla="*/ 8 h 252"/>
                  <a:gd name="T16" fmla="*/ 36402181 w 1120"/>
                  <a:gd name="T17" fmla="*/ 6 h 252"/>
                  <a:gd name="T18" fmla="*/ 32965356 w 1120"/>
                  <a:gd name="T19" fmla="*/ 6 h 252"/>
                  <a:gd name="T20" fmla="*/ 29173125 w 1120"/>
                  <a:gd name="T21" fmla="*/ 6 h 252"/>
                  <a:gd name="T22" fmla="*/ 25102584 w 1120"/>
                  <a:gd name="T23" fmla="*/ 6 h 252"/>
                  <a:gd name="T24" fmla="*/ 21038219 w 1120"/>
                  <a:gd name="T25" fmla="*/ 6 h 252"/>
                  <a:gd name="T26" fmla="*/ 17339847 w 1120"/>
                  <a:gd name="T27" fmla="*/ 6 h 252"/>
                  <a:gd name="T28" fmla="*/ 13904175 w 1120"/>
                  <a:gd name="T29" fmla="*/ 6 h 252"/>
                  <a:gd name="T30" fmla="*/ 10737940 w 1120"/>
                  <a:gd name="T31" fmla="*/ 8 h 252"/>
                  <a:gd name="T32" fmla="*/ 8045134 w 1120"/>
                  <a:gd name="T33" fmla="*/ 8 h 252"/>
                  <a:gd name="T34" fmla="*/ 5691769 w 1120"/>
                  <a:gd name="T35" fmla="*/ 8 h 252"/>
                  <a:gd name="T36" fmla="*/ 3702047 w 1120"/>
                  <a:gd name="T37" fmla="*/ 8 h 252"/>
                  <a:gd name="T38" fmla="*/ 2072446 w 1120"/>
                  <a:gd name="T39" fmla="*/ 8 h 252"/>
                  <a:gd name="T40" fmla="*/ 908059 w 1120"/>
                  <a:gd name="T41" fmla="*/ 8 h 252"/>
                  <a:gd name="T42" fmla="*/ 278803 w 1120"/>
                  <a:gd name="T43" fmla="*/ 8 h 252"/>
                  <a:gd name="T44" fmla="*/ 0 w 1120"/>
                  <a:gd name="T45" fmla="*/ 8 h 252"/>
                  <a:gd name="T46" fmla="*/ 0 w 1120"/>
                  <a:gd name="T47" fmla="*/ 2 h 252"/>
                  <a:gd name="T48" fmla="*/ 25291544 w 1120"/>
                  <a:gd name="T49" fmla="*/ 0 h 252"/>
                  <a:gd name="T50" fmla="*/ 50584104 w 1120"/>
                  <a:gd name="T51" fmla="*/ 2 h 252"/>
                  <a:gd name="T52" fmla="*/ 50584104 w 1120"/>
                  <a:gd name="T53" fmla="*/ 8 h 252"/>
                  <a:gd name="T54" fmla="*/ 50584104 w 1120"/>
                  <a:gd name="T55" fmla="*/ 8 h 2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20"/>
                  <a:gd name="T85" fmla="*/ 0 h 252"/>
                  <a:gd name="T86" fmla="*/ 1120 w 1120"/>
                  <a:gd name="T87" fmla="*/ 252 h 2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gray">
              <a:xfrm>
                <a:off x="1344" y="1680"/>
                <a:ext cx="2928" cy="393"/>
              </a:xfrm>
              <a:prstGeom prst="rect">
                <a:avLst/>
              </a:prstGeom>
              <a:gradFill rotWithShape="1">
                <a:gsLst>
                  <a:gs pos="0">
                    <a:srgbClr val="F6E1BD"/>
                  </a:gs>
                  <a:gs pos="100000">
                    <a:srgbClr val="EAB764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3167063" y="3124200"/>
              <a:ext cx="2270072" cy="373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2. Click to add Title</a:t>
              </a:r>
            </a:p>
          </p:txBody>
        </p:sp>
        <p:grpSp>
          <p:nvGrpSpPr>
            <p:cNvPr id="20" name="Group 11"/>
            <p:cNvGrpSpPr>
              <a:grpSpLocks/>
            </p:cNvGrpSpPr>
            <p:nvPr/>
          </p:nvGrpSpPr>
          <p:grpSpPr bwMode="auto">
            <a:xfrm>
              <a:off x="2133600" y="3886200"/>
              <a:ext cx="5029200" cy="711200"/>
              <a:chOff x="1344" y="1680"/>
              <a:chExt cx="2928" cy="448"/>
            </a:xfrm>
          </p:grpSpPr>
          <p:sp>
            <p:nvSpPr>
              <p:cNvPr id="21" name="Freeform 12"/>
              <p:cNvSpPr>
                <a:spLocks/>
              </p:cNvSpPr>
              <p:nvPr/>
            </p:nvSpPr>
            <p:spPr bwMode="gray">
              <a:xfrm>
                <a:off x="1440" y="1938"/>
                <a:ext cx="2736" cy="190"/>
              </a:xfrm>
              <a:custGeom>
                <a:avLst/>
                <a:gdLst>
                  <a:gd name="T0" fmla="*/ 50584104 w 1120"/>
                  <a:gd name="T1" fmla="*/ 8 h 252"/>
                  <a:gd name="T2" fmla="*/ 50395124 w 1120"/>
                  <a:gd name="T3" fmla="*/ 8 h 252"/>
                  <a:gd name="T4" fmla="*/ 49676260 w 1120"/>
                  <a:gd name="T5" fmla="*/ 8 h 252"/>
                  <a:gd name="T6" fmla="*/ 48512288 w 1120"/>
                  <a:gd name="T7" fmla="*/ 8 h 252"/>
                  <a:gd name="T8" fmla="*/ 46882766 w 1120"/>
                  <a:gd name="T9" fmla="*/ 8 h 252"/>
                  <a:gd name="T10" fmla="*/ 44793518 w 1120"/>
                  <a:gd name="T11" fmla="*/ 8 h 252"/>
                  <a:gd name="T12" fmla="*/ 42358753 w 1120"/>
                  <a:gd name="T13" fmla="*/ 8 h 252"/>
                  <a:gd name="T14" fmla="*/ 39564839 w 1120"/>
                  <a:gd name="T15" fmla="*/ 8 h 252"/>
                  <a:gd name="T16" fmla="*/ 36402181 w 1120"/>
                  <a:gd name="T17" fmla="*/ 6 h 252"/>
                  <a:gd name="T18" fmla="*/ 32965356 w 1120"/>
                  <a:gd name="T19" fmla="*/ 6 h 252"/>
                  <a:gd name="T20" fmla="*/ 29173125 w 1120"/>
                  <a:gd name="T21" fmla="*/ 6 h 252"/>
                  <a:gd name="T22" fmla="*/ 25102584 w 1120"/>
                  <a:gd name="T23" fmla="*/ 6 h 252"/>
                  <a:gd name="T24" fmla="*/ 21038219 w 1120"/>
                  <a:gd name="T25" fmla="*/ 6 h 252"/>
                  <a:gd name="T26" fmla="*/ 17339847 w 1120"/>
                  <a:gd name="T27" fmla="*/ 6 h 252"/>
                  <a:gd name="T28" fmla="*/ 13904175 w 1120"/>
                  <a:gd name="T29" fmla="*/ 6 h 252"/>
                  <a:gd name="T30" fmla="*/ 10737940 w 1120"/>
                  <a:gd name="T31" fmla="*/ 8 h 252"/>
                  <a:gd name="T32" fmla="*/ 8045134 w 1120"/>
                  <a:gd name="T33" fmla="*/ 8 h 252"/>
                  <a:gd name="T34" fmla="*/ 5691769 w 1120"/>
                  <a:gd name="T35" fmla="*/ 8 h 252"/>
                  <a:gd name="T36" fmla="*/ 3702047 w 1120"/>
                  <a:gd name="T37" fmla="*/ 8 h 252"/>
                  <a:gd name="T38" fmla="*/ 2072446 w 1120"/>
                  <a:gd name="T39" fmla="*/ 8 h 252"/>
                  <a:gd name="T40" fmla="*/ 908059 w 1120"/>
                  <a:gd name="T41" fmla="*/ 8 h 252"/>
                  <a:gd name="T42" fmla="*/ 278803 w 1120"/>
                  <a:gd name="T43" fmla="*/ 8 h 252"/>
                  <a:gd name="T44" fmla="*/ 0 w 1120"/>
                  <a:gd name="T45" fmla="*/ 8 h 252"/>
                  <a:gd name="T46" fmla="*/ 0 w 1120"/>
                  <a:gd name="T47" fmla="*/ 2 h 252"/>
                  <a:gd name="T48" fmla="*/ 25291544 w 1120"/>
                  <a:gd name="T49" fmla="*/ 0 h 252"/>
                  <a:gd name="T50" fmla="*/ 50584104 w 1120"/>
                  <a:gd name="T51" fmla="*/ 2 h 252"/>
                  <a:gd name="T52" fmla="*/ 50584104 w 1120"/>
                  <a:gd name="T53" fmla="*/ 8 h 252"/>
                  <a:gd name="T54" fmla="*/ 50584104 w 1120"/>
                  <a:gd name="T55" fmla="*/ 8 h 2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20"/>
                  <a:gd name="T85" fmla="*/ 0 h 252"/>
                  <a:gd name="T86" fmla="*/ 1120 w 1120"/>
                  <a:gd name="T87" fmla="*/ 252 h 2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gray">
              <a:xfrm>
                <a:off x="1344" y="1680"/>
                <a:ext cx="2928" cy="393"/>
              </a:xfrm>
              <a:prstGeom prst="rect">
                <a:avLst/>
              </a:prstGeom>
              <a:gradFill rotWithShape="1">
                <a:gsLst>
                  <a:gs pos="0">
                    <a:srgbClr val="FCF8E2"/>
                  </a:gs>
                  <a:gs pos="100000">
                    <a:srgbClr val="F2DE78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3167063" y="3962400"/>
              <a:ext cx="2270072" cy="373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3. Click to add Title</a:t>
              </a:r>
            </a:p>
          </p:txBody>
        </p:sp>
        <p:grpSp>
          <p:nvGrpSpPr>
            <p:cNvPr id="24" name="Group 15"/>
            <p:cNvGrpSpPr>
              <a:grpSpLocks/>
            </p:cNvGrpSpPr>
            <p:nvPr/>
          </p:nvGrpSpPr>
          <p:grpSpPr bwMode="auto">
            <a:xfrm>
              <a:off x="2133600" y="4724400"/>
              <a:ext cx="5029200" cy="711200"/>
              <a:chOff x="1344" y="1680"/>
              <a:chExt cx="2928" cy="448"/>
            </a:xfrm>
          </p:grpSpPr>
          <p:sp>
            <p:nvSpPr>
              <p:cNvPr id="25" name="Freeform 16"/>
              <p:cNvSpPr>
                <a:spLocks/>
              </p:cNvSpPr>
              <p:nvPr/>
            </p:nvSpPr>
            <p:spPr bwMode="gray">
              <a:xfrm>
                <a:off x="1440" y="1938"/>
                <a:ext cx="2736" cy="190"/>
              </a:xfrm>
              <a:custGeom>
                <a:avLst/>
                <a:gdLst>
                  <a:gd name="T0" fmla="*/ 50584104 w 1120"/>
                  <a:gd name="T1" fmla="*/ 8 h 252"/>
                  <a:gd name="T2" fmla="*/ 50395124 w 1120"/>
                  <a:gd name="T3" fmla="*/ 8 h 252"/>
                  <a:gd name="T4" fmla="*/ 49676260 w 1120"/>
                  <a:gd name="T5" fmla="*/ 8 h 252"/>
                  <a:gd name="T6" fmla="*/ 48512288 w 1120"/>
                  <a:gd name="T7" fmla="*/ 8 h 252"/>
                  <a:gd name="T8" fmla="*/ 46882766 w 1120"/>
                  <a:gd name="T9" fmla="*/ 8 h 252"/>
                  <a:gd name="T10" fmla="*/ 44793518 w 1120"/>
                  <a:gd name="T11" fmla="*/ 8 h 252"/>
                  <a:gd name="T12" fmla="*/ 42358753 w 1120"/>
                  <a:gd name="T13" fmla="*/ 8 h 252"/>
                  <a:gd name="T14" fmla="*/ 39564839 w 1120"/>
                  <a:gd name="T15" fmla="*/ 8 h 252"/>
                  <a:gd name="T16" fmla="*/ 36402181 w 1120"/>
                  <a:gd name="T17" fmla="*/ 6 h 252"/>
                  <a:gd name="T18" fmla="*/ 32965356 w 1120"/>
                  <a:gd name="T19" fmla="*/ 6 h 252"/>
                  <a:gd name="T20" fmla="*/ 29173125 w 1120"/>
                  <a:gd name="T21" fmla="*/ 6 h 252"/>
                  <a:gd name="T22" fmla="*/ 25102584 w 1120"/>
                  <a:gd name="T23" fmla="*/ 6 h 252"/>
                  <a:gd name="T24" fmla="*/ 21038219 w 1120"/>
                  <a:gd name="T25" fmla="*/ 6 h 252"/>
                  <a:gd name="T26" fmla="*/ 17339847 w 1120"/>
                  <a:gd name="T27" fmla="*/ 6 h 252"/>
                  <a:gd name="T28" fmla="*/ 13904175 w 1120"/>
                  <a:gd name="T29" fmla="*/ 6 h 252"/>
                  <a:gd name="T30" fmla="*/ 10737940 w 1120"/>
                  <a:gd name="T31" fmla="*/ 8 h 252"/>
                  <a:gd name="T32" fmla="*/ 8045134 w 1120"/>
                  <a:gd name="T33" fmla="*/ 8 h 252"/>
                  <a:gd name="T34" fmla="*/ 5691769 w 1120"/>
                  <a:gd name="T35" fmla="*/ 8 h 252"/>
                  <a:gd name="T36" fmla="*/ 3702047 w 1120"/>
                  <a:gd name="T37" fmla="*/ 8 h 252"/>
                  <a:gd name="T38" fmla="*/ 2072446 w 1120"/>
                  <a:gd name="T39" fmla="*/ 8 h 252"/>
                  <a:gd name="T40" fmla="*/ 908059 w 1120"/>
                  <a:gd name="T41" fmla="*/ 8 h 252"/>
                  <a:gd name="T42" fmla="*/ 278803 w 1120"/>
                  <a:gd name="T43" fmla="*/ 8 h 252"/>
                  <a:gd name="T44" fmla="*/ 0 w 1120"/>
                  <a:gd name="T45" fmla="*/ 8 h 252"/>
                  <a:gd name="T46" fmla="*/ 0 w 1120"/>
                  <a:gd name="T47" fmla="*/ 2 h 252"/>
                  <a:gd name="T48" fmla="*/ 25291544 w 1120"/>
                  <a:gd name="T49" fmla="*/ 0 h 252"/>
                  <a:gd name="T50" fmla="*/ 50584104 w 1120"/>
                  <a:gd name="T51" fmla="*/ 2 h 252"/>
                  <a:gd name="T52" fmla="*/ 50584104 w 1120"/>
                  <a:gd name="T53" fmla="*/ 8 h 252"/>
                  <a:gd name="T54" fmla="*/ 50584104 w 1120"/>
                  <a:gd name="T55" fmla="*/ 8 h 2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20"/>
                  <a:gd name="T85" fmla="*/ 0 h 252"/>
                  <a:gd name="T86" fmla="*/ 1120 w 1120"/>
                  <a:gd name="T87" fmla="*/ 252 h 2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gray">
              <a:xfrm>
                <a:off x="1344" y="1680"/>
                <a:ext cx="2928" cy="393"/>
              </a:xfrm>
              <a:prstGeom prst="rect">
                <a:avLst/>
              </a:prstGeom>
              <a:gradFill rotWithShape="1">
                <a:gsLst>
                  <a:gs pos="0">
                    <a:srgbClr val="CDD6FE"/>
                  </a:gs>
                  <a:gs pos="100000">
                    <a:srgbClr val="9EB0FE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167063" y="4800600"/>
              <a:ext cx="2270072" cy="373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4. Click to add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50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351089"/>
            <a:ext cx="8555536" cy="4310159"/>
            <a:chOff x="395536" y="1135065"/>
            <a:chExt cx="9434512" cy="4752975"/>
          </a:xfrm>
        </p:grpSpPr>
        <p:pic>
          <p:nvPicPr>
            <p:cNvPr id="44" name="Picture 44" descr="问号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74" t="11230" r="5713" b="15674"/>
            <a:stretch>
              <a:fillRect/>
            </a:stretch>
          </p:blipFill>
          <p:spPr bwMode="auto">
            <a:xfrm>
              <a:off x="395536" y="1135065"/>
              <a:ext cx="4392612" cy="475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" name="组合 44"/>
            <p:cNvGrpSpPr>
              <a:grpSpLocks/>
            </p:cNvGrpSpPr>
            <p:nvPr/>
          </p:nvGrpSpPr>
          <p:grpSpPr bwMode="auto">
            <a:xfrm>
              <a:off x="4861173" y="1350965"/>
              <a:ext cx="4968875" cy="1069975"/>
              <a:chOff x="1849115" y="1724843"/>
              <a:chExt cx="4968552" cy="1071006"/>
            </a:xfrm>
          </p:grpSpPr>
          <p:grpSp>
            <p:nvGrpSpPr>
              <p:cNvPr id="46" name="组合 47"/>
              <p:cNvGrpSpPr>
                <a:grpSpLocks/>
              </p:cNvGrpSpPr>
              <p:nvPr/>
            </p:nvGrpSpPr>
            <p:grpSpPr bwMode="auto">
              <a:xfrm>
                <a:off x="2575442" y="1725054"/>
                <a:ext cx="4242225" cy="700169"/>
                <a:chOff x="2159496" y="1391204"/>
                <a:chExt cx="5460503" cy="590105"/>
              </a:xfrm>
            </p:grpSpPr>
            <p:sp>
              <p:nvSpPr>
                <p:cNvPr id="50" name="任意多边形 49"/>
                <p:cNvSpPr/>
                <p:nvPr/>
              </p:nvSpPr>
              <p:spPr>
                <a:xfrm>
                  <a:off x="2160398" y="1391026"/>
                  <a:ext cx="5459601" cy="590604"/>
                </a:xfrm>
                <a:custGeom>
                  <a:avLst/>
                  <a:gdLst>
                    <a:gd name="connsiteX0" fmla="*/ 98352 w 590103"/>
                    <a:gd name="connsiteY0" fmla="*/ 0 h 5460503"/>
                    <a:gd name="connsiteX1" fmla="*/ 491751 w 590103"/>
                    <a:gd name="connsiteY1" fmla="*/ 0 h 5460503"/>
                    <a:gd name="connsiteX2" fmla="*/ 590103 w 590103"/>
                    <a:gd name="connsiteY2" fmla="*/ 98352 h 5460503"/>
                    <a:gd name="connsiteX3" fmla="*/ 590103 w 590103"/>
                    <a:gd name="connsiteY3" fmla="*/ 5460503 h 5460503"/>
                    <a:gd name="connsiteX4" fmla="*/ 590103 w 590103"/>
                    <a:gd name="connsiteY4" fmla="*/ 5460503 h 5460503"/>
                    <a:gd name="connsiteX5" fmla="*/ 0 w 590103"/>
                    <a:gd name="connsiteY5" fmla="*/ 5460503 h 5460503"/>
                    <a:gd name="connsiteX6" fmla="*/ 0 w 590103"/>
                    <a:gd name="connsiteY6" fmla="*/ 5460503 h 5460503"/>
                    <a:gd name="connsiteX7" fmla="*/ 0 w 590103"/>
                    <a:gd name="connsiteY7" fmla="*/ 98352 h 5460503"/>
                    <a:gd name="connsiteX8" fmla="*/ 98352 w 590103"/>
                    <a:gd name="connsiteY8" fmla="*/ 0 h 5460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 dirty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</p:txBody>
            </p:sp>
            <p:sp>
              <p:nvSpPr>
                <p:cNvPr id="51" name="任意多边形 39"/>
                <p:cNvSpPr>
                  <a:spLocks noChangeArrowheads="1"/>
                </p:cNvSpPr>
                <p:nvPr/>
              </p:nvSpPr>
              <p:spPr bwMode="auto">
                <a:xfrm>
                  <a:off x="2184917" y="1403079"/>
                  <a:ext cx="5410562" cy="566499"/>
                </a:xfrm>
                <a:custGeom>
                  <a:avLst/>
                  <a:gdLst>
                    <a:gd name="T0" fmla="*/ 695090569 w 590103"/>
                    <a:gd name="T1" fmla="*/ 0 h 5460503"/>
                    <a:gd name="T2" fmla="*/ 2147483647 w 590103"/>
                    <a:gd name="T3" fmla="*/ 0 h 5460503"/>
                    <a:gd name="T4" fmla="*/ 2147483647 w 590103"/>
                    <a:gd name="T5" fmla="*/ 11 h 5460503"/>
                    <a:gd name="T6" fmla="*/ 2147483647 w 590103"/>
                    <a:gd name="T7" fmla="*/ 633 h 5460503"/>
                    <a:gd name="T8" fmla="*/ 2147483647 w 590103"/>
                    <a:gd name="T9" fmla="*/ 633 h 5460503"/>
                    <a:gd name="T10" fmla="*/ 0 w 590103"/>
                    <a:gd name="T11" fmla="*/ 633 h 5460503"/>
                    <a:gd name="T12" fmla="*/ 0 w 590103"/>
                    <a:gd name="T13" fmla="*/ 633 h 5460503"/>
                    <a:gd name="T14" fmla="*/ 0 w 590103"/>
                    <a:gd name="T15" fmla="*/ 11 h 5460503"/>
                    <a:gd name="T16" fmla="*/ 695090569 w 590103"/>
                    <a:gd name="T17" fmla="*/ 0 h 54605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90103"/>
                    <a:gd name="T28" fmla="*/ 0 h 5460503"/>
                    <a:gd name="T29" fmla="*/ 590103 w 590103"/>
                    <a:gd name="T30" fmla="*/ 5460503 h 54605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8F8F8"/>
                    </a:gs>
                    <a:gs pos="8000">
                      <a:srgbClr val="F8F8F8"/>
                    </a:gs>
                    <a:gs pos="50000">
                      <a:srgbClr val="ECECEC"/>
                    </a:gs>
                    <a:gs pos="51657">
                      <a:srgbClr val="E8E8E8"/>
                    </a:gs>
                    <a:gs pos="98000">
                      <a:srgbClr val="F9F9F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b="0" dirty="0" smtClean="0">
                      <a:solidFill>
                        <a:srgbClr val="5F5F5F"/>
                      </a:solidFill>
                      <a:latin typeface="黑体" pitchFamily="49" charset="-122"/>
                      <a:ea typeface="黑体" pitchFamily="49" charset="-122"/>
                    </a:rPr>
                    <a:t>文字内容</a:t>
                  </a:r>
                  <a:endParaRPr lang="zh-CN" altLang="en-US" b="0" dirty="0">
                    <a:solidFill>
                      <a:srgbClr val="5F5F5F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47" name="组合 39"/>
              <p:cNvGrpSpPr>
                <a:grpSpLocks/>
              </p:cNvGrpSpPr>
              <p:nvPr/>
            </p:nvGrpSpPr>
            <p:grpSpPr bwMode="auto">
              <a:xfrm>
                <a:off x="1849115" y="1724843"/>
                <a:ext cx="719152" cy="1071006"/>
                <a:chOff x="1523998" y="1398178"/>
                <a:chExt cx="1039020" cy="1484313"/>
              </a:xfrm>
            </p:grpSpPr>
            <p:sp>
              <p:nvSpPr>
                <p:cNvPr id="48" name="任意多边形 47"/>
                <p:cNvSpPr/>
                <p:nvPr/>
              </p:nvSpPr>
              <p:spPr>
                <a:xfrm>
                  <a:off x="1523998" y="1398178"/>
                  <a:ext cx="1038932" cy="1484313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6DAA2D">
                        <a:lumMod val="20000"/>
                        <a:lumOff val="80000"/>
                      </a:srgbClr>
                    </a:gs>
                    <a:gs pos="51657">
                      <a:srgbClr val="6DAA2D">
                        <a:lumMod val="60000"/>
                        <a:lumOff val="40000"/>
                      </a:srgbClr>
                    </a:gs>
                    <a:gs pos="0">
                      <a:srgbClr val="6DAA2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9525">
                  <a:solidFill>
                    <a:srgbClr val="6DAA2D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lIns="17146" tIns="180000" rIns="17146" bIns="536654" spcCol="127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00150" fontAlgn="auto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2800" b="0" dirty="0">
                    <a:solidFill>
                      <a:sysClr val="windowText" lastClr="000000"/>
                    </a:solidFill>
                    <a:latin typeface="Impact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49" name="任意多边形 48"/>
                <p:cNvSpPr/>
                <p:nvPr/>
              </p:nvSpPr>
              <p:spPr>
                <a:xfrm>
                  <a:off x="1549398" y="1466850"/>
                  <a:ext cx="988220" cy="1374776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 rotWithShape="1">
                  <a:gsLst>
                    <a:gs pos="98000">
                      <a:srgbClr val="6DAA2D">
                        <a:lumMod val="60000"/>
                        <a:lumOff val="40000"/>
                      </a:srgbClr>
                    </a:gs>
                    <a:gs pos="100000">
                      <a:srgbClr val="6DAA2D">
                        <a:lumMod val="40000"/>
                        <a:lumOff val="60000"/>
                      </a:srgbClr>
                    </a:gs>
                    <a:gs pos="51657">
                      <a:srgbClr val="6DAA2D"/>
                    </a:gs>
                    <a:gs pos="50000">
                      <a:srgbClr val="6DAA2D">
                        <a:alpha val="70000"/>
                      </a:srgbClr>
                    </a:gs>
                    <a:gs pos="8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tIns="18000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0" kern="0" dirty="0">
                      <a:solidFill>
                        <a:srgbClr val="FFFFFF"/>
                      </a:solidFill>
                      <a:latin typeface="Impact" pitchFamily="34" charset="0"/>
                      <a:cs typeface="Arial" charset="0"/>
                    </a:rPr>
                    <a:t>1</a:t>
                  </a:r>
                  <a:endParaRPr lang="zh-CN" altLang="en-US" sz="2800" b="0" kern="0" dirty="0">
                    <a:solidFill>
                      <a:srgbClr val="FFFFFF"/>
                    </a:solidFill>
                    <a:latin typeface="Impact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52" name="组合 2"/>
            <p:cNvGrpSpPr>
              <a:grpSpLocks/>
            </p:cNvGrpSpPr>
            <p:nvPr/>
          </p:nvGrpSpPr>
          <p:grpSpPr bwMode="auto">
            <a:xfrm>
              <a:off x="4861173" y="2216152"/>
              <a:ext cx="4968875" cy="1071563"/>
              <a:chOff x="1849115" y="2585210"/>
              <a:chExt cx="4968552" cy="1071006"/>
            </a:xfrm>
          </p:grpSpPr>
          <p:grpSp>
            <p:nvGrpSpPr>
              <p:cNvPr id="53" name="组合 48"/>
              <p:cNvGrpSpPr>
                <a:grpSpLocks/>
              </p:cNvGrpSpPr>
              <p:nvPr/>
            </p:nvGrpSpPr>
            <p:grpSpPr bwMode="auto">
              <a:xfrm>
                <a:off x="2575442" y="2585421"/>
                <a:ext cx="4242225" cy="700169"/>
                <a:chOff x="2159496" y="2179391"/>
                <a:chExt cx="5460503" cy="590105"/>
              </a:xfrm>
            </p:grpSpPr>
            <p:sp>
              <p:nvSpPr>
                <p:cNvPr id="57" name="任意多边形 56"/>
                <p:cNvSpPr/>
                <p:nvPr/>
              </p:nvSpPr>
              <p:spPr>
                <a:xfrm>
                  <a:off x="2160398" y="2179213"/>
                  <a:ext cx="5459601" cy="589730"/>
                </a:xfrm>
                <a:custGeom>
                  <a:avLst/>
                  <a:gdLst>
                    <a:gd name="connsiteX0" fmla="*/ 98352 w 590103"/>
                    <a:gd name="connsiteY0" fmla="*/ 0 h 5460503"/>
                    <a:gd name="connsiteX1" fmla="*/ 491751 w 590103"/>
                    <a:gd name="connsiteY1" fmla="*/ 0 h 5460503"/>
                    <a:gd name="connsiteX2" fmla="*/ 590103 w 590103"/>
                    <a:gd name="connsiteY2" fmla="*/ 98352 h 5460503"/>
                    <a:gd name="connsiteX3" fmla="*/ 590103 w 590103"/>
                    <a:gd name="connsiteY3" fmla="*/ 5460503 h 5460503"/>
                    <a:gd name="connsiteX4" fmla="*/ 590103 w 590103"/>
                    <a:gd name="connsiteY4" fmla="*/ 5460503 h 5460503"/>
                    <a:gd name="connsiteX5" fmla="*/ 0 w 590103"/>
                    <a:gd name="connsiteY5" fmla="*/ 5460503 h 5460503"/>
                    <a:gd name="connsiteX6" fmla="*/ 0 w 590103"/>
                    <a:gd name="connsiteY6" fmla="*/ 5460503 h 5460503"/>
                    <a:gd name="connsiteX7" fmla="*/ 0 w 590103"/>
                    <a:gd name="connsiteY7" fmla="*/ 98352 h 5460503"/>
                    <a:gd name="connsiteX8" fmla="*/ 98352 w 590103"/>
                    <a:gd name="connsiteY8" fmla="*/ 0 h 5460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</p:txBody>
            </p:sp>
            <p:sp>
              <p:nvSpPr>
                <p:cNvPr id="58" name="任意多边形 75"/>
                <p:cNvSpPr>
                  <a:spLocks noChangeArrowheads="1"/>
                </p:cNvSpPr>
                <p:nvPr/>
              </p:nvSpPr>
              <p:spPr bwMode="auto">
                <a:xfrm>
                  <a:off x="2184917" y="2191249"/>
                  <a:ext cx="5410562" cy="565659"/>
                </a:xfrm>
                <a:custGeom>
                  <a:avLst/>
                  <a:gdLst>
                    <a:gd name="T0" fmla="*/ 695090569 w 590103"/>
                    <a:gd name="T1" fmla="*/ 0 h 5460503"/>
                    <a:gd name="T2" fmla="*/ 2147483647 w 590103"/>
                    <a:gd name="T3" fmla="*/ 0 h 5460503"/>
                    <a:gd name="T4" fmla="*/ 2147483647 w 590103"/>
                    <a:gd name="T5" fmla="*/ 11 h 5460503"/>
                    <a:gd name="T6" fmla="*/ 2147483647 w 590103"/>
                    <a:gd name="T7" fmla="*/ 629 h 5460503"/>
                    <a:gd name="T8" fmla="*/ 2147483647 w 590103"/>
                    <a:gd name="T9" fmla="*/ 629 h 5460503"/>
                    <a:gd name="T10" fmla="*/ 0 w 590103"/>
                    <a:gd name="T11" fmla="*/ 629 h 5460503"/>
                    <a:gd name="T12" fmla="*/ 0 w 590103"/>
                    <a:gd name="T13" fmla="*/ 629 h 5460503"/>
                    <a:gd name="T14" fmla="*/ 0 w 590103"/>
                    <a:gd name="T15" fmla="*/ 11 h 5460503"/>
                    <a:gd name="T16" fmla="*/ 695090569 w 590103"/>
                    <a:gd name="T17" fmla="*/ 0 h 54605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90103"/>
                    <a:gd name="T28" fmla="*/ 0 h 5460503"/>
                    <a:gd name="T29" fmla="*/ 590103 w 590103"/>
                    <a:gd name="T30" fmla="*/ 5460503 h 54605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8F8F8"/>
                    </a:gs>
                    <a:gs pos="8000">
                      <a:srgbClr val="F8F8F8"/>
                    </a:gs>
                    <a:gs pos="50000">
                      <a:srgbClr val="ECECEC"/>
                    </a:gs>
                    <a:gs pos="51657">
                      <a:srgbClr val="E8E8E8"/>
                    </a:gs>
                    <a:gs pos="98000">
                      <a:srgbClr val="F9F9F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rgbClr val="5F5F5F"/>
                      </a:solidFill>
                      <a:latin typeface="黑体" pitchFamily="49" charset="-122"/>
                      <a:ea typeface="黑体" pitchFamily="49" charset="-122"/>
                    </a:rPr>
                    <a:t>文字内容</a:t>
                  </a:r>
                </a:p>
              </p:txBody>
            </p:sp>
          </p:grpSp>
          <p:grpSp>
            <p:nvGrpSpPr>
              <p:cNvPr id="54" name="组合 46"/>
              <p:cNvGrpSpPr>
                <a:grpSpLocks/>
              </p:cNvGrpSpPr>
              <p:nvPr/>
            </p:nvGrpSpPr>
            <p:grpSpPr bwMode="auto">
              <a:xfrm>
                <a:off x="1849115" y="2585210"/>
                <a:ext cx="719152" cy="1071006"/>
                <a:chOff x="1523998" y="1398178"/>
                <a:chExt cx="1039020" cy="1484313"/>
              </a:xfrm>
            </p:grpSpPr>
            <p:sp>
              <p:nvSpPr>
                <p:cNvPr id="55" name="任意多边形 54"/>
                <p:cNvSpPr/>
                <p:nvPr/>
              </p:nvSpPr>
              <p:spPr>
                <a:xfrm>
                  <a:off x="1523998" y="1398178"/>
                  <a:ext cx="1038932" cy="1484313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6DAA2D">
                        <a:lumMod val="20000"/>
                        <a:lumOff val="80000"/>
                      </a:srgbClr>
                    </a:gs>
                    <a:gs pos="51657">
                      <a:srgbClr val="6DAA2D">
                        <a:lumMod val="60000"/>
                        <a:lumOff val="40000"/>
                      </a:srgbClr>
                    </a:gs>
                    <a:gs pos="0">
                      <a:srgbClr val="6DAA2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9525">
                  <a:solidFill>
                    <a:srgbClr val="6DAA2D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lIns="17146" tIns="180000" rIns="17146" bIns="536654" spcCol="127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00150" fontAlgn="auto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2800" b="0" dirty="0">
                    <a:solidFill>
                      <a:sysClr val="windowText" lastClr="000000"/>
                    </a:solidFill>
                    <a:latin typeface="Impact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56" name="任意多边形 55"/>
                <p:cNvSpPr/>
                <p:nvPr/>
              </p:nvSpPr>
              <p:spPr>
                <a:xfrm>
                  <a:off x="1549398" y="1466850"/>
                  <a:ext cx="988220" cy="1374776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 rotWithShape="1">
                  <a:gsLst>
                    <a:gs pos="98000">
                      <a:srgbClr val="6DAA2D">
                        <a:lumMod val="60000"/>
                        <a:lumOff val="40000"/>
                      </a:srgbClr>
                    </a:gs>
                    <a:gs pos="100000">
                      <a:srgbClr val="6DAA2D">
                        <a:lumMod val="40000"/>
                        <a:lumOff val="60000"/>
                      </a:srgbClr>
                    </a:gs>
                    <a:gs pos="51657">
                      <a:srgbClr val="6DAA2D"/>
                    </a:gs>
                    <a:gs pos="50000">
                      <a:srgbClr val="6DAA2D">
                        <a:alpha val="70000"/>
                      </a:srgbClr>
                    </a:gs>
                    <a:gs pos="8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tIns="18000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0" kern="0" dirty="0">
                      <a:solidFill>
                        <a:srgbClr val="FFFFFF"/>
                      </a:solidFill>
                      <a:latin typeface="Impact" pitchFamily="34" charset="0"/>
                      <a:cs typeface="Arial" charset="0"/>
                    </a:rPr>
                    <a:t>2</a:t>
                  </a:r>
                  <a:endParaRPr lang="zh-CN" altLang="en-US" sz="2800" b="0" kern="0" dirty="0">
                    <a:solidFill>
                      <a:srgbClr val="FFFFFF"/>
                    </a:solidFill>
                    <a:latin typeface="Impact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59" name="组合 3"/>
            <p:cNvGrpSpPr>
              <a:grpSpLocks/>
            </p:cNvGrpSpPr>
            <p:nvPr/>
          </p:nvGrpSpPr>
          <p:grpSpPr bwMode="auto">
            <a:xfrm>
              <a:off x="4861173" y="3095627"/>
              <a:ext cx="4968875" cy="1071563"/>
              <a:chOff x="1849115" y="3445576"/>
              <a:chExt cx="4968552" cy="1071006"/>
            </a:xfrm>
          </p:grpSpPr>
          <p:grpSp>
            <p:nvGrpSpPr>
              <p:cNvPr id="60" name="组合 49"/>
              <p:cNvGrpSpPr>
                <a:grpSpLocks/>
              </p:cNvGrpSpPr>
              <p:nvPr/>
            </p:nvGrpSpPr>
            <p:grpSpPr bwMode="auto">
              <a:xfrm>
                <a:off x="2575442" y="3445789"/>
                <a:ext cx="4242225" cy="700168"/>
                <a:chOff x="2159496" y="2967579"/>
                <a:chExt cx="5460503" cy="590104"/>
              </a:xfrm>
            </p:grpSpPr>
            <p:sp>
              <p:nvSpPr>
                <p:cNvPr id="64" name="任意多边形 63"/>
                <p:cNvSpPr/>
                <p:nvPr/>
              </p:nvSpPr>
              <p:spPr>
                <a:xfrm>
                  <a:off x="2160398" y="2967400"/>
                  <a:ext cx="5459601" cy="589730"/>
                </a:xfrm>
                <a:custGeom>
                  <a:avLst/>
                  <a:gdLst>
                    <a:gd name="connsiteX0" fmla="*/ 98352 w 590103"/>
                    <a:gd name="connsiteY0" fmla="*/ 0 h 5460503"/>
                    <a:gd name="connsiteX1" fmla="*/ 491751 w 590103"/>
                    <a:gd name="connsiteY1" fmla="*/ 0 h 5460503"/>
                    <a:gd name="connsiteX2" fmla="*/ 590103 w 590103"/>
                    <a:gd name="connsiteY2" fmla="*/ 98352 h 5460503"/>
                    <a:gd name="connsiteX3" fmla="*/ 590103 w 590103"/>
                    <a:gd name="connsiteY3" fmla="*/ 5460503 h 5460503"/>
                    <a:gd name="connsiteX4" fmla="*/ 590103 w 590103"/>
                    <a:gd name="connsiteY4" fmla="*/ 5460503 h 5460503"/>
                    <a:gd name="connsiteX5" fmla="*/ 0 w 590103"/>
                    <a:gd name="connsiteY5" fmla="*/ 5460503 h 5460503"/>
                    <a:gd name="connsiteX6" fmla="*/ 0 w 590103"/>
                    <a:gd name="connsiteY6" fmla="*/ 5460503 h 5460503"/>
                    <a:gd name="connsiteX7" fmla="*/ 0 w 590103"/>
                    <a:gd name="connsiteY7" fmla="*/ 98352 h 5460503"/>
                    <a:gd name="connsiteX8" fmla="*/ 98352 w 590103"/>
                    <a:gd name="connsiteY8" fmla="*/ 0 h 5460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 dirty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 dirty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</p:txBody>
            </p:sp>
            <p:sp>
              <p:nvSpPr>
                <p:cNvPr id="65" name="任意多边形 78"/>
                <p:cNvSpPr>
                  <a:spLocks noChangeArrowheads="1"/>
                </p:cNvSpPr>
                <p:nvPr/>
              </p:nvSpPr>
              <p:spPr bwMode="auto">
                <a:xfrm>
                  <a:off x="2184917" y="2979435"/>
                  <a:ext cx="5410562" cy="565659"/>
                </a:xfrm>
                <a:custGeom>
                  <a:avLst/>
                  <a:gdLst>
                    <a:gd name="T0" fmla="*/ 695090569 w 590103"/>
                    <a:gd name="T1" fmla="*/ 0 h 5460503"/>
                    <a:gd name="T2" fmla="*/ 2147483647 w 590103"/>
                    <a:gd name="T3" fmla="*/ 0 h 5460503"/>
                    <a:gd name="T4" fmla="*/ 2147483647 w 590103"/>
                    <a:gd name="T5" fmla="*/ 11 h 5460503"/>
                    <a:gd name="T6" fmla="*/ 2147483647 w 590103"/>
                    <a:gd name="T7" fmla="*/ 629 h 5460503"/>
                    <a:gd name="T8" fmla="*/ 2147483647 w 590103"/>
                    <a:gd name="T9" fmla="*/ 629 h 5460503"/>
                    <a:gd name="T10" fmla="*/ 0 w 590103"/>
                    <a:gd name="T11" fmla="*/ 629 h 5460503"/>
                    <a:gd name="T12" fmla="*/ 0 w 590103"/>
                    <a:gd name="T13" fmla="*/ 629 h 5460503"/>
                    <a:gd name="T14" fmla="*/ 0 w 590103"/>
                    <a:gd name="T15" fmla="*/ 11 h 5460503"/>
                    <a:gd name="T16" fmla="*/ 695090569 w 590103"/>
                    <a:gd name="T17" fmla="*/ 0 h 54605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90103"/>
                    <a:gd name="T28" fmla="*/ 0 h 5460503"/>
                    <a:gd name="T29" fmla="*/ 590103 w 590103"/>
                    <a:gd name="T30" fmla="*/ 5460503 h 54605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8F8F8"/>
                    </a:gs>
                    <a:gs pos="8000">
                      <a:srgbClr val="F8F8F8"/>
                    </a:gs>
                    <a:gs pos="50000">
                      <a:srgbClr val="ECECEC"/>
                    </a:gs>
                    <a:gs pos="51657">
                      <a:srgbClr val="E8E8E8"/>
                    </a:gs>
                    <a:gs pos="98000">
                      <a:srgbClr val="F9F9F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rgbClr val="5F5F5F"/>
                      </a:solidFill>
                      <a:latin typeface="黑体" pitchFamily="49" charset="-122"/>
                      <a:ea typeface="黑体" pitchFamily="49" charset="-122"/>
                    </a:rPr>
                    <a:t>文字内容</a:t>
                  </a:r>
                </a:p>
              </p:txBody>
            </p:sp>
          </p:grpSp>
          <p:grpSp>
            <p:nvGrpSpPr>
              <p:cNvPr id="61" name="组合 54"/>
              <p:cNvGrpSpPr>
                <a:grpSpLocks/>
              </p:cNvGrpSpPr>
              <p:nvPr/>
            </p:nvGrpSpPr>
            <p:grpSpPr bwMode="auto">
              <a:xfrm>
                <a:off x="1849115" y="3445576"/>
                <a:ext cx="719152" cy="1071006"/>
                <a:chOff x="1523998" y="1398178"/>
                <a:chExt cx="1039020" cy="1484313"/>
              </a:xfrm>
            </p:grpSpPr>
            <p:sp>
              <p:nvSpPr>
                <p:cNvPr id="62" name="任意多边形 61"/>
                <p:cNvSpPr/>
                <p:nvPr/>
              </p:nvSpPr>
              <p:spPr>
                <a:xfrm>
                  <a:off x="1523998" y="1398178"/>
                  <a:ext cx="1038932" cy="1484313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6DAA2D">
                        <a:lumMod val="20000"/>
                        <a:lumOff val="80000"/>
                      </a:srgbClr>
                    </a:gs>
                    <a:gs pos="51657">
                      <a:srgbClr val="6DAA2D">
                        <a:lumMod val="60000"/>
                        <a:lumOff val="40000"/>
                      </a:srgbClr>
                    </a:gs>
                    <a:gs pos="0">
                      <a:srgbClr val="6DAA2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9525">
                  <a:solidFill>
                    <a:srgbClr val="6DAA2D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lIns="17146" tIns="180000" rIns="17146" bIns="536654" spcCol="127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00150" fontAlgn="auto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2800" b="0" dirty="0">
                    <a:solidFill>
                      <a:sysClr val="windowText" lastClr="000000"/>
                    </a:solidFill>
                    <a:latin typeface="Impact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63" name="任意多边形 62"/>
                <p:cNvSpPr/>
                <p:nvPr/>
              </p:nvSpPr>
              <p:spPr>
                <a:xfrm>
                  <a:off x="1549398" y="1466850"/>
                  <a:ext cx="988220" cy="1374776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 rotWithShape="1">
                  <a:gsLst>
                    <a:gs pos="98000">
                      <a:srgbClr val="6DAA2D">
                        <a:lumMod val="60000"/>
                        <a:lumOff val="40000"/>
                      </a:srgbClr>
                    </a:gs>
                    <a:gs pos="100000">
                      <a:srgbClr val="6DAA2D">
                        <a:lumMod val="40000"/>
                        <a:lumOff val="60000"/>
                      </a:srgbClr>
                    </a:gs>
                    <a:gs pos="51657">
                      <a:srgbClr val="6DAA2D"/>
                    </a:gs>
                    <a:gs pos="50000">
                      <a:srgbClr val="6DAA2D">
                        <a:alpha val="70000"/>
                      </a:srgbClr>
                    </a:gs>
                    <a:gs pos="8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tIns="18000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0" kern="0" dirty="0">
                      <a:solidFill>
                        <a:srgbClr val="FFFFFF"/>
                      </a:solidFill>
                      <a:latin typeface="Impact" pitchFamily="34" charset="0"/>
                      <a:cs typeface="Arial" charset="0"/>
                    </a:rPr>
                    <a:t>3</a:t>
                  </a:r>
                  <a:endParaRPr lang="zh-CN" altLang="en-US" sz="2800" b="0" kern="0" dirty="0">
                    <a:solidFill>
                      <a:srgbClr val="FFFFFF"/>
                    </a:solidFill>
                    <a:latin typeface="Impact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66" name="组合 4"/>
            <p:cNvGrpSpPr>
              <a:grpSpLocks/>
            </p:cNvGrpSpPr>
            <p:nvPr/>
          </p:nvGrpSpPr>
          <p:grpSpPr bwMode="auto">
            <a:xfrm>
              <a:off x="4861173" y="3943352"/>
              <a:ext cx="4968875" cy="1071563"/>
              <a:chOff x="1849115" y="4305942"/>
              <a:chExt cx="4968552" cy="1071006"/>
            </a:xfrm>
          </p:grpSpPr>
          <p:grpSp>
            <p:nvGrpSpPr>
              <p:cNvPr id="67" name="组合 50"/>
              <p:cNvGrpSpPr>
                <a:grpSpLocks/>
              </p:cNvGrpSpPr>
              <p:nvPr/>
            </p:nvGrpSpPr>
            <p:grpSpPr bwMode="auto">
              <a:xfrm>
                <a:off x="2575442" y="4306155"/>
                <a:ext cx="4242225" cy="700168"/>
                <a:chOff x="2159496" y="3755765"/>
                <a:chExt cx="5460503" cy="590104"/>
              </a:xfrm>
            </p:grpSpPr>
            <p:sp>
              <p:nvSpPr>
                <p:cNvPr id="71" name="任意多边形 70"/>
                <p:cNvSpPr/>
                <p:nvPr/>
              </p:nvSpPr>
              <p:spPr>
                <a:xfrm>
                  <a:off x="2160398" y="3755586"/>
                  <a:ext cx="5459601" cy="589730"/>
                </a:xfrm>
                <a:custGeom>
                  <a:avLst/>
                  <a:gdLst>
                    <a:gd name="connsiteX0" fmla="*/ 98352 w 590103"/>
                    <a:gd name="connsiteY0" fmla="*/ 0 h 5460503"/>
                    <a:gd name="connsiteX1" fmla="*/ 491751 w 590103"/>
                    <a:gd name="connsiteY1" fmla="*/ 0 h 5460503"/>
                    <a:gd name="connsiteX2" fmla="*/ 590103 w 590103"/>
                    <a:gd name="connsiteY2" fmla="*/ 98352 h 5460503"/>
                    <a:gd name="connsiteX3" fmla="*/ 590103 w 590103"/>
                    <a:gd name="connsiteY3" fmla="*/ 5460503 h 5460503"/>
                    <a:gd name="connsiteX4" fmla="*/ 590103 w 590103"/>
                    <a:gd name="connsiteY4" fmla="*/ 5460503 h 5460503"/>
                    <a:gd name="connsiteX5" fmla="*/ 0 w 590103"/>
                    <a:gd name="connsiteY5" fmla="*/ 5460503 h 5460503"/>
                    <a:gd name="connsiteX6" fmla="*/ 0 w 590103"/>
                    <a:gd name="connsiteY6" fmla="*/ 5460503 h 5460503"/>
                    <a:gd name="connsiteX7" fmla="*/ 0 w 590103"/>
                    <a:gd name="connsiteY7" fmla="*/ 98352 h 5460503"/>
                    <a:gd name="connsiteX8" fmla="*/ 98352 w 590103"/>
                    <a:gd name="connsiteY8" fmla="*/ 0 h 5460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888888"/>
                    </a:solidFill>
                    <a:effectLst/>
                    <a:uLnTx/>
                    <a:uFillTx/>
                    <a:latin typeface="微软雅黑" pitchFamily="34" charset="-122"/>
                  </a:endParaRPr>
                </a:p>
              </p:txBody>
            </p:sp>
            <p:sp>
              <p:nvSpPr>
                <p:cNvPr id="72" name="任意多边形 81"/>
                <p:cNvSpPr>
                  <a:spLocks noChangeArrowheads="1"/>
                </p:cNvSpPr>
                <p:nvPr/>
              </p:nvSpPr>
              <p:spPr bwMode="auto">
                <a:xfrm>
                  <a:off x="2184917" y="3767621"/>
                  <a:ext cx="5410562" cy="565659"/>
                </a:xfrm>
                <a:custGeom>
                  <a:avLst/>
                  <a:gdLst>
                    <a:gd name="T0" fmla="*/ 695090569 w 590103"/>
                    <a:gd name="T1" fmla="*/ 0 h 5460503"/>
                    <a:gd name="T2" fmla="*/ 2147483647 w 590103"/>
                    <a:gd name="T3" fmla="*/ 0 h 5460503"/>
                    <a:gd name="T4" fmla="*/ 2147483647 w 590103"/>
                    <a:gd name="T5" fmla="*/ 11 h 5460503"/>
                    <a:gd name="T6" fmla="*/ 2147483647 w 590103"/>
                    <a:gd name="T7" fmla="*/ 629 h 5460503"/>
                    <a:gd name="T8" fmla="*/ 2147483647 w 590103"/>
                    <a:gd name="T9" fmla="*/ 629 h 5460503"/>
                    <a:gd name="T10" fmla="*/ 0 w 590103"/>
                    <a:gd name="T11" fmla="*/ 629 h 5460503"/>
                    <a:gd name="T12" fmla="*/ 0 w 590103"/>
                    <a:gd name="T13" fmla="*/ 629 h 5460503"/>
                    <a:gd name="T14" fmla="*/ 0 w 590103"/>
                    <a:gd name="T15" fmla="*/ 11 h 5460503"/>
                    <a:gd name="T16" fmla="*/ 695090569 w 590103"/>
                    <a:gd name="T17" fmla="*/ 0 h 54605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90103"/>
                    <a:gd name="T28" fmla="*/ 0 h 5460503"/>
                    <a:gd name="T29" fmla="*/ 590103 w 590103"/>
                    <a:gd name="T30" fmla="*/ 5460503 h 54605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8F8F8"/>
                    </a:gs>
                    <a:gs pos="8000">
                      <a:srgbClr val="F8F8F8"/>
                    </a:gs>
                    <a:gs pos="50000">
                      <a:srgbClr val="ECECEC"/>
                    </a:gs>
                    <a:gs pos="51657">
                      <a:srgbClr val="E8E8E8"/>
                    </a:gs>
                    <a:gs pos="98000">
                      <a:srgbClr val="F9F9F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rgbClr val="5F5F5F"/>
                      </a:solidFill>
                      <a:latin typeface="黑体" pitchFamily="49" charset="-122"/>
                      <a:ea typeface="黑体" pitchFamily="49" charset="-122"/>
                    </a:rPr>
                    <a:t>文字内容</a:t>
                  </a:r>
                </a:p>
              </p:txBody>
            </p:sp>
          </p:grpSp>
          <p:grpSp>
            <p:nvGrpSpPr>
              <p:cNvPr id="68" name="组合 57"/>
              <p:cNvGrpSpPr>
                <a:grpSpLocks/>
              </p:cNvGrpSpPr>
              <p:nvPr/>
            </p:nvGrpSpPr>
            <p:grpSpPr bwMode="auto">
              <a:xfrm>
                <a:off x="1849115" y="4305942"/>
                <a:ext cx="719152" cy="1071006"/>
                <a:chOff x="1523998" y="1398178"/>
                <a:chExt cx="1039020" cy="1484313"/>
              </a:xfrm>
            </p:grpSpPr>
            <p:sp>
              <p:nvSpPr>
                <p:cNvPr id="69" name="任意多边形 68"/>
                <p:cNvSpPr/>
                <p:nvPr/>
              </p:nvSpPr>
              <p:spPr>
                <a:xfrm>
                  <a:off x="1523998" y="1398178"/>
                  <a:ext cx="1038932" cy="1484313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6DAA2D">
                        <a:lumMod val="20000"/>
                        <a:lumOff val="80000"/>
                      </a:srgbClr>
                    </a:gs>
                    <a:gs pos="51657">
                      <a:srgbClr val="6DAA2D">
                        <a:lumMod val="60000"/>
                        <a:lumOff val="40000"/>
                      </a:srgbClr>
                    </a:gs>
                    <a:gs pos="0">
                      <a:srgbClr val="6DAA2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9525">
                  <a:solidFill>
                    <a:srgbClr val="6DAA2D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lIns="17146" tIns="180000" rIns="17146" bIns="536654" spcCol="127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120015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70" name="任意多边形 69"/>
                <p:cNvSpPr/>
                <p:nvPr/>
              </p:nvSpPr>
              <p:spPr>
                <a:xfrm>
                  <a:off x="1549398" y="1466850"/>
                  <a:ext cx="988220" cy="1374776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 rotWithShape="1">
                  <a:gsLst>
                    <a:gs pos="98000">
                      <a:srgbClr val="6DAA2D">
                        <a:lumMod val="60000"/>
                        <a:lumOff val="40000"/>
                      </a:srgbClr>
                    </a:gs>
                    <a:gs pos="100000">
                      <a:srgbClr val="6DAA2D">
                        <a:lumMod val="40000"/>
                        <a:lumOff val="60000"/>
                      </a:srgbClr>
                    </a:gs>
                    <a:gs pos="51657">
                      <a:srgbClr val="6DAA2D"/>
                    </a:gs>
                    <a:gs pos="50000">
                      <a:srgbClr val="6DAA2D">
                        <a:alpha val="70000"/>
                      </a:srgbClr>
                    </a:gs>
                    <a:gs pos="8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tIns="18000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Impact" pitchFamily="34" charset="0"/>
                      <a:cs typeface="Arial" charset="0"/>
                    </a:rPr>
                    <a:t>4</a:t>
                  </a:r>
                  <a:endPara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73" name="组合 5"/>
            <p:cNvGrpSpPr>
              <a:grpSpLocks/>
            </p:cNvGrpSpPr>
            <p:nvPr/>
          </p:nvGrpSpPr>
          <p:grpSpPr bwMode="auto">
            <a:xfrm>
              <a:off x="4861173" y="4816477"/>
              <a:ext cx="4968875" cy="1071563"/>
              <a:chOff x="1849115" y="5166306"/>
              <a:chExt cx="4968552" cy="1071006"/>
            </a:xfrm>
          </p:grpSpPr>
          <p:grpSp>
            <p:nvGrpSpPr>
              <p:cNvPr id="74" name="组合 70"/>
              <p:cNvGrpSpPr>
                <a:grpSpLocks/>
              </p:cNvGrpSpPr>
              <p:nvPr/>
            </p:nvGrpSpPr>
            <p:grpSpPr bwMode="auto">
              <a:xfrm>
                <a:off x="2575442" y="5166521"/>
                <a:ext cx="4242225" cy="700168"/>
                <a:chOff x="2159496" y="3755765"/>
                <a:chExt cx="5460503" cy="590104"/>
              </a:xfrm>
            </p:grpSpPr>
            <p:sp>
              <p:nvSpPr>
                <p:cNvPr id="78" name="任意多边形 77"/>
                <p:cNvSpPr/>
                <p:nvPr/>
              </p:nvSpPr>
              <p:spPr>
                <a:xfrm>
                  <a:off x="2160398" y="3755584"/>
                  <a:ext cx="5459601" cy="589730"/>
                </a:xfrm>
                <a:custGeom>
                  <a:avLst/>
                  <a:gdLst>
                    <a:gd name="connsiteX0" fmla="*/ 98352 w 590103"/>
                    <a:gd name="connsiteY0" fmla="*/ 0 h 5460503"/>
                    <a:gd name="connsiteX1" fmla="*/ 491751 w 590103"/>
                    <a:gd name="connsiteY1" fmla="*/ 0 h 5460503"/>
                    <a:gd name="connsiteX2" fmla="*/ 590103 w 590103"/>
                    <a:gd name="connsiteY2" fmla="*/ 98352 h 5460503"/>
                    <a:gd name="connsiteX3" fmla="*/ 590103 w 590103"/>
                    <a:gd name="connsiteY3" fmla="*/ 5460503 h 5460503"/>
                    <a:gd name="connsiteX4" fmla="*/ 590103 w 590103"/>
                    <a:gd name="connsiteY4" fmla="*/ 5460503 h 5460503"/>
                    <a:gd name="connsiteX5" fmla="*/ 0 w 590103"/>
                    <a:gd name="connsiteY5" fmla="*/ 5460503 h 5460503"/>
                    <a:gd name="connsiteX6" fmla="*/ 0 w 590103"/>
                    <a:gd name="connsiteY6" fmla="*/ 5460503 h 5460503"/>
                    <a:gd name="connsiteX7" fmla="*/ 0 w 590103"/>
                    <a:gd name="connsiteY7" fmla="*/ 98352 h 5460503"/>
                    <a:gd name="connsiteX8" fmla="*/ 98352 w 590103"/>
                    <a:gd name="connsiteY8" fmla="*/ 0 h 5460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888888"/>
                    </a:solidFill>
                    <a:effectLst/>
                    <a:uLnTx/>
                    <a:uFillTx/>
                    <a:latin typeface="微软雅黑" pitchFamily="34" charset="-122"/>
                  </a:endParaRPr>
                </a:p>
              </p:txBody>
            </p:sp>
            <p:sp>
              <p:nvSpPr>
                <p:cNvPr id="79" name="任意多边形 84"/>
                <p:cNvSpPr>
                  <a:spLocks noChangeArrowheads="1"/>
                </p:cNvSpPr>
                <p:nvPr/>
              </p:nvSpPr>
              <p:spPr bwMode="auto">
                <a:xfrm>
                  <a:off x="2184917" y="3767620"/>
                  <a:ext cx="5410562" cy="565659"/>
                </a:xfrm>
                <a:custGeom>
                  <a:avLst/>
                  <a:gdLst>
                    <a:gd name="T0" fmla="*/ 695090569 w 590103"/>
                    <a:gd name="T1" fmla="*/ 0 h 5460503"/>
                    <a:gd name="T2" fmla="*/ 2147483647 w 590103"/>
                    <a:gd name="T3" fmla="*/ 0 h 5460503"/>
                    <a:gd name="T4" fmla="*/ 2147483647 w 590103"/>
                    <a:gd name="T5" fmla="*/ 11 h 5460503"/>
                    <a:gd name="T6" fmla="*/ 2147483647 w 590103"/>
                    <a:gd name="T7" fmla="*/ 629 h 5460503"/>
                    <a:gd name="T8" fmla="*/ 2147483647 w 590103"/>
                    <a:gd name="T9" fmla="*/ 629 h 5460503"/>
                    <a:gd name="T10" fmla="*/ 0 w 590103"/>
                    <a:gd name="T11" fmla="*/ 629 h 5460503"/>
                    <a:gd name="T12" fmla="*/ 0 w 590103"/>
                    <a:gd name="T13" fmla="*/ 629 h 5460503"/>
                    <a:gd name="T14" fmla="*/ 0 w 590103"/>
                    <a:gd name="T15" fmla="*/ 11 h 5460503"/>
                    <a:gd name="T16" fmla="*/ 695090569 w 590103"/>
                    <a:gd name="T17" fmla="*/ 0 h 54605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90103"/>
                    <a:gd name="T28" fmla="*/ 0 h 5460503"/>
                    <a:gd name="T29" fmla="*/ 590103 w 590103"/>
                    <a:gd name="T30" fmla="*/ 5460503 h 54605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8F8F8"/>
                    </a:gs>
                    <a:gs pos="8000">
                      <a:srgbClr val="F8F8F8"/>
                    </a:gs>
                    <a:gs pos="50000">
                      <a:srgbClr val="ECECEC"/>
                    </a:gs>
                    <a:gs pos="51657">
                      <a:srgbClr val="E8E8E8"/>
                    </a:gs>
                    <a:gs pos="98000">
                      <a:srgbClr val="F9F9F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rgbClr val="5F5F5F"/>
                      </a:solidFill>
                      <a:latin typeface="黑体" pitchFamily="49" charset="-122"/>
                      <a:ea typeface="黑体" pitchFamily="49" charset="-122"/>
                    </a:rPr>
                    <a:t>文字内容</a:t>
                  </a:r>
                </a:p>
              </p:txBody>
            </p:sp>
          </p:grpSp>
          <p:grpSp>
            <p:nvGrpSpPr>
              <p:cNvPr id="75" name="组合 60"/>
              <p:cNvGrpSpPr>
                <a:grpSpLocks/>
              </p:cNvGrpSpPr>
              <p:nvPr/>
            </p:nvGrpSpPr>
            <p:grpSpPr bwMode="auto">
              <a:xfrm>
                <a:off x="1849115" y="5166306"/>
                <a:ext cx="719152" cy="1071006"/>
                <a:chOff x="1523998" y="1398178"/>
                <a:chExt cx="1039020" cy="1484313"/>
              </a:xfrm>
            </p:grpSpPr>
            <p:sp>
              <p:nvSpPr>
                <p:cNvPr id="76" name="任意多边形 75"/>
                <p:cNvSpPr/>
                <p:nvPr/>
              </p:nvSpPr>
              <p:spPr>
                <a:xfrm>
                  <a:off x="1523998" y="1398178"/>
                  <a:ext cx="1038932" cy="1484313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6DAA2D">
                        <a:lumMod val="20000"/>
                        <a:lumOff val="80000"/>
                      </a:srgbClr>
                    </a:gs>
                    <a:gs pos="51657">
                      <a:srgbClr val="6DAA2D">
                        <a:lumMod val="60000"/>
                        <a:lumOff val="40000"/>
                      </a:srgbClr>
                    </a:gs>
                    <a:gs pos="0">
                      <a:srgbClr val="6DAA2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9525">
                  <a:solidFill>
                    <a:srgbClr val="6DAA2D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lIns="17146" tIns="180000" rIns="17146" bIns="536654" spcCol="127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120015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77" name="任意多边形 76"/>
                <p:cNvSpPr/>
                <p:nvPr/>
              </p:nvSpPr>
              <p:spPr>
                <a:xfrm>
                  <a:off x="1549398" y="1466850"/>
                  <a:ext cx="988220" cy="1374776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 rotWithShape="1">
                  <a:gsLst>
                    <a:gs pos="98000">
                      <a:srgbClr val="6DAA2D">
                        <a:lumMod val="60000"/>
                        <a:lumOff val="40000"/>
                      </a:srgbClr>
                    </a:gs>
                    <a:gs pos="100000">
                      <a:srgbClr val="6DAA2D">
                        <a:lumMod val="40000"/>
                        <a:lumOff val="60000"/>
                      </a:srgbClr>
                    </a:gs>
                    <a:gs pos="51657">
                      <a:srgbClr val="6DAA2D"/>
                    </a:gs>
                    <a:gs pos="50000">
                      <a:srgbClr val="6DAA2D">
                        <a:alpha val="70000"/>
                      </a:srgbClr>
                    </a:gs>
                    <a:gs pos="8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tIns="18000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Impact" pitchFamily="34" charset="0"/>
                      <a:cs typeface="Arial" charset="0"/>
                    </a:rPr>
                    <a:t>5</a:t>
                  </a:r>
                  <a:endPara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itchFamily="34" charset="0"/>
                    <a:cs typeface="Arial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995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8"/>
          <p:cNvSpPr>
            <a:spLocks noChangeArrowheads="1"/>
          </p:cNvSpPr>
          <p:nvPr/>
        </p:nvSpPr>
        <p:spPr bwMode="auto">
          <a:xfrm>
            <a:off x="626884" y="1323057"/>
            <a:ext cx="2173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sym typeface="Impact" pitchFamily="34" charset="0"/>
              </a:rPr>
              <a:t>Add title in here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Calibri" pitchFamily="34" charset="0"/>
            </a:endParaRPr>
          </a:p>
        </p:txBody>
      </p:sp>
      <p:sp>
        <p:nvSpPr>
          <p:cNvPr id="3" name="等腰三角形 19"/>
          <p:cNvSpPr>
            <a:spLocks noChangeArrowheads="1"/>
          </p:cNvSpPr>
          <p:nvPr/>
        </p:nvSpPr>
        <p:spPr bwMode="auto">
          <a:xfrm rot="5400000">
            <a:off x="110946" y="1302420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482547" y="2421607"/>
            <a:ext cx="4032250" cy="744538"/>
            <a:chOff x="0" y="0"/>
            <a:chExt cx="4032448" cy="744604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0" y="0"/>
              <a:ext cx="19045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65%</a:t>
              </a:r>
            </a:p>
          </p:txBody>
        </p:sp>
        <p:sp>
          <p:nvSpPr>
            <p:cNvPr id="6" name="矩形 70"/>
            <p:cNvSpPr>
              <a:spLocks noChangeArrowheads="1"/>
            </p:cNvSpPr>
            <p:nvPr/>
          </p:nvSpPr>
          <p:spPr bwMode="auto">
            <a:xfrm>
              <a:off x="1" y="241902"/>
              <a:ext cx="4032447" cy="50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Please add a comment here. According to adjust the font and font size. 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itchFamily="34" charset="0"/>
              </a:endParaRP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1085672" y="2494632"/>
            <a:ext cx="396875" cy="576263"/>
            <a:chOff x="0" y="0"/>
            <a:chExt cx="396000" cy="576000"/>
          </a:xfrm>
        </p:grpSpPr>
        <p:sp>
          <p:nvSpPr>
            <p:cNvPr id="8" name="矩形 9"/>
            <p:cNvSpPr>
              <a:spLocks noChangeArrowheads="1"/>
            </p:cNvSpPr>
            <p:nvPr/>
          </p:nvSpPr>
          <p:spPr bwMode="auto">
            <a:xfrm>
              <a:off x="0" y="0"/>
              <a:ext cx="396000" cy="57600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" name="TextBox 11"/>
            <p:cNvSpPr>
              <a:spLocks noChangeArrowheads="1"/>
            </p:cNvSpPr>
            <p:nvPr/>
          </p:nvSpPr>
          <p:spPr bwMode="auto">
            <a:xfrm>
              <a:off x="26077" y="57167"/>
              <a:ext cx="3658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1482547" y="3204245"/>
            <a:ext cx="4032250" cy="744537"/>
            <a:chOff x="0" y="0"/>
            <a:chExt cx="4032448" cy="744604"/>
          </a:xfrm>
        </p:grpSpPr>
        <p:sp>
          <p:nvSpPr>
            <p:cNvPr id="11" name="矩形 73"/>
            <p:cNvSpPr>
              <a:spLocks noChangeArrowheads="1"/>
            </p:cNvSpPr>
            <p:nvPr/>
          </p:nvSpPr>
          <p:spPr bwMode="auto">
            <a:xfrm>
              <a:off x="0" y="0"/>
              <a:ext cx="19045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FF8607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91%</a:t>
              </a:r>
            </a:p>
          </p:txBody>
        </p:sp>
        <p:sp>
          <p:nvSpPr>
            <p:cNvPr id="12" name="矩形 74"/>
            <p:cNvSpPr>
              <a:spLocks noChangeArrowheads="1"/>
            </p:cNvSpPr>
            <p:nvPr/>
          </p:nvSpPr>
          <p:spPr bwMode="auto">
            <a:xfrm>
              <a:off x="1" y="241902"/>
              <a:ext cx="4032447" cy="50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Please add a comment here. According to adjust the font and font size. 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itchFamily="34" charset="0"/>
              </a:endParaRPr>
            </a:p>
          </p:txBody>
        </p:sp>
      </p:grp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1085672" y="3278857"/>
            <a:ext cx="396875" cy="576263"/>
            <a:chOff x="0" y="0"/>
            <a:chExt cx="396000" cy="576000"/>
          </a:xfrm>
        </p:grpSpPr>
        <p:sp>
          <p:nvSpPr>
            <p:cNvPr id="14" name="矩形 75"/>
            <p:cNvSpPr>
              <a:spLocks noChangeArrowheads="1"/>
            </p:cNvSpPr>
            <p:nvPr/>
          </p:nvSpPr>
          <p:spPr bwMode="auto">
            <a:xfrm>
              <a:off x="0" y="0"/>
              <a:ext cx="396000" cy="576000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5" name="TextBox 76"/>
            <p:cNvSpPr>
              <a:spLocks noChangeArrowheads="1"/>
            </p:cNvSpPr>
            <p:nvPr/>
          </p:nvSpPr>
          <p:spPr bwMode="auto">
            <a:xfrm>
              <a:off x="26077" y="57167"/>
              <a:ext cx="3658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6" name="Group 27"/>
          <p:cNvGrpSpPr>
            <a:grpSpLocks/>
          </p:cNvGrpSpPr>
          <p:nvPr/>
        </p:nvGrpSpPr>
        <p:grpSpPr bwMode="auto">
          <a:xfrm>
            <a:off x="1482547" y="3988470"/>
            <a:ext cx="4032250" cy="744537"/>
            <a:chOff x="0" y="0"/>
            <a:chExt cx="4032448" cy="744604"/>
          </a:xfrm>
        </p:grpSpPr>
        <p:sp>
          <p:nvSpPr>
            <p:cNvPr id="17" name="矩形 78"/>
            <p:cNvSpPr>
              <a:spLocks noChangeArrowheads="1"/>
            </p:cNvSpPr>
            <p:nvPr/>
          </p:nvSpPr>
          <p:spPr bwMode="auto">
            <a:xfrm>
              <a:off x="0" y="0"/>
              <a:ext cx="19045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54%</a:t>
              </a:r>
            </a:p>
          </p:txBody>
        </p:sp>
        <p:sp>
          <p:nvSpPr>
            <p:cNvPr id="18" name="矩形 79"/>
            <p:cNvSpPr>
              <a:spLocks noChangeArrowheads="1"/>
            </p:cNvSpPr>
            <p:nvPr/>
          </p:nvSpPr>
          <p:spPr bwMode="auto">
            <a:xfrm>
              <a:off x="1" y="241902"/>
              <a:ext cx="4032447" cy="50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Please add a comment here. According to adjust the font and font size. 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itchFamily="34" charset="0"/>
              </a:endParaRPr>
            </a:p>
          </p:txBody>
        </p:sp>
      </p:grpSp>
      <p:grpSp>
        <p:nvGrpSpPr>
          <p:cNvPr id="19" name="Group 30"/>
          <p:cNvGrpSpPr>
            <a:grpSpLocks/>
          </p:cNvGrpSpPr>
          <p:nvPr/>
        </p:nvGrpSpPr>
        <p:grpSpPr bwMode="auto">
          <a:xfrm>
            <a:off x="1085672" y="4063082"/>
            <a:ext cx="396875" cy="576263"/>
            <a:chOff x="0" y="0"/>
            <a:chExt cx="396000" cy="576000"/>
          </a:xfrm>
        </p:grpSpPr>
        <p:sp>
          <p:nvSpPr>
            <p:cNvPr id="20" name="矩形 80"/>
            <p:cNvSpPr>
              <a:spLocks noChangeArrowheads="1"/>
            </p:cNvSpPr>
            <p:nvPr/>
          </p:nvSpPr>
          <p:spPr bwMode="auto">
            <a:xfrm>
              <a:off x="0" y="0"/>
              <a:ext cx="396000" cy="57600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1" name="TextBox 81"/>
            <p:cNvSpPr>
              <a:spLocks noChangeArrowheads="1"/>
            </p:cNvSpPr>
            <p:nvPr/>
          </p:nvSpPr>
          <p:spPr bwMode="auto">
            <a:xfrm>
              <a:off x="26077" y="57167"/>
              <a:ext cx="3658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2" name="Group 33"/>
          <p:cNvGrpSpPr>
            <a:grpSpLocks/>
          </p:cNvGrpSpPr>
          <p:nvPr/>
        </p:nvGrpSpPr>
        <p:grpSpPr bwMode="auto">
          <a:xfrm>
            <a:off x="1482547" y="4772695"/>
            <a:ext cx="4032250" cy="744537"/>
            <a:chOff x="0" y="0"/>
            <a:chExt cx="4032448" cy="744604"/>
          </a:xfrm>
        </p:grpSpPr>
        <p:sp>
          <p:nvSpPr>
            <p:cNvPr id="23" name="矩形 83"/>
            <p:cNvSpPr>
              <a:spLocks noChangeArrowheads="1"/>
            </p:cNvSpPr>
            <p:nvPr/>
          </p:nvSpPr>
          <p:spPr bwMode="auto">
            <a:xfrm>
              <a:off x="0" y="0"/>
              <a:ext cx="19045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400" b="1">
                  <a:solidFill>
                    <a:srgbClr val="FF8607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48%</a:t>
              </a:r>
            </a:p>
          </p:txBody>
        </p:sp>
        <p:sp>
          <p:nvSpPr>
            <p:cNvPr id="24" name="矩形 84"/>
            <p:cNvSpPr>
              <a:spLocks noChangeArrowheads="1"/>
            </p:cNvSpPr>
            <p:nvPr/>
          </p:nvSpPr>
          <p:spPr bwMode="auto">
            <a:xfrm>
              <a:off x="1" y="241902"/>
              <a:ext cx="4032447" cy="50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ts val="1600"/>
                </a:lnSpc>
                <a:buFont typeface="Arial" pitchFamily="34" charset="0"/>
                <a:buNone/>
              </a:pPr>
              <a:r>
                <a:rPr lang="en-US" altLang="zh-CN" sz="1100" dirty="0">
                  <a:solidFill>
                    <a:srgbClr val="28282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Please add a comment here. According to adjust the font and font size. </a:t>
              </a:r>
            </a:p>
          </p:txBody>
        </p:sp>
      </p:grpSp>
      <p:grpSp>
        <p:nvGrpSpPr>
          <p:cNvPr id="25" name="Group 36"/>
          <p:cNvGrpSpPr>
            <a:grpSpLocks/>
          </p:cNvGrpSpPr>
          <p:nvPr/>
        </p:nvGrpSpPr>
        <p:grpSpPr bwMode="auto">
          <a:xfrm>
            <a:off x="1085672" y="4847307"/>
            <a:ext cx="396875" cy="576263"/>
            <a:chOff x="0" y="0"/>
            <a:chExt cx="396000" cy="576000"/>
          </a:xfrm>
        </p:grpSpPr>
        <p:sp>
          <p:nvSpPr>
            <p:cNvPr id="26" name="矩形 85"/>
            <p:cNvSpPr>
              <a:spLocks noChangeArrowheads="1"/>
            </p:cNvSpPr>
            <p:nvPr/>
          </p:nvSpPr>
          <p:spPr bwMode="auto">
            <a:xfrm>
              <a:off x="0" y="0"/>
              <a:ext cx="396000" cy="576000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7" name="TextBox 86"/>
            <p:cNvSpPr>
              <a:spLocks noChangeArrowheads="1"/>
            </p:cNvSpPr>
            <p:nvPr/>
          </p:nvSpPr>
          <p:spPr bwMode="auto">
            <a:xfrm>
              <a:off x="26077" y="57167"/>
              <a:ext cx="3658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1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6"/>
          <p:cNvSpPr>
            <a:spLocks noChangeArrowheads="1"/>
          </p:cNvSpPr>
          <p:nvPr/>
        </p:nvSpPr>
        <p:spPr bwMode="ltGray">
          <a:xfrm>
            <a:off x="1092442" y="2047875"/>
            <a:ext cx="2057400" cy="57467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Phase 1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ltGray">
          <a:xfrm>
            <a:off x="3411780" y="2047875"/>
            <a:ext cx="2057400" cy="57467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Phase 2</a:t>
            </a: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ltGray">
          <a:xfrm>
            <a:off x="5740642" y="2047875"/>
            <a:ext cx="2057400" cy="57467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Phase 3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097188" y="2857496"/>
            <a:ext cx="2071702" cy="2428892"/>
          </a:xfrm>
          <a:prstGeom prst="roundRect">
            <a:avLst>
              <a:gd name="adj" fmla="val 7209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37000">
                <a:schemeClr val="accent3">
                  <a:lumMod val="20000"/>
                  <a:lumOff val="80000"/>
                </a:schemeClr>
              </a:gs>
              <a:gs pos="91000">
                <a:schemeClr val="bg2">
                  <a:lumMod val="50000"/>
                </a:schemeClr>
              </a:gs>
            </a:gsLst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2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Add your text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3454642" y="2857496"/>
            <a:ext cx="2071702" cy="2428892"/>
          </a:xfrm>
          <a:prstGeom prst="roundRect">
            <a:avLst>
              <a:gd name="adj" fmla="val 7209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37000">
                <a:schemeClr val="accent3">
                  <a:lumMod val="20000"/>
                  <a:lumOff val="80000"/>
                </a:schemeClr>
              </a:gs>
              <a:gs pos="91000">
                <a:schemeClr val="bg2">
                  <a:lumMod val="50000"/>
                </a:schemeClr>
              </a:gs>
            </a:gsLst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2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Add your text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5740658" y="2857496"/>
            <a:ext cx="2071702" cy="2428892"/>
          </a:xfrm>
          <a:prstGeom prst="roundRect">
            <a:avLst>
              <a:gd name="adj" fmla="val 7209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37000">
                <a:schemeClr val="accent3">
                  <a:lumMod val="20000"/>
                  <a:lumOff val="80000"/>
                </a:schemeClr>
              </a:gs>
              <a:gs pos="91000">
                <a:schemeClr val="bg2">
                  <a:lumMod val="50000"/>
                </a:schemeClr>
              </a:gs>
            </a:gsLst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2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Add your text</a:t>
            </a:r>
            <a:endParaRPr lang="zh-CN" altLang="en-US" dirty="0"/>
          </a:p>
        </p:txBody>
      </p:sp>
      <p:sp>
        <p:nvSpPr>
          <p:cNvPr id="38" name="流程图: 摘录 37"/>
          <p:cNvSpPr/>
          <p:nvPr/>
        </p:nvSpPr>
        <p:spPr>
          <a:xfrm rot="5400000">
            <a:off x="3142698" y="4883944"/>
            <a:ext cx="350838" cy="298450"/>
          </a:xfrm>
          <a:prstGeom prst="flowChartExtra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39" name="流程图: 摘录 38"/>
          <p:cNvSpPr/>
          <p:nvPr/>
        </p:nvSpPr>
        <p:spPr>
          <a:xfrm rot="5400000">
            <a:off x="5500136" y="4915694"/>
            <a:ext cx="350838" cy="298450"/>
          </a:xfrm>
          <a:prstGeom prst="flowChartExtra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71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23264</TotalTime>
  <Words>369</Words>
  <Application>Microsoft Office PowerPoint</Application>
  <PresentationFormat>全屏显示(4:3)</PresentationFormat>
  <Paragraphs>79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华文细黑</vt:lpstr>
      <vt:lpstr>宋体</vt:lpstr>
      <vt:lpstr>微软雅黑</vt:lpstr>
      <vt:lpstr>Arial</vt:lpstr>
      <vt:lpstr>Calibri</vt:lpstr>
      <vt:lpstr>Impact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第一PPT www.1ppt.com;</dc:description>
  <cp:lastModifiedBy>Windows 用户</cp:lastModifiedBy>
  <cp:revision>1152</cp:revision>
  <dcterms:created xsi:type="dcterms:W3CDTF">2009-02-11T05:37:22Z</dcterms:created>
  <dcterms:modified xsi:type="dcterms:W3CDTF">2016-11-22T06:38:27Z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