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9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6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3910-5CCE-49B1-A1B0-E2180CB41A60}" type="datetimeFigureOut">
              <a:rPr lang="zh-CN" altLang="en-US" smtClean="0"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C455-2B64-42C5-B0F5-A6D794A0E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一起探讨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47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1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一起探讨angular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一起探讨angular</dc:title>
  <dc:creator>Windows 用户</dc:creator>
  <cp:lastModifiedBy>Windows 用户</cp:lastModifiedBy>
  <cp:revision>3</cp:revision>
  <dcterms:created xsi:type="dcterms:W3CDTF">2016-11-20T08:14:03Z</dcterms:created>
  <dcterms:modified xsi:type="dcterms:W3CDTF">2016-11-20T11:48:48Z</dcterms:modified>
</cp:coreProperties>
</file>