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8FB2"/>
    <a:srgbClr val="CEE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a Hugo" userId="afdfce35174dd663" providerId="LiveId" clId="{D0154196-40FF-4446-B122-59A2D3BBF902}"/>
    <pc:docChg chg="custSel addSld delSld modSld">
      <pc:chgData name="Alana Hugo" userId="afdfce35174dd663" providerId="LiveId" clId="{D0154196-40FF-4446-B122-59A2D3BBF902}" dt="2025-05-01T05:19:38.242" v="120" actId="20577"/>
      <pc:docMkLst>
        <pc:docMk/>
      </pc:docMkLst>
      <pc:sldChg chg="addSp modSp mod">
        <pc:chgData name="Alana Hugo" userId="afdfce35174dd663" providerId="LiveId" clId="{D0154196-40FF-4446-B122-59A2D3BBF902}" dt="2025-05-01T05:19:38.242" v="120" actId="20577"/>
        <pc:sldMkLst>
          <pc:docMk/>
          <pc:sldMk cId="1981349283" sldId="256"/>
        </pc:sldMkLst>
        <pc:spChg chg="mod">
          <ac:chgData name="Alana Hugo" userId="afdfce35174dd663" providerId="LiveId" clId="{D0154196-40FF-4446-B122-59A2D3BBF902}" dt="2025-05-01T05:18:53.321" v="61" actId="1036"/>
          <ac:spMkLst>
            <pc:docMk/>
            <pc:sldMk cId="1981349283" sldId="256"/>
            <ac:spMk id="4" creationId="{4CF3E968-3D43-ED0E-8572-7328DA91F565}"/>
          </ac:spMkLst>
        </pc:spChg>
        <pc:spChg chg="mod">
          <ac:chgData name="Alana Hugo" userId="afdfce35174dd663" providerId="LiveId" clId="{D0154196-40FF-4446-B122-59A2D3BBF902}" dt="2025-05-01T05:18:53.321" v="61" actId="1036"/>
          <ac:spMkLst>
            <pc:docMk/>
            <pc:sldMk cId="1981349283" sldId="256"/>
            <ac:spMk id="5" creationId="{595B3B65-B494-AC2E-D216-AA1A8319DC30}"/>
          </ac:spMkLst>
        </pc:spChg>
        <pc:spChg chg="mod">
          <ac:chgData name="Alana Hugo" userId="afdfce35174dd663" providerId="LiveId" clId="{D0154196-40FF-4446-B122-59A2D3BBF902}" dt="2025-05-01T05:18:53.321" v="61" actId="1036"/>
          <ac:spMkLst>
            <pc:docMk/>
            <pc:sldMk cId="1981349283" sldId="256"/>
            <ac:spMk id="7" creationId="{438E8074-9399-4A08-4CA8-FA149DCA826D}"/>
          </ac:spMkLst>
        </pc:spChg>
        <pc:spChg chg="mod">
          <ac:chgData name="Alana Hugo" userId="afdfce35174dd663" providerId="LiveId" clId="{D0154196-40FF-4446-B122-59A2D3BBF902}" dt="2025-05-01T05:18:53.321" v="61" actId="1036"/>
          <ac:spMkLst>
            <pc:docMk/>
            <pc:sldMk cId="1981349283" sldId="256"/>
            <ac:spMk id="8" creationId="{4170650D-60D1-7DAA-B1C7-77DE29AFC823}"/>
          </ac:spMkLst>
        </pc:spChg>
        <pc:spChg chg="mod">
          <ac:chgData name="Alana Hugo" userId="afdfce35174dd663" providerId="LiveId" clId="{D0154196-40FF-4446-B122-59A2D3BBF902}" dt="2025-05-01T05:18:53.321" v="61" actId="1036"/>
          <ac:spMkLst>
            <pc:docMk/>
            <pc:sldMk cId="1981349283" sldId="256"/>
            <ac:spMk id="9" creationId="{837545FE-E3F7-729D-2526-8439EBFC0BC3}"/>
          </ac:spMkLst>
        </pc:spChg>
        <pc:spChg chg="mod">
          <ac:chgData name="Alana Hugo" userId="afdfce35174dd663" providerId="LiveId" clId="{D0154196-40FF-4446-B122-59A2D3BBF902}" dt="2025-05-01T05:18:53.321" v="61" actId="1036"/>
          <ac:spMkLst>
            <pc:docMk/>
            <pc:sldMk cId="1981349283" sldId="256"/>
            <ac:spMk id="13" creationId="{3A028922-C8FF-F79D-1014-3598C837D03B}"/>
          </ac:spMkLst>
        </pc:spChg>
        <pc:spChg chg="mod">
          <ac:chgData name="Alana Hugo" userId="afdfce35174dd663" providerId="LiveId" clId="{D0154196-40FF-4446-B122-59A2D3BBF902}" dt="2025-05-01T05:18:53.321" v="61" actId="1036"/>
          <ac:spMkLst>
            <pc:docMk/>
            <pc:sldMk cId="1981349283" sldId="256"/>
            <ac:spMk id="16" creationId="{12C3F5B5-B685-9D7C-9FB8-0EB2D506DA2C}"/>
          </ac:spMkLst>
        </pc:spChg>
        <pc:spChg chg="mod">
          <ac:chgData name="Alana Hugo" userId="afdfce35174dd663" providerId="LiveId" clId="{D0154196-40FF-4446-B122-59A2D3BBF902}" dt="2025-05-01T05:18:53.321" v="61" actId="1036"/>
          <ac:spMkLst>
            <pc:docMk/>
            <pc:sldMk cId="1981349283" sldId="256"/>
            <ac:spMk id="19" creationId="{4AF34F65-C489-9662-E8AE-898F6C04F678}"/>
          </ac:spMkLst>
        </pc:spChg>
        <pc:spChg chg="mod">
          <ac:chgData name="Alana Hugo" userId="afdfce35174dd663" providerId="LiveId" clId="{D0154196-40FF-4446-B122-59A2D3BBF902}" dt="2025-05-01T05:18:53.321" v="61" actId="1036"/>
          <ac:spMkLst>
            <pc:docMk/>
            <pc:sldMk cId="1981349283" sldId="256"/>
            <ac:spMk id="21" creationId="{116D5337-D5D2-7693-3D62-55FDBEA00BC5}"/>
          </ac:spMkLst>
        </pc:spChg>
        <pc:spChg chg="mod">
          <ac:chgData name="Alana Hugo" userId="afdfce35174dd663" providerId="LiveId" clId="{D0154196-40FF-4446-B122-59A2D3BBF902}" dt="2025-05-01T05:18:53.321" v="61" actId="1036"/>
          <ac:spMkLst>
            <pc:docMk/>
            <pc:sldMk cId="1981349283" sldId="256"/>
            <ac:spMk id="22" creationId="{4B4036DC-8FF1-846F-46E8-88E8FFBBADF3}"/>
          </ac:spMkLst>
        </pc:spChg>
        <pc:spChg chg="add mod">
          <ac:chgData name="Alana Hugo" userId="afdfce35174dd663" providerId="LiveId" clId="{D0154196-40FF-4446-B122-59A2D3BBF902}" dt="2025-05-01T05:19:09.590" v="85" actId="1076"/>
          <ac:spMkLst>
            <pc:docMk/>
            <pc:sldMk cId="1981349283" sldId="256"/>
            <ac:spMk id="24" creationId="{B5DE83F5-9788-FE6C-23F1-05829FC72057}"/>
          </ac:spMkLst>
        </pc:spChg>
        <pc:graphicFrameChg chg="add mod modGraphic">
          <ac:chgData name="Alana Hugo" userId="afdfce35174dd663" providerId="LiveId" clId="{D0154196-40FF-4446-B122-59A2D3BBF902}" dt="2025-05-01T05:19:38.242" v="120" actId="20577"/>
          <ac:graphicFrameMkLst>
            <pc:docMk/>
            <pc:sldMk cId="1981349283" sldId="256"/>
            <ac:graphicFrameMk id="23" creationId="{9501ABCB-B39D-1F59-00F7-6F8C24C46E54}"/>
          </ac:graphicFrameMkLst>
        </pc:graphicFrameChg>
      </pc:sldChg>
      <pc:sldChg chg="addSp delSp modSp new del mod">
        <pc:chgData name="Alana Hugo" userId="afdfce35174dd663" providerId="LiveId" clId="{D0154196-40FF-4446-B122-59A2D3BBF902}" dt="2025-05-01T05:19:13.932" v="86" actId="47"/>
        <pc:sldMkLst>
          <pc:docMk/>
          <pc:sldMk cId="572382867" sldId="258"/>
        </pc:sldMkLst>
        <pc:spChg chg="del">
          <ac:chgData name="Alana Hugo" userId="afdfce35174dd663" providerId="LiveId" clId="{D0154196-40FF-4446-B122-59A2D3BBF902}" dt="2025-05-01T05:17:52.051" v="2" actId="478"/>
          <ac:spMkLst>
            <pc:docMk/>
            <pc:sldMk cId="572382867" sldId="258"/>
            <ac:spMk id="2" creationId="{82C84289-8072-AE28-3971-6845115DE5E4}"/>
          </ac:spMkLst>
        </pc:spChg>
        <pc:spChg chg="del">
          <ac:chgData name="Alana Hugo" userId="afdfce35174dd663" providerId="LiveId" clId="{D0154196-40FF-4446-B122-59A2D3BBF902}" dt="2025-05-01T05:17:54.984" v="3" actId="478"/>
          <ac:spMkLst>
            <pc:docMk/>
            <pc:sldMk cId="572382867" sldId="258"/>
            <ac:spMk id="3" creationId="{F434B3A1-56B1-E020-6F98-F92E5731639E}"/>
          </ac:spMkLst>
        </pc:spChg>
        <pc:graphicFrameChg chg="add del mod modGraphic">
          <ac:chgData name="Alana Hugo" userId="afdfce35174dd663" providerId="LiveId" clId="{D0154196-40FF-4446-B122-59A2D3BBF902}" dt="2025-05-01T05:18:33.065" v="11" actId="21"/>
          <ac:graphicFrameMkLst>
            <pc:docMk/>
            <pc:sldMk cId="572382867" sldId="258"/>
            <ac:graphicFrameMk id="4" creationId="{9501ABCB-B39D-1F59-00F7-6F8C24C46E5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B45D-3183-B10D-A368-6469C2035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153C2-8BD6-953B-3AEC-5D463B49B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128D4-5D7D-406F-C1F9-4E065263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6D5-7025-4923-B9E7-957C0E3B30AE}" type="datetimeFigureOut">
              <a:rPr lang="en-AU" smtClean="0"/>
              <a:t>1/05/2025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C9D8-BC2F-30A2-6E5D-027A9D78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CF18-BD29-ED65-0A20-46E9A136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0C7-FB95-449E-81E2-8E732C5F6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031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0335-8C30-213C-3C31-C1A0CAC2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8FC50-EA95-0757-65B8-9BCCE0338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B4148-EF0E-25F0-D510-95120DE0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6D5-7025-4923-B9E7-957C0E3B30AE}" type="datetimeFigureOut">
              <a:rPr lang="en-AU" smtClean="0"/>
              <a:t>1/05/2025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B3E8D-993A-B9E7-3E49-C6ED9DF1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AD3EF-D002-8D2C-1971-B6ECE87E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0C7-FB95-449E-81E2-8E732C5F6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57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2A3C6-D505-5A7F-AF9C-ED500E2B4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C729B-8562-550C-1AB0-583F07E5E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7014C-2934-651B-89A6-31BF0B03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6D5-7025-4923-B9E7-957C0E3B30AE}" type="datetimeFigureOut">
              <a:rPr lang="en-AU" smtClean="0"/>
              <a:t>1/05/2025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89E38-CE68-FA62-0DA8-99D856D1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8C089-16E3-05D5-2BF4-B4051299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0C7-FB95-449E-81E2-8E732C5F6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21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55D5-E1E6-95C3-2822-1C0D3864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42C8-7D4A-F6DB-10DE-427D313D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75EE5-3BDF-36BB-D3F1-9468054A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6D5-7025-4923-B9E7-957C0E3B30AE}" type="datetimeFigureOut">
              <a:rPr lang="en-AU" smtClean="0"/>
              <a:t>1/05/2025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A2542-F691-457A-6DCD-8DF6307C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9E0F-E50B-777C-2C3B-46F80C84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0C7-FB95-449E-81E2-8E732C5F6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35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6445-620E-5BED-3E67-2E49B779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96F27-C4AE-BF01-3EA3-A4E538170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5D16F-2862-5F98-4BD5-87FCAEB4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6D5-7025-4923-B9E7-957C0E3B30AE}" type="datetimeFigureOut">
              <a:rPr lang="en-AU" smtClean="0"/>
              <a:t>1/05/2025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EC94-0B73-0B04-9744-9AF266B0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3D0C4-C502-7ADE-6F08-09979FE6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0C7-FB95-449E-81E2-8E732C5F6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110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A2B3-E3D2-1D6C-0FB6-C3DF7424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D900-9193-5C0F-8C51-5884DACFA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2D3DD-E626-806C-93A2-F45801866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41BE7-3352-AF52-7EE6-7835FE0C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6D5-7025-4923-B9E7-957C0E3B30AE}" type="datetimeFigureOut">
              <a:rPr lang="en-AU" smtClean="0"/>
              <a:t>1/05/2025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DD67F-D6B2-691B-A50A-12121097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BDC35-656B-14ED-F640-584C3BE1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0C7-FB95-449E-81E2-8E732C5F6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60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9D54-DF9A-CCD4-7D8D-B3E63537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3584B-C1C6-F855-DC42-C9AA3F599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54992-66AB-7F0C-950D-4B8DA0DDA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3F935-B005-345D-24D0-CB716298E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4995A-4FCE-13AA-8FC7-F1F9A438E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41896-8A96-02D7-6229-7445447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6D5-7025-4923-B9E7-957C0E3B30AE}" type="datetimeFigureOut">
              <a:rPr lang="en-AU" smtClean="0"/>
              <a:t>1/05/2025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8ADFC-459C-646D-7683-C701A0CB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BCD07-D47D-4390-77CA-EE08FCED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0C7-FB95-449E-81E2-8E732C5F6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514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1C50-DD98-6490-E430-38964FA5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C040B-0D00-1ACE-2FAD-EE6A9CF1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6D5-7025-4923-B9E7-957C0E3B30AE}" type="datetimeFigureOut">
              <a:rPr lang="en-AU" smtClean="0"/>
              <a:t>1/05/2025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82DBB-79E0-127D-8AFC-244624F9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B4912-D305-D514-08C0-C7807FD8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0C7-FB95-449E-81E2-8E732C5F6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309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E362B-127A-C0DC-1B9F-7477E62A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6D5-7025-4923-B9E7-957C0E3B30AE}" type="datetimeFigureOut">
              <a:rPr lang="en-AU" smtClean="0"/>
              <a:t>1/05/2025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D373C-9436-A989-E6D1-CEF7C3C8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6DF97-BA81-70EF-5590-64EEFA2E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0C7-FB95-449E-81E2-8E732C5F6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379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FA3E-8D7A-694C-C62B-63B46FC2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EE55-84D0-CFE2-B053-F98C6ECCE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07A72-1568-810D-6859-6DD995751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97847-6D29-891D-70BF-3D3E62A9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6D5-7025-4923-B9E7-957C0E3B30AE}" type="datetimeFigureOut">
              <a:rPr lang="en-AU" smtClean="0"/>
              <a:t>1/05/2025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E300C-080A-2739-A165-78D799A5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3BB01-4077-2A11-169F-BE3C3A77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0C7-FB95-449E-81E2-8E732C5F6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0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9009-1865-A517-7585-6F8E98924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E35BA-7F3F-59C2-7CAE-0A044DF47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6BFB6-BF00-B5C3-1280-1228CB48F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0358A-BA12-C520-434B-B8FB22B2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6D5-7025-4923-B9E7-957C0E3B30AE}" type="datetimeFigureOut">
              <a:rPr lang="en-AU" smtClean="0"/>
              <a:t>1/05/2025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BE8F5-AE1A-A0E2-92AE-EEB4B349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CDC9D-10FC-1D81-35D3-80970990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0C7-FB95-449E-81E2-8E732C5F6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705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34F02-CA60-0000-7E41-2279E94E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4AD99-C7A8-F771-5B66-7E1C7DD44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9E030-36BD-753C-2566-8F6CCECED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E6D5-7025-4923-B9E7-957C0E3B30AE}" type="datetimeFigureOut">
              <a:rPr lang="en-AU" smtClean="0"/>
              <a:t>1/05/2025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DE652-A254-D11B-4B6A-97A179067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ADD2-1B7A-4791-86D1-F34B4FA07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6A0C7-FB95-449E-81E2-8E732C5F6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23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F3E968-3D43-ED0E-8572-7328DA91F565}"/>
              </a:ext>
            </a:extLst>
          </p:cNvPr>
          <p:cNvSpPr/>
          <p:nvPr/>
        </p:nvSpPr>
        <p:spPr>
          <a:xfrm>
            <a:off x="489856" y="2640437"/>
            <a:ext cx="4931230" cy="39515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5B3B65-B494-AC2E-D216-AA1A8319DC30}"/>
              </a:ext>
            </a:extLst>
          </p:cNvPr>
          <p:cNvSpPr/>
          <p:nvPr/>
        </p:nvSpPr>
        <p:spPr>
          <a:xfrm>
            <a:off x="2058004" y="2825496"/>
            <a:ext cx="1794934" cy="3386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Heading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1B9B30-317B-3EF1-14E3-5D1E2F6B559D}"/>
              </a:ext>
            </a:extLst>
          </p:cNvPr>
          <p:cNvSpPr/>
          <p:nvPr/>
        </p:nvSpPr>
        <p:spPr>
          <a:xfrm>
            <a:off x="2058004" y="3349222"/>
            <a:ext cx="1794934" cy="6688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Instruction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8E8074-9399-4A08-4CA8-FA149DCA826D}"/>
              </a:ext>
            </a:extLst>
          </p:cNvPr>
          <p:cNvSpPr/>
          <p:nvPr/>
        </p:nvSpPr>
        <p:spPr>
          <a:xfrm>
            <a:off x="2058004" y="4371876"/>
            <a:ext cx="1794934" cy="33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70650D-60D1-7DAA-B1C7-77DE29AFC823}"/>
              </a:ext>
            </a:extLst>
          </p:cNvPr>
          <p:cNvSpPr/>
          <p:nvPr/>
        </p:nvSpPr>
        <p:spPr>
          <a:xfrm>
            <a:off x="2058004" y="4768598"/>
            <a:ext cx="1794934" cy="3314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Drop down 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7545FE-E3F7-729D-2526-8439EBFC0BC3}"/>
              </a:ext>
            </a:extLst>
          </p:cNvPr>
          <p:cNvSpPr/>
          <p:nvPr/>
        </p:nvSpPr>
        <p:spPr>
          <a:xfrm>
            <a:off x="2506132" y="5223375"/>
            <a:ext cx="898071" cy="2370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97C7E0-E9A6-30BC-C700-F14282031F48}"/>
              </a:ext>
            </a:extLst>
          </p:cNvPr>
          <p:cNvSpPr/>
          <p:nvPr/>
        </p:nvSpPr>
        <p:spPr>
          <a:xfrm>
            <a:off x="6096000" y="2640437"/>
            <a:ext cx="4931230" cy="3951515"/>
          </a:xfrm>
          <a:prstGeom prst="rect">
            <a:avLst/>
          </a:prstGeom>
          <a:solidFill>
            <a:srgbClr val="CEEB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D5EA7E-D3D8-FA4C-3436-99E605411D8B}"/>
              </a:ext>
            </a:extLst>
          </p:cNvPr>
          <p:cNvSpPr/>
          <p:nvPr/>
        </p:nvSpPr>
        <p:spPr>
          <a:xfrm>
            <a:off x="7664148" y="2825496"/>
            <a:ext cx="1794934" cy="338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rgbClr val="168FB2"/>
                </a:solidFill>
              </a:rPr>
              <a:t>Roll the Dice!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9AB576-EF7D-902D-E5EF-E650A2F2A039}"/>
              </a:ext>
            </a:extLst>
          </p:cNvPr>
          <p:cNvSpPr/>
          <p:nvPr/>
        </p:nvSpPr>
        <p:spPr>
          <a:xfrm>
            <a:off x="7664148" y="3349222"/>
            <a:ext cx="1794934" cy="668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How to roll the dice:</a:t>
            </a:r>
          </a:p>
          <a:p>
            <a:pPr marL="228600" indent="-228600" algn="ctr">
              <a:buAutoNum type="arabicPeriod"/>
            </a:pPr>
            <a:r>
              <a:rPr lang="en-AU" sz="1200" dirty="0">
                <a:solidFill>
                  <a:schemeClr val="tx1"/>
                </a:solidFill>
              </a:rPr>
              <a:t>Choose from a 6 or 10 face dice</a:t>
            </a:r>
          </a:p>
          <a:p>
            <a:pPr marL="228600" indent="-228600" algn="ctr">
              <a:buAutoNum type="arabicPeriod"/>
            </a:pPr>
            <a:r>
              <a:rPr lang="en-AU" sz="1200" dirty="0">
                <a:solidFill>
                  <a:schemeClr val="tx1"/>
                </a:solidFill>
              </a:rPr>
              <a:t>Hit “Roll dice!”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028922-C8FF-F79D-1014-3598C837D03B}"/>
              </a:ext>
            </a:extLst>
          </p:cNvPr>
          <p:cNvSpPr/>
          <p:nvPr/>
        </p:nvSpPr>
        <p:spPr>
          <a:xfrm>
            <a:off x="7664148" y="4203147"/>
            <a:ext cx="1794934" cy="335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Choose how many sides: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7DFE93-D1AF-96D2-0554-5248969D5952}"/>
              </a:ext>
            </a:extLst>
          </p:cNvPr>
          <p:cNvSpPr/>
          <p:nvPr/>
        </p:nvSpPr>
        <p:spPr>
          <a:xfrm>
            <a:off x="8280400" y="4555725"/>
            <a:ext cx="516467" cy="3350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C3F5B5-B685-9D7C-9FB8-0EB2D506DA2C}"/>
              </a:ext>
            </a:extLst>
          </p:cNvPr>
          <p:cNvSpPr/>
          <p:nvPr/>
        </p:nvSpPr>
        <p:spPr>
          <a:xfrm>
            <a:off x="2057700" y="5666365"/>
            <a:ext cx="1794934" cy="6688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Result displayed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A7AE01-AE45-4D04-E0D3-5D797419C145}"/>
              </a:ext>
            </a:extLst>
          </p:cNvPr>
          <p:cNvSpPr/>
          <p:nvPr/>
        </p:nvSpPr>
        <p:spPr>
          <a:xfrm>
            <a:off x="8157633" y="5286437"/>
            <a:ext cx="762000" cy="23706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Roll dice!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F34F65-C489-9662-E8AE-898F6C04F678}"/>
              </a:ext>
            </a:extLst>
          </p:cNvPr>
          <p:cNvSpPr txBox="1"/>
          <p:nvPr/>
        </p:nvSpPr>
        <p:spPr>
          <a:xfrm>
            <a:off x="8538633" y="4550602"/>
            <a:ext cx="516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6D5337-D5D2-7693-3D62-55FDBEA00BC5}"/>
              </a:ext>
            </a:extLst>
          </p:cNvPr>
          <p:cNvSpPr txBox="1"/>
          <p:nvPr/>
        </p:nvSpPr>
        <p:spPr>
          <a:xfrm>
            <a:off x="489856" y="2301753"/>
            <a:ext cx="5206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Basic elements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4036DC-8FF1-846F-46E8-88E8FFBBADF3}"/>
              </a:ext>
            </a:extLst>
          </p:cNvPr>
          <p:cNvSpPr txBox="1"/>
          <p:nvPr/>
        </p:nvSpPr>
        <p:spPr>
          <a:xfrm>
            <a:off x="6096000" y="2316878"/>
            <a:ext cx="5206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Landing page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501ABCB-B39D-1F59-00F7-6F8C24C46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41368"/>
              </p:ext>
            </p:extLst>
          </p:nvPr>
        </p:nvGraphicFramePr>
        <p:xfrm>
          <a:off x="367284" y="316421"/>
          <a:ext cx="8001000" cy="1324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171">
                  <a:extLst>
                    <a:ext uri="{9D8B030D-6E8A-4147-A177-3AD203B41FA5}">
                      <a16:colId xmlns:a16="http://schemas.microsoft.com/office/drawing/2014/main" val="1726978712"/>
                    </a:ext>
                  </a:extLst>
                </a:gridCol>
                <a:gridCol w="372362">
                  <a:extLst>
                    <a:ext uri="{9D8B030D-6E8A-4147-A177-3AD203B41FA5}">
                      <a16:colId xmlns:a16="http://schemas.microsoft.com/office/drawing/2014/main" val="2382458903"/>
                    </a:ext>
                  </a:extLst>
                </a:gridCol>
                <a:gridCol w="4162811">
                  <a:extLst>
                    <a:ext uri="{9D8B030D-6E8A-4147-A177-3AD203B41FA5}">
                      <a16:colId xmlns:a16="http://schemas.microsoft.com/office/drawing/2014/main" val="2054178357"/>
                    </a:ext>
                  </a:extLst>
                </a:gridCol>
                <a:gridCol w="3131656">
                  <a:extLst>
                    <a:ext uri="{9D8B030D-6E8A-4147-A177-3AD203B41FA5}">
                      <a16:colId xmlns:a16="http://schemas.microsoft.com/office/drawing/2014/main" val="106981563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</a:rPr>
                        <a:t>User Stories - Exercise 8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5987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>
                          <a:effectLst/>
                        </a:rPr>
                        <a:t>No.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>
                          <a:effectLst/>
                        </a:rPr>
                        <a:t>As a..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>
                          <a:effectLst/>
                        </a:rPr>
                        <a:t>I want to…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u="none" strike="noStrike" dirty="0">
                          <a:effectLst/>
                        </a:rPr>
                        <a:t>so that…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4454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User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roll a dice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 can generate a number for a tabletop game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1918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2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User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choose from a 6 or a 10 sided dice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 support different types of games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9106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User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only generate a number above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 that all numbers generated return a usable result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1048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4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User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see numbers up to and including 6 when I choose the 6 sided dice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game rules can be met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311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User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see numbers up to and including 10 when I choose the 10 sided dice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game rules can be met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42753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5DE83F5-9788-FE6C-23F1-05829FC72057}"/>
              </a:ext>
            </a:extLst>
          </p:cNvPr>
          <p:cNvSpPr txBox="1"/>
          <p:nvPr/>
        </p:nvSpPr>
        <p:spPr>
          <a:xfrm>
            <a:off x="367284" y="1932028"/>
            <a:ext cx="19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Storyboard</a:t>
            </a:r>
          </a:p>
        </p:txBody>
      </p:sp>
    </p:spTree>
    <p:extLst>
      <p:ext uri="{BB962C8B-B14F-4D97-AF65-F5344CB8AC3E}">
        <p14:creationId xmlns:p14="http://schemas.microsoft.com/office/powerpoint/2010/main" val="198134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6985E9-224E-C698-7503-98575EC00490}"/>
              </a:ext>
            </a:extLst>
          </p:cNvPr>
          <p:cNvSpPr/>
          <p:nvPr/>
        </p:nvSpPr>
        <p:spPr>
          <a:xfrm>
            <a:off x="587829" y="1453242"/>
            <a:ext cx="4931230" cy="3951515"/>
          </a:xfrm>
          <a:prstGeom prst="rect">
            <a:avLst/>
          </a:prstGeom>
          <a:solidFill>
            <a:srgbClr val="CEEB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6C251-3037-C8E6-A5ED-9C2284073DC3}"/>
              </a:ext>
            </a:extLst>
          </p:cNvPr>
          <p:cNvSpPr/>
          <p:nvPr/>
        </p:nvSpPr>
        <p:spPr>
          <a:xfrm>
            <a:off x="2155977" y="1638301"/>
            <a:ext cx="1794934" cy="338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Roll the Dice!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3442C3-0429-E7B5-8F71-349735F5455A}"/>
              </a:ext>
            </a:extLst>
          </p:cNvPr>
          <p:cNvSpPr/>
          <p:nvPr/>
        </p:nvSpPr>
        <p:spPr>
          <a:xfrm>
            <a:off x="2155977" y="2162027"/>
            <a:ext cx="1794934" cy="668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How to roll the dice:</a:t>
            </a:r>
          </a:p>
          <a:p>
            <a:pPr marL="228600" indent="-228600" algn="ctr">
              <a:buAutoNum type="arabicPeriod"/>
            </a:pPr>
            <a:r>
              <a:rPr lang="en-AU" sz="1200" dirty="0">
                <a:solidFill>
                  <a:schemeClr val="tx1"/>
                </a:solidFill>
              </a:rPr>
              <a:t>Choose from a 6 or 10 face dice</a:t>
            </a:r>
          </a:p>
          <a:p>
            <a:pPr marL="228600" indent="-228600" algn="ctr">
              <a:buAutoNum type="arabicPeriod"/>
            </a:pPr>
            <a:r>
              <a:rPr lang="en-AU" sz="1200" dirty="0">
                <a:solidFill>
                  <a:schemeClr val="tx1"/>
                </a:solidFill>
              </a:rPr>
              <a:t>Hit “Roll dice!”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D6BDC-451E-2126-8B0F-28F319C5E32D}"/>
              </a:ext>
            </a:extLst>
          </p:cNvPr>
          <p:cNvSpPr/>
          <p:nvPr/>
        </p:nvSpPr>
        <p:spPr>
          <a:xfrm>
            <a:off x="2155977" y="3015952"/>
            <a:ext cx="1794934" cy="335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Choose how many sides: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BA3225-1555-1B4A-BDFF-FB3A737F9AE5}"/>
              </a:ext>
            </a:extLst>
          </p:cNvPr>
          <p:cNvSpPr/>
          <p:nvPr/>
        </p:nvSpPr>
        <p:spPr>
          <a:xfrm>
            <a:off x="2772229" y="3368529"/>
            <a:ext cx="516467" cy="5442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>
                <a:solidFill>
                  <a:schemeClr val="tx1"/>
                </a:solidFill>
              </a:rPr>
              <a:t>10</a:t>
            </a:r>
          </a:p>
          <a:p>
            <a:r>
              <a:rPr lang="en-AU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7F5D69-87C0-EE5D-181B-B04704BA61C0}"/>
              </a:ext>
            </a:extLst>
          </p:cNvPr>
          <p:cNvSpPr/>
          <p:nvPr/>
        </p:nvSpPr>
        <p:spPr>
          <a:xfrm>
            <a:off x="2649462" y="4099242"/>
            <a:ext cx="762000" cy="23706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Roll dice!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CFEAC-214D-FE9A-8FAE-943984EAFA90}"/>
              </a:ext>
            </a:extLst>
          </p:cNvPr>
          <p:cNvSpPr txBox="1"/>
          <p:nvPr/>
        </p:nvSpPr>
        <p:spPr>
          <a:xfrm>
            <a:off x="3030462" y="3363407"/>
            <a:ext cx="516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04CB8D-5D53-E683-6D64-F5FD66BD8E26}"/>
              </a:ext>
            </a:extLst>
          </p:cNvPr>
          <p:cNvSpPr/>
          <p:nvPr/>
        </p:nvSpPr>
        <p:spPr>
          <a:xfrm>
            <a:off x="6393544" y="1453242"/>
            <a:ext cx="4931230" cy="3951515"/>
          </a:xfrm>
          <a:prstGeom prst="rect">
            <a:avLst/>
          </a:prstGeom>
          <a:solidFill>
            <a:srgbClr val="CEEB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B84A68-A4FA-FEBC-FE48-60C0AD55F2E5}"/>
              </a:ext>
            </a:extLst>
          </p:cNvPr>
          <p:cNvSpPr/>
          <p:nvPr/>
        </p:nvSpPr>
        <p:spPr>
          <a:xfrm>
            <a:off x="7961692" y="1638301"/>
            <a:ext cx="1794934" cy="338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Roll the Dice!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68F835-1AD4-3312-A361-ABC904A35C66}"/>
              </a:ext>
            </a:extLst>
          </p:cNvPr>
          <p:cNvSpPr/>
          <p:nvPr/>
        </p:nvSpPr>
        <p:spPr>
          <a:xfrm>
            <a:off x="7961692" y="2162027"/>
            <a:ext cx="1794934" cy="668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How to roll the dice:</a:t>
            </a:r>
          </a:p>
          <a:p>
            <a:pPr marL="228600" indent="-228600" algn="ctr">
              <a:buAutoNum type="arabicPeriod"/>
            </a:pPr>
            <a:r>
              <a:rPr lang="en-AU" sz="1200" dirty="0">
                <a:solidFill>
                  <a:schemeClr val="tx1"/>
                </a:solidFill>
              </a:rPr>
              <a:t>Choose from a 6 or 10 face dice</a:t>
            </a:r>
          </a:p>
          <a:p>
            <a:pPr marL="228600" indent="-228600" algn="ctr">
              <a:buAutoNum type="arabicPeriod"/>
            </a:pPr>
            <a:r>
              <a:rPr lang="en-AU" sz="1200" dirty="0">
                <a:solidFill>
                  <a:schemeClr val="tx1"/>
                </a:solidFill>
              </a:rPr>
              <a:t>Hit “Roll dice!”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8E8ABF-F424-A0F6-32C8-E5AB921A8FB5}"/>
              </a:ext>
            </a:extLst>
          </p:cNvPr>
          <p:cNvSpPr/>
          <p:nvPr/>
        </p:nvSpPr>
        <p:spPr>
          <a:xfrm>
            <a:off x="7961692" y="3015952"/>
            <a:ext cx="1794934" cy="335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Choose how many sides: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700065-CACF-BF3E-B662-06DC8BFB9C7F}"/>
              </a:ext>
            </a:extLst>
          </p:cNvPr>
          <p:cNvSpPr/>
          <p:nvPr/>
        </p:nvSpPr>
        <p:spPr>
          <a:xfrm>
            <a:off x="8577944" y="3368530"/>
            <a:ext cx="516467" cy="2797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E8B1C6-D9A7-52AD-A900-60D9AF3CF5E5}"/>
              </a:ext>
            </a:extLst>
          </p:cNvPr>
          <p:cNvSpPr/>
          <p:nvPr/>
        </p:nvSpPr>
        <p:spPr>
          <a:xfrm>
            <a:off x="8455177" y="4099242"/>
            <a:ext cx="762000" cy="23706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Roll dice!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B48EB6-ECD9-D91D-6EDE-8581EFBC9D34}"/>
              </a:ext>
            </a:extLst>
          </p:cNvPr>
          <p:cNvSpPr txBox="1"/>
          <p:nvPr/>
        </p:nvSpPr>
        <p:spPr>
          <a:xfrm>
            <a:off x="8836177" y="3363407"/>
            <a:ext cx="516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974873-A59E-784A-44AB-21677764A3B1}"/>
              </a:ext>
            </a:extLst>
          </p:cNvPr>
          <p:cNvSpPr txBox="1"/>
          <p:nvPr/>
        </p:nvSpPr>
        <p:spPr>
          <a:xfrm>
            <a:off x="8478159" y="4633575"/>
            <a:ext cx="76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73EBAF-5C34-BD23-A997-FE0422F73A75}"/>
              </a:ext>
            </a:extLst>
          </p:cNvPr>
          <p:cNvSpPr txBox="1"/>
          <p:nvPr/>
        </p:nvSpPr>
        <p:spPr>
          <a:xfrm>
            <a:off x="489856" y="1076457"/>
            <a:ext cx="5206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2. Drop down to select either 6 or 10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BB2727-F8FD-1459-7692-5A77D5495116}"/>
              </a:ext>
            </a:extLst>
          </p:cNvPr>
          <p:cNvSpPr txBox="1"/>
          <p:nvPr/>
        </p:nvSpPr>
        <p:spPr>
          <a:xfrm>
            <a:off x="6096000" y="1091582"/>
            <a:ext cx="5206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On button click result will display toward the bottom of the page</a:t>
            </a:r>
          </a:p>
        </p:txBody>
      </p:sp>
    </p:spTree>
    <p:extLst>
      <p:ext uri="{BB962C8B-B14F-4D97-AF65-F5344CB8AC3E}">
        <p14:creationId xmlns:p14="http://schemas.microsoft.com/office/powerpoint/2010/main" val="2457119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247</Words>
  <Application>Microsoft Office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Alana Hugo</dc:creator>
  <cp:lastModifiedBy>Alana Hugo</cp:lastModifiedBy>
  <cp:revision>1</cp:revision>
  <dcterms:created xsi:type="dcterms:W3CDTF">2025-05-01T05:13:59Z</dcterms:created>
  <dcterms:modified xsi:type="dcterms:W3CDTF">2025-05-01T05:20:00Z</dcterms:modified>
</cp:coreProperties>
</file>