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2" r:id="rId6"/>
    <p:sldId id="262" r:id="rId7"/>
    <p:sldId id="263" r:id="rId8"/>
    <p:sldId id="259" r:id="rId9"/>
    <p:sldId id="261" r:id="rId10"/>
    <p:sldId id="264" r:id="rId11"/>
    <p:sldId id="265" r:id="rId12"/>
    <p:sldId id="267" r:id="rId13"/>
    <p:sldId id="266" r:id="rId14"/>
    <p:sldId id="268" r:id="rId15"/>
    <p:sldId id="269" r:id="rId16"/>
    <p:sldId id="273" r:id="rId17"/>
    <p:sldId id="274" r:id="rId18"/>
    <p:sldId id="275" r:id="rId19"/>
    <p:sldId id="270" r:id="rId20"/>
    <p:sldId id="271" r:id="rId21"/>
    <p:sldId id="272" r:id="rId22"/>
    <p:sldId id="276" r:id="rId23"/>
    <p:sldId id="281" r:id="rId24"/>
    <p:sldId id="279" r:id="rId25"/>
    <p:sldId id="280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2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5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16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150F-63C3-4F41-A018-B03D5D279472}" type="datetimeFigureOut">
              <a:rPr lang="zh-CN" altLang="en-US" smtClean="0"/>
              <a:t>2020/7/21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FE1F-ADDC-4EF9-AA62-8A64267382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实验五、电子相机的制作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71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75762"/>
            <a:ext cx="13009524" cy="7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5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r>
              <a:rPr lang="zh-CN" altLang="en-US" dirty="0"/>
              <a:t>，编辑界面</a:t>
            </a:r>
            <a:endParaRPr lang="en-US" altLang="zh-CN" dirty="0"/>
          </a:p>
          <a:p>
            <a:r>
              <a:rPr lang="zh-CN" altLang="en-US" dirty="0"/>
              <a:t>查看界面元件的参数。有几个关键参数：元件名、元件位置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84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r>
              <a:rPr lang="zh-CN" altLang="en-US" dirty="0"/>
              <a:t>，编辑界面</a:t>
            </a:r>
            <a:endParaRPr lang="en-US" altLang="zh-CN" dirty="0"/>
          </a:p>
          <a:p>
            <a:r>
              <a:rPr lang="zh-CN" altLang="en-US" dirty="0"/>
              <a:t>查看界面元件的参数。有几个关键参数：元件名、元件位置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75762"/>
            <a:ext cx="13009524" cy="7009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34178" y="2954215"/>
            <a:ext cx="2039816" cy="773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917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r>
              <a:rPr lang="zh-CN" altLang="en-US" dirty="0"/>
              <a:t>，编辑界面</a:t>
            </a:r>
            <a:endParaRPr lang="en-US" altLang="zh-CN" dirty="0"/>
          </a:p>
          <a:p>
            <a:r>
              <a:rPr lang="zh-CN" altLang="en-US" dirty="0"/>
              <a:t>查看界面元件的参数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8762" y="-75762"/>
            <a:ext cx="13009524" cy="70095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59262" y="3151164"/>
            <a:ext cx="2166423" cy="12369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45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r>
              <a:rPr lang="zh-CN" altLang="en-US" dirty="0"/>
              <a:t>，编辑界面</a:t>
            </a:r>
            <a:endParaRPr lang="en-US" altLang="zh-CN" dirty="0"/>
          </a:p>
          <a:p>
            <a:r>
              <a:rPr lang="zh-CN" altLang="en-US" dirty="0"/>
              <a:t>查看界面元件的参数。有几个关键参数：元件名、元件位置</a:t>
            </a:r>
            <a:endParaRPr lang="en-US" altLang="zh-CN" dirty="0"/>
          </a:p>
          <a:p>
            <a:r>
              <a:rPr lang="zh-CN" altLang="en-US" dirty="0"/>
              <a:t>元件名必须和代码里相同，元件位置必须要屏幕放得下</a:t>
            </a:r>
            <a:endParaRPr lang="en-US" altLang="zh-CN" dirty="0"/>
          </a:p>
          <a:p>
            <a:r>
              <a:rPr lang="zh-CN" altLang="en-US" dirty="0"/>
              <a:t>本实验使用的屏幕分辨率为</a:t>
            </a:r>
            <a:r>
              <a:rPr lang="en-US" altLang="zh-CN" dirty="0"/>
              <a:t>480*272</a:t>
            </a:r>
            <a:r>
              <a:rPr lang="zh-CN" altLang="en-US" dirty="0"/>
              <a:t>（</a:t>
            </a:r>
            <a:r>
              <a:rPr lang="en-US" altLang="zh-CN" dirty="0"/>
              <a:t>w</a:t>
            </a:r>
            <a:r>
              <a:rPr lang="zh-CN" altLang="en-US" dirty="0"/>
              <a:t>*</a:t>
            </a:r>
            <a:r>
              <a:rPr lang="en-US" altLang="zh-CN" dirty="0"/>
              <a:t>h</a:t>
            </a:r>
            <a:r>
              <a:rPr lang="zh-CN" altLang="en-US" dirty="0"/>
              <a:t>），需要缩小界面大小，调整其它元件大小适应屏幕。</a:t>
            </a:r>
            <a:endParaRPr lang="en-US" altLang="zh-CN" dirty="0"/>
          </a:p>
          <a:p>
            <a:r>
              <a:rPr lang="zh-CN" altLang="en-US" dirty="0"/>
              <a:t>顺便把中文修改成英文，中文显示有异常。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48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修改后的界面大致如图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0119" t="8306" r="43116" b="55971"/>
          <a:stretch/>
        </p:blipFill>
        <p:spPr>
          <a:xfrm>
            <a:off x="1703363" y="2449023"/>
            <a:ext cx="7120780" cy="37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创建和编写函数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如果要添加函数，首先要在</a:t>
            </a:r>
            <a:r>
              <a:rPr lang="en-US" altLang="zh-CN" dirty="0"/>
              <a:t>qt1.h</a:t>
            </a:r>
            <a:r>
              <a:rPr lang="zh-CN" altLang="en-US" dirty="0"/>
              <a:t>中声明这个函数，然后在</a:t>
            </a:r>
            <a:r>
              <a:rPr lang="en-US" altLang="zh-CN" dirty="0"/>
              <a:t>qt1.c</a:t>
            </a:r>
            <a:r>
              <a:rPr lang="zh-CN" altLang="en-US" dirty="0"/>
              <a:t>中添加它的实现。</a:t>
            </a:r>
            <a:endParaRPr lang="en-US" altLang="zh-CN" dirty="0"/>
          </a:p>
          <a:p>
            <a:r>
              <a:rPr lang="zh-CN" altLang="en-US" dirty="0"/>
              <a:t>由于基本是不靠提示暴力撸代码，函数的声明和定义格式要注意依葫芦画瓢。</a:t>
            </a:r>
          </a:p>
        </p:txBody>
      </p:sp>
    </p:spTree>
    <p:extLst>
      <p:ext uri="{BB962C8B-B14F-4D97-AF65-F5344CB8AC3E}">
        <p14:creationId xmlns:p14="http://schemas.microsoft.com/office/powerpoint/2010/main" val="3743864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创建和编写函数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如果要添加函数，首先要在</a:t>
            </a:r>
            <a:r>
              <a:rPr lang="en-US" altLang="zh-CN" dirty="0"/>
              <a:t>qt1.h</a:t>
            </a:r>
            <a:r>
              <a:rPr lang="zh-CN" altLang="en-US" dirty="0"/>
              <a:t>中声明这个函数，然后在</a:t>
            </a:r>
            <a:r>
              <a:rPr lang="en-US" altLang="zh-CN" dirty="0"/>
              <a:t>qt1.c</a:t>
            </a:r>
            <a:r>
              <a:rPr lang="zh-CN" altLang="en-US" dirty="0"/>
              <a:t>中添加它的实现。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7"/>
            <a:ext cx="12065520" cy="65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0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创建和编写函数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如果要添加函数，首先要在</a:t>
            </a:r>
            <a:r>
              <a:rPr lang="en-US" altLang="zh-CN" dirty="0"/>
              <a:t>qt1.h</a:t>
            </a:r>
            <a:r>
              <a:rPr lang="zh-CN" altLang="en-US" dirty="0"/>
              <a:t>中声明这个函数，然后在</a:t>
            </a:r>
            <a:r>
              <a:rPr lang="en-US" altLang="zh-CN" dirty="0"/>
              <a:t>qt1.c</a:t>
            </a:r>
            <a:r>
              <a:rPr lang="zh-CN" altLang="en-US" dirty="0"/>
              <a:t>中添加它的实现。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78"/>
            <a:ext cx="12055457" cy="64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2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创建的按钮，需要绑定到函数上才有效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qt1.cpp</a:t>
            </a:r>
            <a:r>
              <a:rPr lang="zh-CN" altLang="en-US" dirty="0"/>
              <a:t>文件，找到</a:t>
            </a:r>
            <a:r>
              <a:rPr lang="en-US" altLang="zh-CN" dirty="0"/>
              <a:t>QT1</a:t>
            </a:r>
            <a:r>
              <a:rPr lang="zh-CN" altLang="en-US" dirty="0"/>
              <a:t>的构造函数</a:t>
            </a:r>
          </a:p>
        </p:txBody>
      </p:sp>
    </p:spTree>
    <p:extLst>
      <p:ext uri="{BB962C8B-B14F-4D97-AF65-F5344CB8AC3E}">
        <p14:creationId xmlns:p14="http://schemas.microsoft.com/office/powerpoint/2010/main" val="32069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基础目标：图形化界面下，加入按钮，并且按钮具有花里胡哨的交互逻辑</a:t>
            </a:r>
            <a:endParaRPr lang="en-US" altLang="zh-CN" dirty="0"/>
          </a:p>
          <a:p>
            <a:r>
              <a:rPr lang="zh-CN" altLang="en-US" dirty="0"/>
              <a:t>高级目标：为按钮添加实实在在的功能，如显示实时图像，保存图像文件等，使之成为真正的按钮</a:t>
            </a:r>
            <a:endParaRPr lang="en-US" altLang="zh-CN" dirty="0"/>
          </a:p>
          <a:p>
            <a:r>
              <a:rPr lang="zh-CN" altLang="en-US" dirty="0"/>
              <a:t>提高部分：用心观察程序运行过程，打磨具体细节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73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创建的按钮，需要绑定到函数上才有效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qt1.cpp</a:t>
            </a:r>
            <a:r>
              <a:rPr lang="zh-CN" altLang="en-US" dirty="0"/>
              <a:t>文件，找到</a:t>
            </a:r>
            <a:r>
              <a:rPr lang="en-US" altLang="zh-CN" dirty="0"/>
              <a:t>QT1</a:t>
            </a:r>
            <a:r>
              <a:rPr lang="zh-CN" altLang="en-US" dirty="0"/>
              <a:t>的构造函数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476" y="1690688"/>
            <a:ext cx="6619048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绑定按钮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创建的按钮，需要绑定到函数上才有效</a:t>
            </a:r>
            <a:endParaRPr lang="en-US" altLang="zh-CN" dirty="0"/>
          </a:p>
          <a:p>
            <a:r>
              <a:rPr lang="zh-CN" altLang="en-US" dirty="0"/>
              <a:t>打开</a:t>
            </a:r>
            <a:r>
              <a:rPr lang="en-US" altLang="zh-CN" dirty="0"/>
              <a:t>qt1.cpp</a:t>
            </a:r>
            <a:r>
              <a:rPr lang="zh-CN" altLang="en-US" dirty="0"/>
              <a:t>文件，找到</a:t>
            </a:r>
            <a:r>
              <a:rPr lang="en-US" altLang="zh-CN" dirty="0"/>
              <a:t>QT1</a:t>
            </a:r>
            <a:r>
              <a:rPr lang="zh-CN" altLang="en-US" dirty="0"/>
              <a:t>的构造函数</a:t>
            </a:r>
            <a:endParaRPr lang="en-US" altLang="zh-CN" dirty="0"/>
          </a:p>
          <a:p>
            <a:r>
              <a:rPr lang="zh-CN" altLang="en-US" dirty="0"/>
              <a:t>中间的</a:t>
            </a:r>
            <a:r>
              <a:rPr lang="en-US" altLang="zh-CN" dirty="0"/>
              <a:t>connect</a:t>
            </a:r>
            <a:r>
              <a:rPr lang="zh-CN" altLang="en-US" dirty="0"/>
              <a:t>函数就是绑定函数。要注意，函数参数依葫芦画瓢，第一个是按钮元件名称，第二个是信号，第三个是触发函数。</a:t>
            </a:r>
          </a:p>
        </p:txBody>
      </p:sp>
    </p:spTree>
    <p:extLst>
      <p:ext uri="{BB962C8B-B14F-4D97-AF65-F5344CB8AC3E}">
        <p14:creationId xmlns:p14="http://schemas.microsoft.com/office/powerpoint/2010/main" val="264547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实验要完成的部分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本次真正要补全的代码，为</a:t>
            </a:r>
            <a:r>
              <a:rPr lang="en-US" altLang="zh-CN" dirty="0"/>
              <a:t>exp5</a:t>
            </a:r>
            <a:r>
              <a:rPr lang="zh-CN" altLang="en-US" dirty="0"/>
              <a:t>文件夹下的代码，主要为</a:t>
            </a:r>
            <a:r>
              <a:rPr lang="en-US" altLang="zh-CN" dirty="0"/>
              <a:t>qt1.h</a:t>
            </a:r>
            <a:r>
              <a:rPr lang="zh-CN" altLang="en-US" dirty="0"/>
              <a:t>，</a:t>
            </a:r>
            <a:r>
              <a:rPr lang="en-US" altLang="zh-CN" dirty="0"/>
              <a:t>qt1.cpp</a:t>
            </a:r>
            <a:r>
              <a:rPr lang="zh-CN" altLang="en-US" dirty="0"/>
              <a:t>，</a:t>
            </a:r>
            <a:r>
              <a:rPr lang="en-US" altLang="zh-CN" dirty="0" err="1"/>
              <a:t>camera.c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这份代码已经把函数都声明好了，但是界面需要自己修改，按钮也需要自己绑定，其它只需要填空即可。</a:t>
            </a:r>
            <a:endParaRPr lang="en-US" altLang="zh-CN" dirty="0"/>
          </a:p>
          <a:p>
            <a:r>
              <a:rPr lang="zh-CN" altLang="en-US" dirty="0"/>
              <a:t>界面上添加两个按钮，打开相机和照相，打开相机要能在屏幕上看到动态图像，照相按钮要能把当前显示的图像保存下来。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786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实验要完成的部分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需要填写的函数：色彩空间转换机制（</a:t>
            </a:r>
            <a:r>
              <a:rPr lang="en-US" altLang="zh-CN" dirty="0" err="1"/>
              <a:t>process_image</a:t>
            </a:r>
            <a:r>
              <a:rPr lang="zh-CN" altLang="en-US" dirty="0"/>
              <a:t>），按下开启相机的触发函数（</a:t>
            </a:r>
            <a:r>
              <a:rPr lang="en-US" altLang="zh-CN" dirty="0" err="1"/>
              <a:t>fun_cap_open</a:t>
            </a:r>
            <a:r>
              <a:rPr lang="zh-CN" altLang="en-US" dirty="0"/>
              <a:t>），按下“拍照”的触发函数（</a:t>
            </a:r>
            <a:r>
              <a:rPr lang="en-US" altLang="zh-CN" dirty="0" err="1"/>
              <a:t>fun_take_photo</a:t>
            </a:r>
            <a:r>
              <a:rPr lang="zh-CN" altLang="en-US" dirty="0"/>
              <a:t>），定时刷新图像的机制（函数</a:t>
            </a:r>
            <a:r>
              <a:rPr lang="en-US" altLang="zh-CN" dirty="0" err="1"/>
              <a:t>fun_refresh_pic</a:t>
            </a:r>
            <a:r>
              <a:rPr lang="en-US" altLang="zh-CN" dirty="0"/>
              <a:t>()</a:t>
            </a:r>
            <a:r>
              <a:rPr lang="zh-CN" altLang="en-US" dirty="0"/>
              <a:t>已经完成，想办法使用它进行实时图像的获取和刷新）。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实验知识点说明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QT</a:t>
            </a:r>
            <a:r>
              <a:rPr lang="zh-CN" altLang="en-US" dirty="0"/>
              <a:t>加载未压缩的原始图像，可以使用函数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QImage</a:t>
            </a:r>
            <a:r>
              <a:rPr lang="en-US" altLang="zh-CN" dirty="0"/>
              <a:t>(</a:t>
            </a:r>
            <a:r>
              <a:rPr lang="en-US" altLang="zh-CN" dirty="0" err="1"/>
              <a:t>frameBufRGB</a:t>
            </a:r>
            <a:r>
              <a:rPr lang="en-US" altLang="zh-CN" dirty="0"/>
              <a:t>, width, height, </a:t>
            </a:r>
            <a:r>
              <a:rPr lang="en-US" altLang="zh-CN" dirty="0" err="1"/>
              <a:t>QImage</a:t>
            </a:r>
            <a:r>
              <a:rPr lang="en-US" altLang="zh-CN" dirty="0"/>
              <a:t>::Format_RGB888)</a:t>
            </a:r>
          </a:p>
          <a:p>
            <a:r>
              <a:rPr lang="zh-CN" altLang="en-US" dirty="0"/>
              <a:t>将图像显示到</a:t>
            </a:r>
            <a:r>
              <a:rPr lang="en-US" altLang="zh-CN" dirty="0" err="1"/>
              <a:t>Qlabel</a:t>
            </a:r>
            <a:r>
              <a:rPr lang="zh-CN" altLang="en-US" dirty="0"/>
              <a:t>中，可以使用函数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QLabel</a:t>
            </a:r>
            <a:r>
              <a:rPr lang="en-US" altLang="zh-CN" dirty="0"/>
              <a:t> Object]-&gt;</a:t>
            </a:r>
            <a:r>
              <a:rPr lang="en-US" altLang="zh-CN" dirty="0" err="1"/>
              <a:t>setPixmap</a:t>
            </a:r>
            <a:r>
              <a:rPr lang="en-US" altLang="zh-CN" dirty="0"/>
              <a:t>([</a:t>
            </a:r>
            <a:r>
              <a:rPr lang="en-US" altLang="zh-CN" dirty="0" err="1"/>
              <a:t>QPixmap</a:t>
            </a:r>
            <a:r>
              <a:rPr lang="en-US" altLang="zh-CN" dirty="0"/>
              <a:t> Object]);</a:t>
            </a:r>
          </a:p>
          <a:p>
            <a:r>
              <a:rPr lang="en-US" altLang="zh-CN" dirty="0" err="1"/>
              <a:t>Qimage</a:t>
            </a:r>
            <a:r>
              <a:rPr lang="zh-CN" altLang="en-US" dirty="0"/>
              <a:t>转换到</a:t>
            </a:r>
            <a:r>
              <a:rPr lang="en-US" altLang="zh-CN" dirty="0" err="1"/>
              <a:t>Qpixmap</a:t>
            </a:r>
            <a:r>
              <a:rPr lang="zh-CN" altLang="en-US" dirty="0"/>
              <a:t>可以使用函数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 ([</a:t>
            </a:r>
            <a:r>
              <a:rPr lang="en-US" altLang="zh-CN" dirty="0" err="1"/>
              <a:t>Qimage</a:t>
            </a:r>
            <a:r>
              <a:rPr lang="en-US" altLang="zh-CN" dirty="0"/>
              <a:t> Object]);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Qimage</a:t>
            </a:r>
            <a:r>
              <a:rPr lang="zh-CN" altLang="en-US" dirty="0"/>
              <a:t>编码并保存图像，可以使用函数（以</a:t>
            </a:r>
            <a:r>
              <a:rPr lang="en-US" altLang="zh-CN" dirty="0"/>
              <a:t>JPG</a:t>
            </a:r>
            <a:r>
              <a:rPr lang="zh-CN" altLang="en-US" dirty="0"/>
              <a:t>为例）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Qimage</a:t>
            </a:r>
            <a:r>
              <a:rPr lang="en-US" altLang="zh-CN" dirty="0"/>
              <a:t> Object]-&gt;save(filename, "JPG", -1);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544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实验知识点说明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开启计时器计数使用其成员函数</a:t>
            </a:r>
            <a:r>
              <a:rPr lang="en-US" altLang="zh-CN" dirty="0"/>
              <a:t>start(</a:t>
            </a:r>
            <a:r>
              <a:rPr lang="en-US" altLang="zh-CN" dirty="0" err="1"/>
              <a:t>time_ms</a:t>
            </a:r>
            <a:r>
              <a:rPr lang="en-US" altLang="zh-CN" dirty="0"/>
              <a:t>)</a:t>
            </a:r>
            <a:r>
              <a:rPr lang="zh-CN" altLang="en-US" dirty="0"/>
              <a:t>，结束使用</a:t>
            </a:r>
            <a:r>
              <a:rPr lang="en-US" altLang="zh-CN" dirty="0"/>
              <a:t>stop()</a:t>
            </a:r>
          </a:p>
          <a:p>
            <a:r>
              <a:rPr lang="zh-CN" altLang="en-US" dirty="0"/>
              <a:t>使按钮灰色可使用其成员函数</a:t>
            </a:r>
            <a:r>
              <a:rPr lang="en-US" altLang="zh-CN" dirty="0" err="1"/>
              <a:t>setDisabled</a:t>
            </a:r>
            <a:r>
              <a:rPr lang="en-US" altLang="zh-CN" dirty="0"/>
              <a:t>(true);</a:t>
            </a:r>
          </a:p>
          <a:p>
            <a:r>
              <a:rPr lang="zh-CN" altLang="en-US" dirty="0"/>
              <a:t>改变按钮文字可使用其成员函数</a:t>
            </a:r>
            <a:r>
              <a:rPr lang="en-US" altLang="zh-CN" dirty="0" err="1"/>
              <a:t>setText</a:t>
            </a:r>
            <a:r>
              <a:rPr lang="en-US" altLang="zh-CN" dirty="0"/>
              <a:t>(“……”);</a:t>
            </a:r>
          </a:p>
          <a:p>
            <a:r>
              <a:rPr lang="zh-CN" altLang="en-US" dirty="0"/>
              <a:t>往下拉菜单中添加项目需要使用</a:t>
            </a:r>
            <a:r>
              <a:rPr lang="en-US" altLang="zh-CN" dirty="0" err="1"/>
              <a:t>QComboBox</a:t>
            </a:r>
            <a:r>
              <a:rPr lang="zh-CN" altLang="en-US" dirty="0"/>
              <a:t>，具体用法见代码中的示例。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671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：界面设计，按键交互逻辑</a:t>
            </a:r>
            <a:endParaRPr lang="en-US" altLang="zh-CN" dirty="0"/>
          </a:p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：图像能显示和保存</a:t>
            </a:r>
            <a:endParaRPr lang="en-US" altLang="zh-CN" dirty="0"/>
          </a:p>
          <a:p>
            <a:r>
              <a:rPr lang="zh-CN" altLang="en-US" dirty="0"/>
              <a:t>提高部分：如细节改进等，需要说明改进的细节是什么并演示</a:t>
            </a:r>
          </a:p>
        </p:txBody>
      </p:sp>
    </p:spTree>
    <p:extLst>
      <p:ext uri="{BB962C8B-B14F-4D97-AF65-F5344CB8AC3E}">
        <p14:creationId xmlns:p14="http://schemas.microsoft.com/office/powerpoint/2010/main" val="235715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开发板及摄像头模块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一份摄像头测试程序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一份</a:t>
            </a:r>
            <a:r>
              <a:rPr lang="en-US" altLang="zh-CN" dirty="0"/>
              <a:t>YUV422-&gt;RGB888</a:t>
            </a:r>
            <a:r>
              <a:rPr lang="zh-CN" altLang="en-US" dirty="0"/>
              <a:t>的函数源码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一份</a:t>
            </a:r>
            <a:r>
              <a:rPr lang="en-US" altLang="zh-CN" dirty="0"/>
              <a:t>QT</a:t>
            </a:r>
            <a:r>
              <a:rPr lang="zh-CN" altLang="en-US" dirty="0"/>
              <a:t>电子相册例程</a:t>
            </a:r>
          </a:p>
        </p:txBody>
      </p:sp>
    </p:spTree>
    <p:extLst>
      <p:ext uri="{BB962C8B-B14F-4D97-AF65-F5344CB8AC3E}">
        <p14:creationId xmlns:p14="http://schemas.microsoft.com/office/powerpoint/2010/main" val="125470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实验原料详细介绍之摄像头测试程序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用于测试摄像头是否可以正常工作</a:t>
            </a:r>
            <a:endParaRPr lang="en-US" altLang="zh-CN" dirty="0"/>
          </a:p>
          <a:p>
            <a:r>
              <a:rPr lang="en-US" altLang="zh-CN" dirty="0"/>
              <a:t>./camera /dev/video0 640x480</a:t>
            </a:r>
          </a:p>
          <a:p>
            <a:r>
              <a:rPr lang="zh-CN" altLang="en-US" dirty="0"/>
              <a:t>咔的一声，模块震动了一下！</a:t>
            </a:r>
            <a:endParaRPr lang="en-US" altLang="zh-CN" dirty="0"/>
          </a:p>
          <a:p>
            <a:r>
              <a:rPr lang="zh-CN" altLang="en-US" dirty="0"/>
              <a:t>一串信息，录制了</a:t>
            </a:r>
            <a:r>
              <a:rPr lang="en-US" altLang="zh-CN" dirty="0"/>
              <a:t>50</a:t>
            </a:r>
            <a:r>
              <a:rPr lang="zh-CN" altLang="en-US" dirty="0"/>
              <a:t>帧</a:t>
            </a:r>
            <a:endParaRPr lang="en-US" altLang="zh-CN" dirty="0"/>
          </a:p>
          <a:p>
            <a:r>
              <a:rPr lang="zh-CN" altLang="en-US" dirty="0"/>
              <a:t>敲入</a:t>
            </a:r>
            <a:r>
              <a:rPr lang="en-US" altLang="zh-CN" dirty="0"/>
              <a:t>ls –al </a:t>
            </a:r>
            <a:r>
              <a:rPr lang="zh-CN" altLang="en-US" dirty="0"/>
              <a:t>查看当前目录下的文件详细信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息，出现</a:t>
            </a:r>
            <a:r>
              <a:rPr lang="en-US" altLang="zh-CN" dirty="0" err="1"/>
              <a:t>out.yuv</a:t>
            </a:r>
            <a:r>
              <a:rPr lang="zh-CN" altLang="en-US" dirty="0"/>
              <a:t>文件，且大小应为</a:t>
            </a:r>
            <a:r>
              <a:rPr lang="en-US" altLang="zh-CN" dirty="0"/>
              <a:t>30</a:t>
            </a:r>
            <a:r>
              <a:rPr lang="en-US" altLang="zh-CN" b="1" dirty="0">
                <a:solidFill>
                  <a:srgbClr val="FF0000"/>
                </a:solidFill>
              </a:rPr>
              <a:t>MB</a:t>
            </a:r>
          </a:p>
          <a:p>
            <a:pPr marL="0" indent="0">
              <a:buNone/>
            </a:pPr>
            <a:r>
              <a:rPr lang="zh-CN" altLang="en-US" dirty="0"/>
              <a:t>   左右，起码不是</a:t>
            </a:r>
            <a:r>
              <a:rPr lang="en-US" altLang="zh-CN" dirty="0"/>
              <a:t>0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yuvplayer</a:t>
            </a:r>
            <a:r>
              <a:rPr lang="zh-CN" altLang="en-US" dirty="0"/>
              <a:t>，打开录制的</a:t>
            </a:r>
            <a:r>
              <a:rPr lang="en-US" altLang="zh-CN" dirty="0" err="1"/>
              <a:t>out.yuv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选择</a:t>
            </a:r>
            <a:r>
              <a:rPr lang="en-US" altLang="zh-CN" dirty="0"/>
              <a:t>640x480</a:t>
            </a:r>
            <a:r>
              <a:rPr lang="zh-CN" altLang="en-US" dirty="0"/>
              <a:t>分辨率，</a:t>
            </a:r>
            <a:r>
              <a:rPr lang="en-US" altLang="zh-CN" dirty="0" err="1"/>
              <a:t>yuyv</a:t>
            </a:r>
            <a:r>
              <a:rPr lang="zh-CN" altLang="en-US" dirty="0"/>
              <a:t>（或</a:t>
            </a:r>
            <a:r>
              <a:rPr lang="en-US" altLang="zh-CN" dirty="0"/>
              <a:t>yuv422</a:t>
            </a:r>
            <a:r>
              <a:rPr lang="zh-CN" altLang="en-US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25</a:t>
            </a:r>
            <a:r>
              <a:rPr lang="zh-CN" altLang="en-US" dirty="0"/>
              <a:t>帧，播放，应能看到摄像头的图像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CEAFF3-FCA5-43FE-BFA1-083500B1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85" y="1418050"/>
            <a:ext cx="3912157" cy="51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6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实验原料详细介绍之摄像头模块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在盒子里有！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防呆箭头要对准！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针脚要对准！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38C2A2-787F-4E46-9999-448DCB3E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89" y="1690688"/>
            <a:ext cx="4279800" cy="42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实验原料详细介绍之</a:t>
            </a:r>
            <a:r>
              <a:rPr lang="en-US" altLang="zh-CN" dirty="0"/>
              <a:t>QT</a:t>
            </a:r>
            <a:r>
              <a:rPr lang="zh-CN" altLang="en-US" dirty="0"/>
              <a:t>电子相册例程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将例程文件夹上传自己的目录，进入例程文件夹，输入</a:t>
            </a:r>
            <a:r>
              <a:rPr lang="en-US" altLang="zh-CN" dirty="0"/>
              <a:t>make</a:t>
            </a:r>
            <a:r>
              <a:rPr lang="zh-CN" altLang="en-US" dirty="0"/>
              <a:t>编译生成</a:t>
            </a:r>
            <a:r>
              <a:rPr lang="en-US" altLang="zh-CN" dirty="0"/>
              <a:t>photo2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photo2</a:t>
            </a:r>
            <a:r>
              <a:rPr lang="zh-CN" altLang="en-US" dirty="0"/>
              <a:t>文件进</a:t>
            </a:r>
            <a:r>
              <a:rPr lang="en-US" altLang="zh-CN" dirty="0"/>
              <a:t>U</a:t>
            </a:r>
            <a:r>
              <a:rPr lang="zh-CN" altLang="en-US" dirty="0"/>
              <a:t>盘，运行，可以看到界面，但是由于例程的分辨率不对，所以整个界面空空如也。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8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实验原料详细介绍之</a:t>
            </a:r>
            <a:r>
              <a:rPr lang="en-US" altLang="zh-CN" dirty="0"/>
              <a:t>YUV422-&gt;RGB888</a:t>
            </a:r>
            <a:r>
              <a:rPr lang="zh-CN" altLang="en-US" dirty="0"/>
              <a:t>的函数源码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这份源码只有一个函数，不需要编译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include</a:t>
            </a:r>
            <a:r>
              <a:rPr lang="zh-CN" altLang="en-US" dirty="0"/>
              <a:t>形式引用到自己的代码中即可</a:t>
            </a:r>
          </a:p>
        </p:txBody>
      </p:sp>
    </p:spTree>
    <p:extLst>
      <p:ext uri="{BB962C8B-B14F-4D97-AF65-F5344CB8AC3E}">
        <p14:creationId xmlns:p14="http://schemas.microsoft.com/office/powerpoint/2010/main" val="35815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编辑界面，测试界面</a:t>
            </a:r>
            <a:endParaRPr lang="en-US" altLang="zh-CN" dirty="0"/>
          </a:p>
          <a:p>
            <a:r>
              <a:rPr lang="zh-CN" altLang="en-US" dirty="0"/>
              <a:t>学习绑定按键，编写按键函数，完成</a:t>
            </a:r>
            <a:r>
              <a:rPr lang="en-US" altLang="zh-CN" dirty="0"/>
              <a:t>UI</a:t>
            </a:r>
            <a:r>
              <a:rPr lang="zh-CN" altLang="en-US" dirty="0"/>
              <a:t>交互逻辑</a:t>
            </a:r>
            <a:endParaRPr lang="en-US" altLang="zh-CN" dirty="0"/>
          </a:p>
          <a:p>
            <a:r>
              <a:rPr lang="zh-CN" altLang="en-US" dirty="0"/>
              <a:t>完成图像获取、显示和保存</a:t>
            </a:r>
            <a:endParaRPr lang="en-US" altLang="zh-CN" dirty="0"/>
          </a:p>
          <a:p>
            <a:r>
              <a:rPr lang="zh-CN" altLang="en-US" dirty="0"/>
              <a:t>思考并完成提高部分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63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先安装好</a:t>
            </a:r>
            <a:r>
              <a:rPr lang="en-US" altLang="zh-CN" dirty="0" err="1"/>
              <a:t>QTCreator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QTCreator</a:t>
            </a:r>
            <a:r>
              <a:rPr lang="zh-CN" altLang="en-US" dirty="0"/>
              <a:t>打开界面文件</a:t>
            </a:r>
            <a:r>
              <a:rPr lang="en-US" altLang="zh-CN" dirty="0" err="1"/>
              <a:t>xxx.ui</a:t>
            </a:r>
            <a:r>
              <a:rPr lang="zh-CN" altLang="en-US" dirty="0"/>
              <a:t>，编辑界面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0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1132</Words>
  <Application>Microsoft Office PowerPoint</Application>
  <PresentationFormat>宽屏</PresentationFormat>
  <Paragraphs>113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实验五、电子相机的制作</vt:lpstr>
      <vt:lpstr>实验目标</vt:lpstr>
      <vt:lpstr>实验原料</vt:lpstr>
      <vt:lpstr>实验原料详细介绍之摄像头测试程序</vt:lpstr>
      <vt:lpstr>实验原料详细介绍之摄像头模块 </vt:lpstr>
      <vt:lpstr>实验原料详细介绍之QT电子相册例程</vt:lpstr>
      <vt:lpstr>实验原料详细介绍之YUV422-&gt;RGB888的函数源码</vt:lpstr>
      <vt:lpstr>实验步骤</vt:lpstr>
      <vt:lpstr>编辑界面</vt:lpstr>
      <vt:lpstr>编辑界面</vt:lpstr>
      <vt:lpstr>编辑界面</vt:lpstr>
      <vt:lpstr>编辑界面</vt:lpstr>
      <vt:lpstr>编辑界面</vt:lpstr>
      <vt:lpstr>编辑界面</vt:lpstr>
      <vt:lpstr>编辑界面</vt:lpstr>
      <vt:lpstr>创建和编写函数</vt:lpstr>
      <vt:lpstr>创建和编写函数</vt:lpstr>
      <vt:lpstr>创建和编写函数</vt:lpstr>
      <vt:lpstr>绑定按钮</vt:lpstr>
      <vt:lpstr>绑定按钮</vt:lpstr>
      <vt:lpstr>绑定按钮</vt:lpstr>
      <vt:lpstr>实验要完成的部分</vt:lpstr>
      <vt:lpstr>实验要完成的部分</vt:lpstr>
      <vt:lpstr>实验知识点说明</vt:lpstr>
      <vt:lpstr>实验知识点说明</vt:lpstr>
      <vt:lpstr>验收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实验五、电子相机的制作</dc:title>
  <dc:creator>Pagady Chen</dc:creator>
  <cp:lastModifiedBy>Pagady Chen</cp:lastModifiedBy>
  <cp:revision>40</cp:revision>
  <dcterms:created xsi:type="dcterms:W3CDTF">2019-05-09T04:33:58Z</dcterms:created>
  <dcterms:modified xsi:type="dcterms:W3CDTF">2020-07-21T13:17:53Z</dcterms:modified>
</cp:coreProperties>
</file>