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75" r:id="rId3"/>
    <p:sldId id="289" r:id="rId4"/>
    <p:sldId id="293" r:id="rId5"/>
    <p:sldId id="279" r:id="rId6"/>
    <p:sldId id="285" r:id="rId7"/>
    <p:sldId id="267" r:id="rId8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D5EC"/>
    <a:srgbClr val="D8BD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526" autoAdjust="0"/>
    <p:restoredTop sz="97944" autoAdjust="0"/>
  </p:normalViewPr>
  <p:slideViewPr>
    <p:cSldViewPr showGuides="1">
      <p:cViewPr varScale="1">
        <p:scale>
          <a:sx n="64" d="100"/>
          <a:sy n="64" d="100"/>
        </p:scale>
        <p:origin x="384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21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80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01453-AFE9-4D93-94C5-4C3FFCF1785C}" type="datetimeFigureOut">
              <a:rPr lang="zh-CN" altLang="en-US" smtClean="0"/>
              <a:pPr/>
              <a:t>2021/3/20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89547-F936-466A-8CE2-C5580B176F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345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亮亮图文旗舰店</a:t>
            </a:r>
            <a:r>
              <a:rPr lang="en-US" altLang="zh-CN" smtClean="0"/>
              <a:t>https://liangliangtuwen.tmall.com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89547-F936-466A-8CE2-C5580B176FA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6E01-645A-4469-9E83-F545AEB5AF15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9113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B41F-0F26-4C29-A1AA-7695ACC2D451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9370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E24BD-AA56-4DA4-9904-02F2B5C22886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32696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F58B5-284E-467B-A323-07B63D7AFEA9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92770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371F-8A4D-446E-848B-FA8ED0F8C153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63076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95B3-F28A-4AB8-B0EB-842E0CC5472B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14893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9A88D-AA4D-4A63-97CA-2E15342BFE82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8988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337ED-1B3A-453C-AF9F-739756FF2635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7996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AC11-6E07-4C41-8A12-23F69B43BDC6}" type="slidenum">
              <a:rPr lang="zh-CN" altLang="zh-CN" smtClean="0"/>
              <a:pPr/>
              <a:t>‹#›</a:t>
            </a:fld>
            <a:endParaRPr lang="zh-CN" altLang="zh-CN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43000"/>
            <a:ext cx="12192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708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E601-B19C-43F1-AE0A-D1AF32F50DE2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3023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53BB-051D-465D-B2B4-64F2B8C862EA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74993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63E66-BCB1-46F0-A13C-F9507FD97635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4170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image" Target="../media/image12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11" Type="http://schemas.openxmlformats.org/officeDocument/2006/relationships/image" Target="../media/image11.jpg"/><Relationship Id="rId5" Type="http://schemas.openxmlformats.org/officeDocument/2006/relationships/image" Target="../media/image1.jpeg"/><Relationship Id="rId10" Type="http://schemas.openxmlformats.org/officeDocument/2006/relationships/image" Target="../media/image10.png"/><Relationship Id="rId4" Type="http://schemas.microsoft.com/office/2007/relationships/hdphoto" Target="../media/hdphoto2.wdp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9.jpg"/><Relationship Id="rId3" Type="http://schemas.microsoft.com/office/2007/relationships/hdphoto" Target="../media/hdphoto2.wdp"/><Relationship Id="rId7" Type="http://schemas.openxmlformats.org/officeDocument/2006/relationships/image" Target="../media/image15.png"/><Relationship Id="rId12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5" Type="http://schemas.openxmlformats.org/officeDocument/2006/relationships/image" Target="../media/image21.png"/><Relationship Id="rId10" Type="http://schemas.openxmlformats.org/officeDocument/2006/relationships/image" Target="../media/image17.jpeg"/><Relationship Id="rId4" Type="http://schemas.openxmlformats.org/officeDocument/2006/relationships/image" Target="../media/image1.jpeg"/><Relationship Id="rId9" Type="http://schemas.openxmlformats.org/officeDocument/2006/relationships/image" Target="../media/image16.jpeg"/><Relationship Id="rId14" Type="http://schemas.openxmlformats.org/officeDocument/2006/relationships/image" Target="../media/image20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0.png"/><Relationship Id="rId5" Type="http://schemas.openxmlformats.org/officeDocument/2006/relationships/image" Target="../media/image22.jpeg"/><Relationship Id="rId10" Type="http://schemas.openxmlformats.org/officeDocument/2006/relationships/image" Target="../media/image18.png"/><Relationship Id="rId4" Type="http://schemas.openxmlformats.org/officeDocument/2006/relationships/image" Target="../media/image1.jpeg"/><Relationship Id="rId9" Type="http://schemas.openxmlformats.org/officeDocument/2006/relationships/image" Target="../media/image24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13" Type="http://schemas.openxmlformats.org/officeDocument/2006/relationships/image" Target="../media/image30.jpg"/><Relationship Id="rId3" Type="http://schemas.microsoft.com/office/2007/relationships/hdphoto" Target="../media/hdphoto2.wdp"/><Relationship Id="rId7" Type="http://schemas.microsoft.com/office/2007/relationships/hdphoto" Target="../media/hdphoto3.wdp"/><Relationship Id="rId12" Type="http://schemas.openxmlformats.org/officeDocument/2006/relationships/image" Target="../media/image10.png"/><Relationship Id="rId2" Type="http://schemas.openxmlformats.org/officeDocument/2006/relationships/image" Target="../media/image6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29.png"/><Relationship Id="rId5" Type="http://schemas.openxmlformats.org/officeDocument/2006/relationships/image" Target="../media/image25.jpeg"/><Relationship Id="rId15" Type="http://schemas.openxmlformats.org/officeDocument/2006/relationships/image" Target="../media/image32.png"/><Relationship Id="rId10" Type="http://schemas.openxmlformats.org/officeDocument/2006/relationships/image" Target="../media/image28.jpeg"/><Relationship Id="rId4" Type="http://schemas.openxmlformats.org/officeDocument/2006/relationships/image" Target="../media/image1.jpeg"/><Relationship Id="rId9" Type="http://schemas.openxmlformats.org/officeDocument/2006/relationships/image" Target="../media/image27.png"/><Relationship Id="rId1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13" Type="http://schemas.openxmlformats.org/officeDocument/2006/relationships/image" Target="../media/image37.png"/><Relationship Id="rId3" Type="http://schemas.openxmlformats.org/officeDocument/2006/relationships/image" Target="../media/image6.png"/><Relationship Id="rId7" Type="http://schemas.microsoft.com/office/2007/relationships/hdphoto" Target="../media/hdphoto4.wdp"/><Relationship Id="rId12" Type="http://schemas.openxmlformats.org/officeDocument/2006/relationships/image" Target="../media/image10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29.png"/><Relationship Id="rId5" Type="http://schemas.openxmlformats.org/officeDocument/2006/relationships/image" Target="../media/image1.jpeg"/><Relationship Id="rId10" Type="http://schemas.microsoft.com/office/2007/relationships/hdphoto" Target="../media/hdphoto3.wdp"/><Relationship Id="rId4" Type="http://schemas.microsoft.com/office/2007/relationships/hdphoto" Target="../media/hdphoto2.wdp"/><Relationship Id="rId9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4511825" y="3500438"/>
            <a:ext cx="6984776" cy="117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3600" dirty="0" smtClean="0">
                <a:blipFill>
                  <a:blip r:embed="rId2"/>
                  <a:tile tx="0" ty="0" sx="100000" sy="100000" flip="none" algn="tl"/>
                </a:blipFill>
                <a:latin typeface="华文新魏" panose="02010800040101010101" pitchFamily="2" charset="-122"/>
                <a:ea typeface="华文新魏" panose="02010800040101010101" pitchFamily="2" charset="-122"/>
              </a:rPr>
              <a:t>Python in Greek mythology</a:t>
            </a:r>
            <a:endParaRPr lang="en-US" sz="4800" dirty="0">
              <a:blipFill>
                <a:blip r:embed="rId2"/>
                <a:tile tx="0" ty="0" sx="100000" sy="100000" flip="none" algn="tl"/>
              </a:blip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r" eaLnBrk="1" hangingPunct="1">
              <a:lnSpc>
                <a:spcPct val="110000"/>
              </a:lnSpc>
            </a:pPr>
            <a:r>
              <a:rPr lang="en-US" altLang="zh-CN" sz="2800" dirty="0" smtClean="0">
                <a:blipFill>
                  <a:blip r:embed="rId2"/>
                  <a:tile tx="0" ty="0" sx="100000" sy="100000" flip="none" algn="tl"/>
                </a:blipFill>
                <a:latin typeface="华文新魏" panose="02010800040101010101" pitchFamily="2" charset="-122"/>
                <a:ea typeface="华文新魏" panose="02010800040101010101" pitchFamily="2" charset="-122"/>
              </a:rPr>
              <a:t>Group 1</a:t>
            </a:r>
            <a:endParaRPr lang="en-US" sz="3600" dirty="0">
              <a:blipFill>
                <a:blip r:embed="rId2"/>
                <a:tile tx="0" ty="0" sx="100000" sy="100000" flip="none" algn="tl"/>
              </a:blip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772741" y="0"/>
            <a:ext cx="4619626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stelsSmoot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02829" y="511144"/>
            <a:ext cx="1716907" cy="141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78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图片 56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11405" y="2088205"/>
            <a:ext cx="5234766" cy="4149108"/>
          </a:xfrm>
          <a:prstGeom prst="rect">
            <a:avLst/>
          </a:prstGeom>
        </p:spPr>
      </p:pic>
      <p:sp>
        <p:nvSpPr>
          <p:cNvPr id="46" name="等腰三角形 45"/>
          <p:cNvSpPr/>
          <p:nvPr/>
        </p:nvSpPr>
        <p:spPr>
          <a:xfrm>
            <a:off x="4468324" y="4590011"/>
            <a:ext cx="705134" cy="283175"/>
          </a:xfrm>
          <a:prstGeom prst="triangle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29552" y="357173"/>
            <a:ext cx="7607595" cy="793169"/>
            <a:chOff x="729552" y="357173"/>
            <a:chExt cx="7607595" cy="793169"/>
          </a:xfrm>
        </p:grpSpPr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backgroundMark x1="16667" y1="58150" x2="32857" y2="74890"/>
                          <a14:backgroundMark x1="76667" y1="94273" x2="476" y2="23789"/>
                          <a14:backgroundMark x1="7143" y1="40529" x2="13810" y2="86344"/>
                          <a14:backgroundMark x1="23333" y1="76652" x2="40476" y2="73128"/>
                          <a14:backgroundMark x1="81905" y1="96916" x2="10476" y2="86344"/>
                          <a14:backgroundMark x1="3810" y1="11013" x2="81429" y2="11013"/>
                          <a14:backgroundMark x1="77143" y1="14537" x2="92857" y2="8634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603550" y="357173"/>
              <a:ext cx="733597" cy="792984"/>
            </a:xfrm>
            <a:prstGeom prst="rect">
              <a:avLst/>
            </a:prstGeom>
          </p:spPr>
        </p:pic>
        <p:sp>
          <p:nvSpPr>
            <p:cNvPr id="44" name="文本框 43"/>
            <p:cNvSpPr txBox="1"/>
            <p:nvPr/>
          </p:nvSpPr>
          <p:spPr>
            <a:xfrm>
              <a:off x="729552" y="393212"/>
              <a:ext cx="6873998" cy="757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3600" dirty="0" smtClean="0">
                  <a:blipFill>
                    <a:blip r:embed="rId5">
                      <a:alphaModFix amt="95000"/>
                    </a:blip>
                    <a:tile tx="0" ty="0" sx="100000" sy="100000" flip="none" algn="tl"/>
                  </a:blipFill>
                  <a:latin typeface="华文新魏" panose="02010800040101010101" pitchFamily="2" charset="-122"/>
                  <a:ea typeface="华文新魏" panose="02010800040101010101" pitchFamily="2" charset="-122"/>
                </a:rPr>
                <a:t>Python : meaning and mythology</a:t>
              </a:r>
              <a:endParaRPr lang="zh-CN" altLang="en-US" sz="3600" dirty="0" smtClean="0">
                <a:blipFill>
                  <a:blip r:embed="rId5">
                    <a:alphaModFix amt="95000"/>
                  </a:blip>
                  <a:tile tx="0" ty="0" sx="100000" sy="100000" flip="none" algn="tl"/>
                </a:blip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791671" y="2088204"/>
            <a:ext cx="3123493" cy="4149108"/>
            <a:chOff x="1791671" y="2088204"/>
            <a:chExt cx="3123493" cy="4149108"/>
          </a:xfrm>
        </p:grpSpPr>
        <p:sp>
          <p:nvSpPr>
            <p:cNvPr id="2" name="等腰三角形 1"/>
            <p:cNvSpPr/>
            <p:nvPr/>
          </p:nvSpPr>
          <p:spPr>
            <a:xfrm>
              <a:off x="1791671" y="2155835"/>
              <a:ext cx="2644313" cy="3892601"/>
            </a:xfrm>
            <a:custGeom>
              <a:avLst/>
              <a:gdLst>
                <a:gd name="connsiteX0" fmla="*/ 0 w 1879701"/>
                <a:gd name="connsiteY0" fmla="*/ 4121201 h 4121201"/>
                <a:gd name="connsiteX1" fmla="*/ 939851 w 1879701"/>
                <a:gd name="connsiteY1" fmla="*/ 0 h 4121201"/>
                <a:gd name="connsiteX2" fmla="*/ 1879701 w 1879701"/>
                <a:gd name="connsiteY2" fmla="*/ 4121201 h 4121201"/>
                <a:gd name="connsiteX3" fmla="*/ 0 w 1879701"/>
                <a:gd name="connsiteY3" fmla="*/ 4121201 h 4121201"/>
                <a:gd name="connsiteX0" fmla="*/ 0 w 1879701"/>
                <a:gd name="connsiteY0" fmla="*/ 4134648 h 4134648"/>
                <a:gd name="connsiteX1" fmla="*/ 1343263 w 1879701"/>
                <a:gd name="connsiteY1" fmla="*/ 0 h 4134648"/>
                <a:gd name="connsiteX2" fmla="*/ 1879701 w 1879701"/>
                <a:gd name="connsiteY2" fmla="*/ 4134648 h 4134648"/>
                <a:gd name="connsiteX3" fmla="*/ 0 w 1879701"/>
                <a:gd name="connsiteY3" fmla="*/ 4134648 h 4134648"/>
                <a:gd name="connsiteX0" fmla="*/ 0 w 3399219"/>
                <a:gd name="connsiteY0" fmla="*/ 3879154 h 4134648"/>
                <a:gd name="connsiteX1" fmla="*/ 2862781 w 3399219"/>
                <a:gd name="connsiteY1" fmla="*/ 0 h 4134648"/>
                <a:gd name="connsiteX2" fmla="*/ 3399219 w 3399219"/>
                <a:gd name="connsiteY2" fmla="*/ 4134648 h 4134648"/>
                <a:gd name="connsiteX3" fmla="*/ 0 w 3399219"/>
                <a:gd name="connsiteY3" fmla="*/ 3879154 h 4134648"/>
                <a:gd name="connsiteX0" fmla="*/ 0 w 2862781"/>
                <a:gd name="connsiteY0" fmla="*/ 3879154 h 3879154"/>
                <a:gd name="connsiteX1" fmla="*/ 2862781 w 2862781"/>
                <a:gd name="connsiteY1" fmla="*/ 0 h 3879154"/>
                <a:gd name="connsiteX2" fmla="*/ 2619290 w 2862781"/>
                <a:gd name="connsiteY2" fmla="*/ 3650554 h 3879154"/>
                <a:gd name="connsiteX3" fmla="*/ 0 w 2862781"/>
                <a:gd name="connsiteY3" fmla="*/ 3879154 h 3879154"/>
                <a:gd name="connsiteX0" fmla="*/ 0 w 2995807"/>
                <a:gd name="connsiteY0" fmla="*/ 3879154 h 4134648"/>
                <a:gd name="connsiteX1" fmla="*/ 2862781 w 2995807"/>
                <a:gd name="connsiteY1" fmla="*/ 0 h 4134648"/>
                <a:gd name="connsiteX2" fmla="*/ 2995807 w 2995807"/>
                <a:gd name="connsiteY2" fmla="*/ 4134648 h 4134648"/>
                <a:gd name="connsiteX3" fmla="*/ 0 w 2995807"/>
                <a:gd name="connsiteY3" fmla="*/ 3879154 h 4134648"/>
                <a:gd name="connsiteX0" fmla="*/ 0 w 2995807"/>
                <a:gd name="connsiteY0" fmla="*/ 3637107 h 3892601"/>
                <a:gd name="connsiteX1" fmla="*/ 2930016 w 2995807"/>
                <a:gd name="connsiteY1" fmla="*/ 0 h 3892601"/>
                <a:gd name="connsiteX2" fmla="*/ 2995807 w 2995807"/>
                <a:gd name="connsiteY2" fmla="*/ 3892601 h 3892601"/>
                <a:gd name="connsiteX3" fmla="*/ 0 w 2995807"/>
                <a:gd name="connsiteY3" fmla="*/ 3637107 h 3892601"/>
                <a:gd name="connsiteX0" fmla="*/ 0 w 2726865"/>
                <a:gd name="connsiteY0" fmla="*/ 3596765 h 3892601"/>
                <a:gd name="connsiteX1" fmla="*/ 2661074 w 2726865"/>
                <a:gd name="connsiteY1" fmla="*/ 0 h 3892601"/>
                <a:gd name="connsiteX2" fmla="*/ 2726865 w 2726865"/>
                <a:gd name="connsiteY2" fmla="*/ 3892601 h 3892601"/>
                <a:gd name="connsiteX3" fmla="*/ 0 w 2726865"/>
                <a:gd name="connsiteY3" fmla="*/ 3596765 h 3892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26865" h="3892601">
                  <a:moveTo>
                    <a:pt x="0" y="3596765"/>
                  </a:moveTo>
                  <a:lnTo>
                    <a:pt x="2661074" y="0"/>
                  </a:lnTo>
                  <a:lnTo>
                    <a:pt x="2726865" y="3892601"/>
                  </a:lnTo>
                  <a:lnTo>
                    <a:pt x="0" y="3596765"/>
                  </a:lnTo>
                  <a:close/>
                </a:path>
              </a:pathLst>
            </a:custGeom>
            <a:effectLst>
              <a:outerShdw blurRad="50800" dist="635000" dir="168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7" name="图片 3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780"/>
            <a:stretch/>
          </p:blipFill>
          <p:spPr>
            <a:xfrm>
              <a:off x="1879203" y="2260127"/>
              <a:ext cx="2948429" cy="3788309"/>
            </a:xfrm>
            <a:prstGeom prst="rect">
              <a:avLst/>
            </a:prstGeom>
          </p:spPr>
        </p:pic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artisticPastelsSmooth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794665" y="2088204"/>
              <a:ext cx="3120499" cy="4149108"/>
            </a:xfrm>
            <a:prstGeom prst="rect">
              <a:avLst/>
            </a:prstGeom>
          </p:spPr>
        </p:pic>
      </p:grpSp>
      <p:sp>
        <p:nvSpPr>
          <p:cNvPr id="41" name="文本框 40"/>
          <p:cNvSpPr txBox="1"/>
          <p:nvPr/>
        </p:nvSpPr>
        <p:spPr>
          <a:xfrm>
            <a:off x="938553" y="1196752"/>
            <a:ext cx="10204389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>
                <a:blipFill>
                  <a:blip r:embed="rId5">
                    <a:alphaModFix amt="95000"/>
                  </a:blip>
                  <a:tile tx="0" ty="0" sx="100000" sy="100000" flip="none" algn="tl"/>
                </a:blip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 altLang="zh-CN" sz="2400" dirty="0"/>
              <a:t>English words, meaning giant snake, boa constrictor</a:t>
            </a:r>
            <a:r>
              <a:rPr lang="en-US" altLang="zh-CN" sz="2400" dirty="0" smtClean="0"/>
              <a:t>.</a:t>
            </a:r>
          </a:p>
          <a:p>
            <a:pPr algn="ctr">
              <a:lnSpc>
                <a:spcPct val="110000"/>
              </a:lnSpc>
            </a:pPr>
            <a:r>
              <a:rPr lang="en-US" altLang="zh-CN" sz="2400" dirty="0"/>
              <a:t>——</a:t>
            </a:r>
            <a:r>
              <a:rPr lang="en-US" altLang="zh-CN" sz="2400" dirty="0" smtClean="0"/>
              <a:t>Originally from Greek mythology</a:t>
            </a:r>
            <a:endParaRPr lang="zh-CN" altLang="en-US" sz="2400" dirty="0"/>
          </a:p>
        </p:txBody>
      </p:sp>
      <p:sp>
        <p:nvSpPr>
          <p:cNvPr id="51" name="文本框 50"/>
          <p:cNvSpPr txBox="1"/>
          <p:nvPr/>
        </p:nvSpPr>
        <p:spPr>
          <a:xfrm>
            <a:off x="8308209" y="2779743"/>
            <a:ext cx="20813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blipFill>
                  <a:blip r:embed="rId5">
                    <a:alphaModFix amt="95000"/>
                  </a:blip>
                  <a:tile tx="0" ty="0" sx="100000" sy="100000" flip="none" algn="tl"/>
                </a:blipFill>
                <a:latin typeface="华文新魏" panose="02010800040101010101" pitchFamily="2" charset="-122"/>
                <a:ea typeface="华文新魏" panose="02010800040101010101" pitchFamily="2" charset="-122"/>
              </a:rPr>
              <a:t>Apollo fought </a:t>
            </a:r>
            <a:r>
              <a:rPr lang="en-US" altLang="zh-CN" sz="2800" b="1" dirty="0">
                <a:blipFill>
                  <a:blip r:embed="rId5">
                    <a:alphaModFix amt="95000"/>
                  </a:blip>
                  <a:tile tx="0" ty="0" sx="100000" sy="100000" flip="none" algn="tl"/>
                </a:blipFill>
                <a:latin typeface="华文新魏" panose="02010800040101010101" pitchFamily="2" charset="-122"/>
                <a:ea typeface="华文新魏" panose="02010800040101010101" pitchFamily="2" charset="-122"/>
              </a:rPr>
              <a:t>with a female </a:t>
            </a:r>
            <a:r>
              <a:rPr lang="en-US" altLang="zh-CN" sz="2800" b="1" dirty="0" smtClean="0">
                <a:blipFill>
                  <a:blip r:embed="rId5">
                    <a:alphaModFix amt="95000"/>
                  </a:blip>
                  <a:tile tx="0" ty="0" sx="100000" sy="100000" flip="none" algn="tl"/>
                </a:blipFill>
                <a:latin typeface="华文新魏" panose="02010800040101010101" pitchFamily="2" charset="-122"/>
                <a:ea typeface="华文新魏" panose="02010800040101010101" pitchFamily="2" charset="-122"/>
              </a:rPr>
              <a:t>giant snake </a:t>
            </a:r>
            <a:r>
              <a:rPr lang="en-US" altLang="zh-CN" sz="2800" b="1" dirty="0">
                <a:blipFill>
                  <a:blip r:embed="rId5">
                    <a:alphaModFix amt="95000"/>
                  </a:blip>
                  <a:tile tx="0" ty="0" sx="100000" sy="100000" flip="none" algn="tl"/>
                </a:blipFill>
                <a:latin typeface="华文新魏" panose="02010800040101010101" pitchFamily="2" charset="-122"/>
                <a:ea typeface="华文新魏" panose="02010800040101010101" pitchFamily="2" charset="-122"/>
              </a:rPr>
              <a:t>in Delphi</a:t>
            </a:r>
            <a:endParaRPr lang="zh-CN" altLang="en-US" sz="2800" b="1" dirty="0">
              <a:blipFill>
                <a:blip r:embed="rId5">
                  <a:alphaModFix amt="95000"/>
                </a:blip>
                <a:tile tx="0" ty="0" sx="100000" sy="100000" flip="none" algn="tl"/>
              </a:blip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7" name="Freeform 590"/>
          <p:cNvSpPr>
            <a:spLocks noEditPoints="1"/>
          </p:cNvSpPr>
          <p:nvPr/>
        </p:nvSpPr>
        <p:spPr bwMode="auto">
          <a:xfrm rot="10800000">
            <a:off x="10848528" y="5514856"/>
            <a:ext cx="637376" cy="724831"/>
          </a:xfrm>
          <a:custGeom>
            <a:avLst/>
            <a:gdLst>
              <a:gd name="T0" fmla="*/ 30 w 191"/>
              <a:gd name="T1" fmla="*/ 33 h 190"/>
              <a:gd name="T2" fmla="*/ 145 w 191"/>
              <a:gd name="T3" fmla="*/ 14 h 190"/>
              <a:gd name="T4" fmla="*/ 104 w 191"/>
              <a:gd name="T5" fmla="*/ 187 h 190"/>
              <a:gd name="T6" fmla="*/ 11 w 191"/>
              <a:gd name="T7" fmla="*/ 144 h 190"/>
              <a:gd name="T8" fmla="*/ 11 w 191"/>
              <a:gd name="T9" fmla="*/ 141 h 190"/>
              <a:gd name="T10" fmla="*/ 60 w 191"/>
              <a:gd name="T11" fmla="*/ 187 h 190"/>
              <a:gd name="T12" fmla="*/ 47 w 191"/>
              <a:gd name="T13" fmla="*/ 170 h 190"/>
              <a:gd name="T14" fmla="*/ 43 w 191"/>
              <a:gd name="T15" fmla="*/ 167 h 190"/>
              <a:gd name="T16" fmla="*/ 56 w 191"/>
              <a:gd name="T17" fmla="*/ 166 h 190"/>
              <a:gd name="T18" fmla="*/ 12 w 191"/>
              <a:gd name="T19" fmla="*/ 96 h 190"/>
              <a:gd name="T20" fmla="*/ 59 w 191"/>
              <a:gd name="T21" fmla="*/ 32 h 190"/>
              <a:gd name="T22" fmla="*/ 23 w 191"/>
              <a:gd name="T23" fmla="*/ 44 h 190"/>
              <a:gd name="T24" fmla="*/ 47 w 191"/>
              <a:gd name="T25" fmla="*/ 51 h 190"/>
              <a:gd name="T26" fmla="*/ 36 w 191"/>
              <a:gd name="T27" fmla="*/ 139 h 190"/>
              <a:gd name="T28" fmla="*/ 33 w 191"/>
              <a:gd name="T29" fmla="*/ 85 h 190"/>
              <a:gd name="T30" fmla="*/ 28 w 191"/>
              <a:gd name="T31" fmla="*/ 126 h 190"/>
              <a:gd name="T32" fmla="*/ 39 w 191"/>
              <a:gd name="T33" fmla="*/ 152 h 190"/>
              <a:gd name="T34" fmla="*/ 81 w 191"/>
              <a:gd name="T35" fmla="*/ 165 h 190"/>
              <a:gd name="T36" fmla="*/ 35 w 191"/>
              <a:gd name="T37" fmla="*/ 111 h 190"/>
              <a:gd name="T38" fmla="*/ 39 w 191"/>
              <a:gd name="T39" fmla="*/ 96 h 190"/>
              <a:gd name="T40" fmla="*/ 80 w 191"/>
              <a:gd name="T41" fmla="*/ 161 h 190"/>
              <a:gd name="T42" fmla="*/ 47 w 191"/>
              <a:gd name="T43" fmla="*/ 133 h 190"/>
              <a:gd name="T44" fmla="*/ 47 w 191"/>
              <a:gd name="T45" fmla="*/ 129 h 190"/>
              <a:gd name="T46" fmla="*/ 76 w 191"/>
              <a:gd name="T47" fmla="*/ 146 h 190"/>
              <a:gd name="T48" fmla="*/ 64 w 191"/>
              <a:gd name="T49" fmla="*/ 132 h 190"/>
              <a:gd name="T50" fmla="*/ 57 w 191"/>
              <a:gd name="T51" fmla="*/ 116 h 190"/>
              <a:gd name="T52" fmla="*/ 44 w 191"/>
              <a:gd name="T53" fmla="*/ 92 h 190"/>
              <a:gd name="T54" fmla="*/ 48 w 191"/>
              <a:gd name="T55" fmla="*/ 123 h 190"/>
              <a:gd name="T56" fmla="*/ 62 w 191"/>
              <a:gd name="T57" fmla="*/ 53 h 190"/>
              <a:gd name="T58" fmla="*/ 85 w 191"/>
              <a:gd name="T59" fmla="*/ 38 h 190"/>
              <a:gd name="T60" fmla="*/ 56 w 191"/>
              <a:gd name="T61" fmla="*/ 93 h 190"/>
              <a:gd name="T62" fmla="*/ 83 w 191"/>
              <a:gd name="T63" fmla="*/ 133 h 190"/>
              <a:gd name="T64" fmla="*/ 63 w 191"/>
              <a:gd name="T65" fmla="*/ 104 h 190"/>
              <a:gd name="T66" fmla="*/ 58 w 191"/>
              <a:gd name="T67" fmla="*/ 40 h 190"/>
              <a:gd name="T68" fmla="*/ 87 w 191"/>
              <a:gd name="T69" fmla="*/ 154 h 190"/>
              <a:gd name="T70" fmla="*/ 111 w 191"/>
              <a:gd name="T71" fmla="*/ 76 h 190"/>
              <a:gd name="T72" fmla="*/ 69 w 191"/>
              <a:gd name="T73" fmla="*/ 102 h 190"/>
              <a:gd name="T74" fmla="*/ 86 w 191"/>
              <a:gd name="T75" fmla="*/ 123 h 190"/>
              <a:gd name="T76" fmla="*/ 90 w 191"/>
              <a:gd name="T77" fmla="*/ 104 h 190"/>
              <a:gd name="T78" fmla="*/ 71 w 191"/>
              <a:gd name="T79" fmla="*/ 62 h 190"/>
              <a:gd name="T80" fmla="*/ 106 w 191"/>
              <a:gd name="T81" fmla="*/ 38 h 190"/>
              <a:gd name="T82" fmla="*/ 73 w 191"/>
              <a:gd name="T83" fmla="*/ 27 h 190"/>
              <a:gd name="T84" fmla="*/ 104 w 191"/>
              <a:gd name="T85" fmla="*/ 21 h 190"/>
              <a:gd name="T86" fmla="*/ 89 w 191"/>
              <a:gd name="T87" fmla="*/ 94 h 190"/>
              <a:gd name="T88" fmla="*/ 136 w 191"/>
              <a:gd name="T89" fmla="*/ 15 h 190"/>
              <a:gd name="T90" fmla="*/ 90 w 191"/>
              <a:gd name="T91" fmla="*/ 95 h 190"/>
              <a:gd name="T92" fmla="*/ 123 w 191"/>
              <a:gd name="T93" fmla="*/ 133 h 190"/>
              <a:gd name="T94" fmla="*/ 118 w 191"/>
              <a:gd name="T95" fmla="*/ 162 h 190"/>
              <a:gd name="T96" fmla="*/ 127 w 191"/>
              <a:gd name="T97" fmla="*/ 22 h 190"/>
              <a:gd name="T98" fmla="*/ 148 w 191"/>
              <a:gd name="T99" fmla="*/ 23 h 190"/>
              <a:gd name="T100" fmla="*/ 121 w 191"/>
              <a:gd name="T101" fmla="*/ 147 h 190"/>
              <a:gd name="T102" fmla="*/ 114 w 191"/>
              <a:gd name="T103" fmla="*/ 20 h 190"/>
              <a:gd name="T104" fmla="*/ 134 w 191"/>
              <a:gd name="T105" fmla="*/ 117 h 190"/>
              <a:gd name="T106" fmla="*/ 115 w 191"/>
              <a:gd name="T107" fmla="*/ 165 h 190"/>
              <a:gd name="T108" fmla="*/ 136 w 191"/>
              <a:gd name="T109" fmla="*/ 139 h 190"/>
              <a:gd name="T110" fmla="*/ 162 w 191"/>
              <a:gd name="T111" fmla="*/ 119 h 190"/>
              <a:gd name="T112" fmla="*/ 129 w 191"/>
              <a:gd name="T113" fmla="*/ 149 h 190"/>
              <a:gd name="T114" fmla="*/ 149 w 191"/>
              <a:gd name="T115" fmla="*/ 111 h 190"/>
              <a:gd name="T116" fmla="*/ 144 w 191"/>
              <a:gd name="T117" fmla="*/ 157 h 190"/>
              <a:gd name="T118" fmla="*/ 179 w 191"/>
              <a:gd name="T119" fmla="*/ 120 h 190"/>
              <a:gd name="T120" fmla="*/ 160 w 191"/>
              <a:gd name="T121" fmla="*/ 59 h 190"/>
              <a:gd name="T122" fmla="*/ 164 w 191"/>
              <a:gd name="T123" fmla="*/ 72 h 190"/>
              <a:gd name="T124" fmla="*/ 170 w 191"/>
              <a:gd name="T125" fmla="*/ 8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1" h="190">
                <a:moveTo>
                  <a:pt x="7" y="140"/>
                </a:moveTo>
                <a:cubicBezTo>
                  <a:pt x="7" y="139"/>
                  <a:pt x="7" y="139"/>
                  <a:pt x="8" y="139"/>
                </a:cubicBezTo>
                <a:cubicBezTo>
                  <a:pt x="8" y="138"/>
                  <a:pt x="6" y="137"/>
                  <a:pt x="6" y="135"/>
                </a:cubicBezTo>
                <a:cubicBezTo>
                  <a:pt x="6" y="135"/>
                  <a:pt x="6" y="136"/>
                  <a:pt x="6" y="135"/>
                </a:cubicBezTo>
                <a:cubicBezTo>
                  <a:pt x="5" y="132"/>
                  <a:pt x="3" y="128"/>
                  <a:pt x="2" y="124"/>
                </a:cubicBezTo>
                <a:cubicBezTo>
                  <a:pt x="2" y="124"/>
                  <a:pt x="2" y="124"/>
                  <a:pt x="2" y="123"/>
                </a:cubicBezTo>
                <a:cubicBezTo>
                  <a:pt x="2" y="121"/>
                  <a:pt x="1" y="120"/>
                  <a:pt x="1" y="118"/>
                </a:cubicBezTo>
                <a:cubicBezTo>
                  <a:pt x="0" y="114"/>
                  <a:pt x="0" y="108"/>
                  <a:pt x="1" y="104"/>
                </a:cubicBezTo>
                <a:cubicBezTo>
                  <a:pt x="1" y="103"/>
                  <a:pt x="0" y="104"/>
                  <a:pt x="0" y="103"/>
                </a:cubicBezTo>
                <a:cubicBezTo>
                  <a:pt x="0" y="103"/>
                  <a:pt x="0" y="103"/>
                  <a:pt x="1" y="103"/>
                </a:cubicBezTo>
                <a:cubicBezTo>
                  <a:pt x="0" y="103"/>
                  <a:pt x="1" y="102"/>
                  <a:pt x="1" y="101"/>
                </a:cubicBezTo>
                <a:cubicBezTo>
                  <a:pt x="1" y="101"/>
                  <a:pt x="0" y="101"/>
                  <a:pt x="1" y="100"/>
                </a:cubicBezTo>
                <a:cubicBezTo>
                  <a:pt x="2" y="98"/>
                  <a:pt x="1" y="94"/>
                  <a:pt x="2" y="92"/>
                </a:cubicBezTo>
                <a:cubicBezTo>
                  <a:pt x="2" y="92"/>
                  <a:pt x="2" y="92"/>
                  <a:pt x="2" y="92"/>
                </a:cubicBezTo>
                <a:cubicBezTo>
                  <a:pt x="3" y="91"/>
                  <a:pt x="2" y="90"/>
                  <a:pt x="2" y="89"/>
                </a:cubicBezTo>
                <a:cubicBezTo>
                  <a:pt x="2" y="88"/>
                  <a:pt x="3" y="88"/>
                  <a:pt x="3" y="88"/>
                </a:cubicBezTo>
                <a:cubicBezTo>
                  <a:pt x="3" y="87"/>
                  <a:pt x="4" y="86"/>
                  <a:pt x="3" y="85"/>
                </a:cubicBezTo>
                <a:cubicBezTo>
                  <a:pt x="4" y="83"/>
                  <a:pt x="5" y="80"/>
                  <a:pt x="5" y="78"/>
                </a:cubicBezTo>
                <a:cubicBezTo>
                  <a:pt x="6" y="76"/>
                  <a:pt x="7" y="74"/>
                  <a:pt x="7" y="71"/>
                </a:cubicBezTo>
                <a:cubicBezTo>
                  <a:pt x="9" y="69"/>
                  <a:pt x="9" y="66"/>
                  <a:pt x="10" y="65"/>
                </a:cubicBezTo>
                <a:cubicBezTo>
                  <a:pt x="11" y="62"/>
                  <a:pt x="12" y="60"/>
                  <a:pt x="14" y="58"/>
                </a:cubicBezTo>
                <a:cubicBezTo>
                  <a:pt x="15" y="55"/>
                  <a:pt x="16" y="52"/>
                  <a:pt x="18" y="50"/>
                </a:cubicBezTo>
                <a:cubicBezTo>
                  <a:pt x="18" y="50"/>
                  <a:pt x="18" y="49"/>
                  <a:pt x="18" y="49"/>
                </a:cubicBezTo>
                <a:cubicBezTo>
                  <a:pt x="18" y="49"/>
                  <a:pt x="19" y="49"/>
                  <a:pt x="19" y="48"/>
                </a:cubicBezTo>
                <a:cubicBezTo>
                  <a:pt x="20" y="48"/>
                  <a:pt x="20" y="47"/>
                  <a:pt x="21" y="45"/>
                </a:cubicBezTo>
                <a:cubicBezTo>
                  <a:pt x="24" y="41"/>
                  <a:pt x="27" y="37"/>
                  <a:pt x="30" y="33"/>
                </a:cubicBezTo>
                <a:cubicBezTo>
                  <a:pt x="32" y="32"/>
                  <a:pt x="35" y="30"/>
                  <a:pt x="36" y="27"/>
                </a:cubicBezTo>
                <a:cubicBezTo>
                  <a:pt x="36" y="28"/>
                  <a:pt x="37" y="27"/>
                  <a:pt x="37" y="27"/>
                </a:cubicBezTo>
                <a:cubicBezTo>
                  <a:pt x="38" y="26"/>
                  <a:pt x="40" y="24"/>
                  <a:pt x="41" y="23"/>
                </a:cubicBezTo>
                <a:cubicBezTo>
                  <a:pt x="42" y="23"/>
                  <a:pt x="41" y="23"/>
                  <a:pt x="42" y="22"/>
                </a:cubicBezTo>
                <a:cubicBezTo>
                  <a:pt x="42" y="22"/>
                  <a:pt x="42" y="22"/>
                  <a:pt x="42" y="22"/>
                </a:cubicBezTo>
                <a:cubicBezTo>
                  <a:pt x="43" y="21"/>
                  <a:pt x="43" y="21"/>
                  <a:pt x="44" y="20"/>
                </a:cubicBezTo>
                <a:cubicBezTo>
                  <a:pt x="45" y="20"/>
                  <a:pt x="46" y="19"/>
                  <a:pt x="46" y="18"/>
                </a:cubicBezTo>
                <a:cubicBezTo>
                  <a:pt x="46" y="18"/>
                  <a:pt x="47" y="18"/>
                  <a:pt x="47" y="18"/>
                </a:cubicBezTo>
                <a:cubicBezTo>
                  <a:pt x="47" y="18"/>
                  <a:pt x="47" y="18"/>
                  <a:pt x="48" y="17"/>
                </a:cubicBezTo>
                <a:cubicBezTo>
                  <a:pt x="50" y="16"/>
                  <a:pt x="52" y="14"/>
                  <a:pt x="54" y="13"/>
                </a:cubicBezTo>
                <a:cubicBezTo>
                  <a:pt x="55" y="12"/>
                  <a:pt x="56" y="12"/>
                  <a:pt x="56" y="11"/>
                </a:cubicBezTo>
                <a:cubicBezTo>
                  <a:pt x="58" y="10"/>
                  <a:pt x="61" y="9"/>
                  <a:pt x="63" y="8"/>
                </a:cubicBezTo>
                <a:cubicBezTo>
                  <a:pt x="63" y="8"/>
                  <a:pt x="64" y="8"/>
                  <a:pt x="65" y="7"/>
                </a:cubicBezTo>
                <a:cubicBezTo>
                  <a:pt x="67" y="6"/>
                  <a:pt x="68" y="6"/>
                  <a:pt x="70" y="5"/>
                </a:cubicBezTo>
                <a:cubicBezTo>
                  <a:pt x="71" y="4"/>
                  <a:pt x="73" y="4"/>
                  <a:pt x="74" y="3"/>
                </a:cubicBezTo>
                <a:cubicBezTo>
                  <a:pt x="76" y="3"/>
                  <a:pt x="78" y="2"/>
                  <a:pt x="80" y="1"/>
                </a:cubicBezTo>
                <a:cubicBezTo>
                  <a:pt x="81" y="1"/>
                  <a:pt x="82" y="1"/>
                  <a:pt x="83" y="1"/>
                </a:cubicBezTo>
                <a:cubicBezTo>
                  <a:pt x="84" y="0"/>
                  <a:pt x="83" y="1"/>
                  <a:pt x="83" y="1"/>
                </a:cubicBezTo>
                <a:cubicBezTo>
                  <a:pt x="84" y="1"/>
                  <a:pt x="85" y="0"/>
                  <a:pt x="86" y="0"/>
                </a:cubicBezTo>
                <a:cubicBezTo>
                  <a:pt x="87" y="0"/>
                  <a:pt x="90" y="0"/>
                  <a:pt x="91" y="0"/>
                </a:cubicBezTo>
                <a:cubicBezTo>
                  <a:pt x="95" y="0"/>
                  <a:pt x="99" y="0"/>
                  <a:pt x="103" y="0"/>
                </a:cubicBezTo>
                <a:cubicBezTo>
                  <a:pt x="111" y="1"/>
                  <a:pt x="119" y="5"/>
                  <a:pt x="125" y="8"/>
                </a:cubicBezTo>
                <a:cubicBezTo>
                  <a:pt x="130" y="8"/>
                  <a:pt x="133" y="10"/>
                  <a:pt x="136" y="10"/>
                </a:cubicBezTo>
                <a:cubicBezTo>
                  <a:pt x="138" y="11"/>
                  <a:pt x="139" y="12"/>
                  <a:pt x="142" y="13"/>
                </a:cubicBezTo>
                <a:cubicBezTo>
                  <a:pt x="142" y="13"/>
                  <a:pt x="142" y="13"/>
                  <a:pt x="142" y="13"/>
                </a:cubicBezTo>
                <a:cubicBezTo>
                  <a:pt x="143" y="13"/>
                  <a:pt x="143" y="15"/>
                  <a:pt x="145" y="14"/>
                </a:cubicBezTo>
                <a:cubicBezTo>
                  <a:pt x="146" y="15"/>
                  <a:pt x="146" y="16"/>
                  <a:pt x="147" y="16"/>
                </a:cubicBezTo>
                <a:cubicBezTo>
                  <a:pt x="147" y="16"/>
                  <a:pt x="147" y="16"/>
                  <a:pt x="147" y="16"/>
                </a:cubicBezTo>
                <a:cubicBezTo>
                  <a:pt x="148" y="16"/>
                  <a:pt x="149" y="17"/>
                  <a:pt x="149" y="18"/>
                </a:cubicBezTo>
                <a:cubicBezTo>
                  <a:pt x="153" y="19"/>
                  <a:pt x="155" y="22"/>
                  <a:pt x="158" y="24"/>
                </a:cubicBezTo>
                <a:cubicBezTo>
                  <a:pt x="158" y="24"/>
                  <a:pt x="158" y="24"/>
                  <a:pt x="158" y="25"/>
                </a:cubicBezTo>
                <a:cubicBezTo>
                  <a:pt x="162" y="28"/>
                  <a:pt x="166" y="32"/>
                  <a:pt x="169" y="36"/>
                </a:cubicBezTo>
                <a:cubicBezTo>
                  <a:pt x="173" y="40"/>
                  <a:pt x="175" y="45"/>
                  <a:pt x="178" y="50"/>
                </a:cubicBezTo>
                <a:cubicBezTo>
                  <a:pt x="179" y="54"/>
                  <a:pt x="181" y="56"/>
                  <a:pt x="182" y="59"/>
                </a:cubicBezTo>
                <a:cubicBezTo>
                  <a:pt x="184" y="62"/>
                  <a:pt x="185" y="65"/>
                  <a:pt x="186" y="68"/>
                </a:cubicBezTo>
                <a:cubicBezTo>
                  <a:pt x="186" y="68"/>
                  <a:pt x="186" y="68"/>
                  <a:pt x="186" y="69"/>
                </a:cubicBezTo>
                <a:cubicBezTo>
                  <a:pt x="188" y="71"/>
                  <a:pt x="187" y="74"/>
                  <a:pt x="189" y="76"/>
                </a:cubicBezTo>
                <a:cubicBezTo>
                  <a:pt x="189" y="80"/>
                  <a:pt x="190" y="84"/>
                  <a:pt x="190" y="87"/>
                </a:cubicBezTo>
                <a:cubicBezTo>
                  <a:pt x="191" y="95"/>
                  <a:pt x="189" y="101"/>
                  <a:pt x="189" y="108"/>
                </a:cubicBezTo>
                <a:cubicBezTo>
                  <a:pt x="187" y="109"/>
                  <a:pt x="188" y="112"/>
                  <a:pt x="187" y="113"/>
                </a:cubicBezTo>
                <a:cubicBezTo>
                  <a:pt x="187" y="115"/>
                  <a:pt x="185" y="118"/>
                  <a:pt x="185" y="121"/>
                </a:cubicBezTo>
                <a:cubicBezTo>
                  <a:pt x="184" y="121"/>
                  <a:pt x="185" y="122"/>
                  <a:pt x="184" y="122"/>
                </a:cubicBezTo>
                <a:cubicBezTo>
                  <a:pt x="183" y="126"/>
                  <a:pt x="180" y="129"/>
                  <a:pt x="179" y="133"/>
                </a:cubicBezTo>
                <a:cubicBezTo>
                  <a:pt x="175" y="138"/>
                  <a:pt x="171" y="145"/>
                  <a:pt x="166" y="149"/>
                </a:cubicBezTo>
                <a:cubicBezTo>
                  <a:pt x="164" y="152"/>
                  <a:pt x="162" y="154"/>
                  <a:pt x="159" y="156"/>
                </a:cubicBezTo>
                <a:cubicBezTo>
                  <a:pt x="156" y="159"/>
                  <a:pt x="152" y="161"/>
                  <a:pt x="148" y="164"/>
                </a:cubicBezTo>
                <a:cubicBezTo>
                  <a:pt x="142" y="167"/>
                  <a:pt x="137" y="171"/>
                  <a:pt x="132" y="175"/>
                </a:cubicBezTo>
                <a:cubicBezTo>
                  <a:pt x="131" y="175"/>
                  <a:pt x="130" y="176"/>
                  <a:pt x="130" y="176"/>
                </a:cubicBezTo>
                <a:cubicBezTo>
                  <a:pt x="125" y="178"/>
                  <a:pt x="121" y="181"/>
                  <a:pt x="116" y="183"/>
                </a:cubicBezTo>
                <a:cubicBezTo>
                  <a:pt x="115" y="184"/>
                  <a:pt x="113" y="184"/>
                  <a:pt x="112" y="185"/>
                </a:cubicBezTo>
                <a:cubicBezTo>
                  <a:pt x="110" y="186"/>
                  <a:pt x="107" y="186"/>
                  <a:pt x="105" y="187"/>
                </a:cubicBezTo>
                <a:cubicBezTo>
                  <a:pt x="105" y="187"/>
                  <a:pt x="105" y="187"/>
                  <a:pt x="104" y="187"/>
                </a:cubicBezTo>
                <a:cubicBezTo>
                  <a:pt x="104" y="187"/>
                  <a:pt x="104" y="187"/>
                  <a:pt x="104" y="188"/>
                </a:cubicBezTo>
                <a:cubicBezTo>
                  <a:pt x="102" y="188"/>
                  <a:pt x="99" y="188"/>
                  <a:pt x="97" y="189"/>
                </a:cubicBezTo>
                <a:cubicBezTo>
                  <a:pt x="91" y="190"/>
                  <a:pt x="84" y="190"/>
                  <a:pt x="77" y="190"/>
                </a:cubicBezTo>
                <a:cubicBezTo>
                  <a:pt x="74" y="190"/>
                  <a:pt x="70" y="190"/>
                  <a:pt x="67" y="189"/>
                </a:cubicBezTo>
                <a:cubicBezTo>
                  <a:pt x="63" y="189"/>
                  <a:pt x="58" y="187"/>
                  <a:pt x="54" y="186"/>
                </a:cubicBezTo>
                <a:cubicBezTo>
                  <a:pt x="53" y="186"/>
                  <a:pt x="51" y="186"/>
                  <a:pt x="50" y="185"/>
                </a:cubicBezTo>
                <a:cubicBezTo>
                  <a:pt x="49" y="185"/>
                  <a:pt x="48" y="184"/>
                  <a:pt x="48" y="184"/>
                </a:cubicBezTo>
                <a:cubicBezTo>
                  <a:pt x="47" y="184"/>
                  <a:pt x="46" y="183"/>
                  <a:pt x="44" y="183"/>
                </a:cubicBezTo>
                <a:cubicBezTo>
                  <a:pt x="43" y="181"/>
                  <a:pt x="40" y="181"/>
                  <a:pt x="39" y="179"/>
                </a:cubicBezTo>
                <a:cubicBezTo>
                  <a:pt x="38" y="179"/>
                  <a:pt x="38" y="179"/>
                  <a:pt x="38" y="180"/>
                </a:cubicBezTo>
                <a:cubicBezTo>
                  <a:pt x="37" y="179"/>
                  <a:pt x="36" y="178"/>
                  <a:pt x="35" y="178"/>
                </a:cubicBezTo>
                <a:cubicBezTo>
                  <a:pt x="35" y="177"/>
                  <a:pt x="33" y="176"/>
                  <a:pt x="32" y="176"/>
                </a:cubicBezTo>
                <a:cubicBezTo>
                  <a:pt x="31" y="174"/>
                  <a:pt x="29" y="174"/>
                  <a:pt x="29" y="172"/>
                </a:cubicBezTo>
                <a:cubicBezTo>
                  <a:pt x="28" y="172"/>
                  <a:pt x="28" y="172"/>
                  <a:pt x="28" y="172"/>
                </a:cubicBezTo>
                <a:cubicBezTo>
                  <a:pt x="28" y="171"/>
                  <a:pt x="26" y="170"/>
                  <a:pt x="25" y="169"/>
                </a:cubicBezTo>
                <a:cubicBezTo>
                  <a:pt x="25" y="169"/>
                  <a:pt x="25" y="169"/>
                  <a:pt x="25" y="169"/>
                </a:cubicBezTo>
                <a:cubicBezTo>
                  <a:pt x="25" y="169"/>
                  <a:pt x="23" y="167"/>
                  <a:pt x="22" y="166"/>
                </a:cubicBezTo>
                <a:cubicBezTo>
                  <a:pt x="22" y="166"/>
                  <a:pt x="22" y="166"/>
                  <a:pt x="22" y="166"/>
                </a:cubicBezTo>
                <a:cubicBezTo>
                  <a:pt x="22" y="165"/>
                  <a:pt x="21" y="165"/>
                  <a:pt x="21" y="164"/>
                </a:cubicBezTo>
                <a:cubicBezTo>
                  <a:pt x="20" y="163"/>
                  <a:pt x="20" y="163"/>
                  <a:pt x="20" y="163"/>
                </a:cubicBezTo>
                <a:cubicBezTo>
                  <a:pt x="20" y="162"/>
                  <a:pt x="18" y="162"/>
                  <a:pt x="18" y="160"/>
                </a:cubicBezTo>
                <a:cubicBezTo>
                  <a:pt x="17" y="159"/>
                  <a:pt x="17" y="158"/>
                  <a:pt x="17" y="157"/>
                </a:cubicBezTo>
                <a:cubicBezTo>
                  <a:pt x="16" y="157"/>
                  <a:pt x="16" y="157"/>
                  <a:pt x="16" y="157"/>
                </a:cubicBezTo>
                <a:cubicBezTo>
                  <a:pt x="16" y="156"/>
                  <a:pt x="15" y="156"/>
                  <a:pt x="15" y="155"/>
                </a:cubicBezTo>
                <a:cubicBezTo>
                  <a:pt x="15" y="155"/>
                  <a:pt x="15" y="155"/>
                  <a:pt x="15" y="155"/>
                </a:cubicBezTo>
                <a:cubicBezTo>
                  <a:pt x="13" y="151"/>
                  <a:pt x="12" y="148"/>
                  <a:pt x="11" y="144"/>
                </a:cubicBezTo>
                <a:cubicBezTo>
                  <a:pt x="11" y="144"/>
                  <a:pt x="11" y="144"/>
                  <a:pt x="11" y="144"/>
                </a:cubicBezTo>
                <a:cubicBezTo>
                  <a:pt x="11" y="143"/>
                  <a:pt x="10" y="142"/>
                  <a:pt x="10" y="142"/>
                </a:cubicBezTo>
                <a:cubicBezTo>
                  <a:pt x="9" y="142"/>
                  <a:pt x="9" y="139"/>
                  <a:pt x="7" y="140"/>
                </a:cubicBezTo>
                <a:close/>
                <a:moveTo>
                  <a:pt x="16" y="55"/>
                </a:moveTo>
                <a:cubicBezTo>
                  <a:pt x="13" y="60"/>
                  <a:pt x="10" y="66"/>
                  <a:pt x="8" y="73"/>
                </a:cubicBezTo>
                <a:cubicBezTo>
                  <a:pt x="8" y="73"/>
                  <a:pt x="8" y="74"/>
                  <a:pt x="7" y="75"/>
                </a:cubicBezTo>
                <a:cubicBezTo>
                  <a:pt x="7" y="75"/>
                  <a:pt x="8" y="75"/>
                  <a:pt x="8" y="75"/>
                </a:cubicBezTo>
                <a:cubicBezTo>
                  <a:pt x="6" y="77"/>
                  <a:pt x="7" y="80"/>
                  <a:pt x="5" y="82"/>
                </a:cubicBezTo>
                <a:cubicBezTo>
                  <a:pt x="5" y="83"/>
                  <a:pt x="6" y="82"/>
                  <a:pt x="5" y="83"/>
                </a:cubicBezTo>
                <a:cubicBezTo>
                  <a:pt x="5" y="83"/>
                  <a:pt x="4" y="85"/>
                  <a:pt x="4" y="86"/>
                </a:cubicBezTo>
                <a:cubicBezTo>
                  <a:pt x="4" y="87"/>
                  <a:pt x="4" y="89"/>
                  <a:pt x="4" y="90"/>
                </a:cubicBezTo>
                <a:cubicBezTo>
                  <a:pt x="3" y="91"/>
                  <a:pt x="3" y="92"/>
                  <a:pt x="3" y="93"/>
                </a:cubicBezTo>
                <a:cubicBezTo>
                  <a:pt x="3" y="96"/>
                  <a:pt x="1" y="100"/>
                  <a:pt x="2" y="103"/>
                </a:cubicBezTo>
                <a:cubicBezTo>
                  <a:pt x="1" y="104"/>
                  <a:pt x="2" y="106"/>
                  <a:pt x="1" y="107"/>
                </a:cubicBezTo>
                <a:cubicBezTo>
                  <a:pt x="2" y="111"/>
                  <a:pt x="1" y="116"/>
                  <a:pt x="2" y="119"/>
                </a:cubicBezTo>
                <a:cubicBezTo>
                  <a:pt x="2" y="120"/>
                  <a:pt x="2" y="121"/>
                  <a:pt x="3" y="121"/>
                </a:cubicBezTo>
                <a:cubicBezTo>
                  <a:pt x="3" y="122"/>
                  <a:pt x="2" y="121"/>
                  <a:pt x="2" y="122"/>
                </a:cubicBezTo>
                <a:cubicBezTo>
                  <a:pt x="3" y="122"/>
                  <a:pt x="2" y="124"/>
                  <a:pt x="3" y="125"/>
                </a:cubicBezTo>
                <a:cubicBezTo>
                  <a:pt x="3" y="126"/>
                  <a:pt x="4" y="128"/>
                  <a:pt x="4" y="129"/>
                </a:cubicBezTo>
                <a:cubicBezTo>
                  <a:pt x="4" y="128"/>
                  <a:pt x="4" y="129"/>
                  <a:pt x="5" y="129"/>
                </a:cubicBezTo>
                <a:cubicBezTo>
                  <a:pt x="4" y="131"/>
                  <a:pt x="7" y="133"/>
                  <a:pt x="7" y="136"/>
                </a:cubicBezTo>
                <a:cubicBezTo>
                  <a:pt x="8" y="137"/>
                  <a:pt x="8" y="139"/>
                  <a:pt x="10" y="140"/>
                </a:cubicBezTo>
                <a:cubicBezTo>
                  <a:pt x="10" y="140"/>
                  <a:pt x="9" y="139"/>
                  <a:pt x="10" y="139"/>
                </a:cubicBezTo>
                <a:cubicBezTo>
                  <a:pt x="10" y="139"/>
                  <a:pt x="10" y="140"/>
                  <a:pt x="11" y="140"/>
                </a:cubicBezTo>
                <a:cubicBezTo>
                  <a:pt x="11" y="140"/>
                  <a:pt x="10" y="140"/>
                  <a:pt x="10" y="140"/>
                </a:cubicBezTo>
                <a:cubicBezTo>
                  <a:pt x="11" y="141"/>
                  <a:pt x="11" y="141"/>
                  <a:pt x="11" y="141"/>
                </a:cubicBezTo>
                <a:cubicBezTo>
                  <a:pt x="11" y="143"/>
                  <a:pt x="13" y="144"/>
                  <a:pt x="14" y="146"/>
                </a:cubicBezTo>
                <a:cubicBezTo>
                  <a:pt x="13" y="147"/>
                  <a:pt x="13" y="146"/>
                  <a:pt x="13" y="146"/>
                </a:cubicBezTo>
                <a:cubicBezTo>
                  <a:pt x="13" y="147"/>
                  <a:pt x="13" y="149"/>
                  <a:pt x="14" y="149"/>
                </a:cubicBezTo>
                <a:cubicBezTo>
                  <a:pt x="14" y="152"/>
                  <a:pt x="16" y="154"/>
                  <a:pt x="17" y="157"/>
                </a:cubicBezTo>
                <a:cubicBezTo>
                  <a:pt x="17" y="157"/>
                  <a:pt x="18" y="157"/>
                  <a:pt x="18" y="157"/>
                </a:cubicBezTo>
                <a:cubicBezTo>
                  <a:pt x="18" y="157"/>
                  <a:pt x="18" y="158"/>
                  <a:pt x="18" y="158"/>
                </a:cubicBezTo>
                <a:cubicBezTo>
                  <a:pt x="19" y="158"/>
                  <a:pt x="19" y="159"/>
                  <a:pt x="19" y="159"/>
                </a:cubicBezTo>
                <a:cubicBezTo>
                  <a:pt x="19" y="159"/>
                  <a:pt x="19" y="159"/>
                  <a:pt x="19" y="159"/>
                </a:cubicBezTo>
                <a:cubicBezTo>
                  <a:pt x="19" y="161"/>
                  <a:pt x="21" y="161"/>
                  <a:pt x="21" y="162"/>
                </a:cubicBezTo>
                <a:cubicBezTo>
                  <a:pt x="22" y="163"/>
                  <a:pt x="22" y="165"/>
                  <a:pt x="23" y="165"/>
                </a:cubicBezTo>
                <a:cubicBezTo>
                  <a:pt x="23" y="165"/>
                  <a:pt x="24" y="164"/>
                  <a:pt x="24" y="165"/>
                </a:cubicBezTo>
                <a:cubicBezTo>
                  <a:pt x="23" y="166"/>
                  <a:pt x="25" y="166"/>
                  <a:pt x="24" y="167"/>
                </a:cubicBezTo>
                <a:cubicBezTo>
                  <a:pt x="26" y="168"/>
                  <a:pt x="26" y="169"/>
                  <a:pt x="27" y="170"/>
                </a:cubicBezTo>
                <a:cubicBezTo>
                  <a:pt x="28" y="170"/>
                  <a:pt x="28" y="171"/>
                  <a:pt x="30" y="172"/>
                </a:cubicBezTo>
                <a:cubicBezTo>
                  <a:pt x="30" y="172"/>
                  <a:pt x="31" y="173"/>
                  <a:pt x="31" y="174"/>
                </a:cubicBezTo>
                <a:cubicBezTo>
                  <a:pt x="32" y="174"/>
                  <a:pt x="32" y="174"/>
                  <a:pt x="32" y="174"/>
                </a:cubicBezTo>
                <a:cubicBezTo>
                  <a:pt x="32" y="175"/>
                  <a:pt x="34" y="175"/>
                  <a:pt x="34" y="176"/>
                </a:cubicBezTo>
                <a:cubicBezTo>
                  <a:pt x="34" y="176"/>
                  <a:pt x="35" y="176"/>
                  <a:pt x="35" y="176"/>
                </a:cubicBezTo>
                <a:cubicBezTo>
                  <a:pt x="36" y="177"/>
                  <a:pt x="37" y="178"/>
                  <a:pt x="39" y="178"/>
                </a:cubicBezTo>
                <a:cubicBezTo>
                  <a:pt x="40" y="179"/>
                  <a:pt x="40" y="179"/>
                  <a:pt x="42" y="179"/>
                </a:cubicBezTo>
                <a:cubicBezTo>
                  <a:pt x="42" y="180"/>
                  <a:pt x="42" y="180"/>
                  <a:pt x="42" y="180"/>
                </a:cubicBezTo>
                <a:cubicBezTo>
                  <a:pt x="44" y="181"/>
                  <a:pt x="45" y="182"/>
                  <a:pt x="47" y="182"/>
                </a:cubicBezTo>
                <a:cubicBezTo>
                  <a:pt x="47" y="183"/>
                  <a:pt x="48" y="183"/>
                  <a:pt x="48" y="183"/>
                </a:cubicBezTo>
                <a:cubicBezTo>
                  <a:pt x="51" y="183"/>
                  <a:pt x="54" y="186"/>
                  <a:pt x="58" y="186"/>
                </a:cubicBezTo>
                <a:cubicBezTo>
                  <a:pt x="58" y="186"/>
                  <a:pt x="58" y="186"/>
                  <a:pt x="58" y="187"/>
                </a:cubicBezTo>
                <a:cubicBezTo>
                  <a:pt x="59" y="186"/>
                  <a:pt x="60" y="187"/>
                  <a:pt x="60" y="187"/>
                </a:cubicBezTo>
                <a:cubicBezTo>
                  <a:pt x="60" y="187"/>
                  <a:pt x="61" y="187"/>
                  <a:pt x="61" y="187"/>
                </a:cubicBezTo>
                <a:cubicBezTo>
                  <a:pt x="67" y="188"/>
                  <a:pt x="72" y="189"/>
                  <a:pt x="78" y="189"/>
                </a:cubicBezTo>
                <a:cubicBezTo>
                  <a:pt x="80" y="189"/>
                  <a:pt x="83" y="190"/>
                  <a:pt x="85" y="189"/>
                </a:cubicBezTo>
                <a:cubicBezTo>
                  <a:pt x="85" y="189"/>
                  <a:pt x="86" y="189"/>
                  <a:pt x="86" y="189"/>
                </a:cubicBezTo>
                <a:cubicBezTo>
                  <a:pt x="86" y="189"/>
                  <a:pt x="87" y="189"/>
                  <a:pt x="87" y="189"/>
                </a:cubicBezTo>
                <a:cubicBezTo>
                  <a:pt x="92" y="189"/>
                  <a:pt x="97" y="187"/>
                  <a:pt x="101" y="187"/>
                </a:cubicBezTo>
                <a:cubicBezTo>
                  <a:pt x="101" y="187"/>
                  <a:pt x="102" y="187"/>
                  <a:pt x="102" y="186"/>
                </a:cubicBezTo>
                <a:cubicBezTo>
                  <a:pt x="114" y="184"/>
                  <a:pt x="125" y="178"/>
                  <a:pt x="134" y="172"/>
                </a:cubicBezTo>
                <a:cubicBezTo>
                  <a:pt x="133" y="172"/>
                  <a:pt x="132" y="173"/>
                  <a:pt x="132" y="173"/>
                </a:cubicBezTo>
                <a:cubicBezTo>
                  <a:pt x="131" y="173"/>
                  <a:pt x="131" y="173"/>
                  <a:pt x="130" y="173"/>
                </a:cubicBezTo>
                <a:cubicBezTo>
                  <a:pt x="129" y="174"/>
                  <a:pt x="127" y="175"/>
                  <a:pt x="126" y="175"/>
                </a:cubicBezTo>
                <a:cubicBezTo>
                  <a:pt x="122" y="176"/>
                  <a:pt x="118" y="177"/>
                  <a:pt x="115" y="178"/>
                </a:cubicBezTo>
                <a:cubicBezTo>
                  <a:pt x="114" y="178"/>
                  <a:pt x="113" y="178"/>
                  <a:pt x="112" y="178"/>
                </a:cubicBezTo>
                <a:cubicBezTo>
                  <a:pt x="104" y="180"/>
                  <a:pt x="98" y="179"/>
                  <a:pt x="91" y="180"/>
                </a:cubicBezTo>
                <a:cubicBezTo>
                  <a:pt x="90" y="179"/>
                  <a:pt x="89" y="179"/>
                  <a:pt x="88" y="179"/>
                </a:cubicBezTo>
                <a:cubicBezTo>
                  <a:pt x="83" y="179"/>
                  <a:pt x="77" y="178"/>
                  <a:pt x="72" y="177"/>
                </a:cubicBezTo>
                <a:cubicBezTo>
                  <a:pt x="72" y="177"/>
                  <a:pt x="71" y="177"/>
                  <a:pt x="71" y="177"/>
                </a:cubicBezTo>
                <a:cubicBezTo>
                  <a:pt x="71" y="177"/>
                  <a:pt x="71" y="177"/>
                  <a:pt x="71" y="177"/>
                </a:cubicBezTo>
                <a:cubicBezTo>
                  <a:pt x="71" y="177"/>
                  <a:pt x="70" y="177"/>
                  <a:pt x="70" y="177"/>
                </a:cubicBezTo>
                <a:cubicBezTo>
                  <a:pt x="70" y="176"/>
                  <a:pt x="70" y="176"/>
                  <a:pt x="69" y="176"/>
                </a:cubicBezTo>
                <a:cubicBezTo>
                  <a:pt x="69" y="177"/>
                  <a:pt x="69" y="177"/>
                  <a:pt x="68" y="178"/>
                </a:cubicBezTo>
                <a:cubicBezTo>
                  <a:pt x="68" y="177"/>
                  <a:pt x="69" y="177"/>
                  <a:pt x="68" y="176"/>
                </a:cubicBezTo>
                <a:cubicBezTo>
                  <a:pt x="65" y="175"/>
                  <a:pt x="62" y="175"/>
                  <a:pt x="59" y="173"/>
                </a:cubicBezTo>
                <a:cubicBezTo>
                  <a:pt x="58" y="174"/>
                  <a:pt x="58" y="174"/>
                  <a:pt x="57" y="174"/>
                </a:cubicBezTo>
                <a:cubicBezTo>
                  <a:pt x="54" y="172"/>
                  <a:pt x="51" y="171"/>
                  <a:pt x="47" y="170"/>
                </a:cubicBezTo>
                <a:cubicBezTo>
                  <a:pt x="47" y="170"/>
                  <a:pt x="47" y="170"/>
                  <a:pt x="47" y="170"/>
                </a:cubicBezTo>
                <a:cubicBezTo>
                  <a:pt x="47" y="170"/>
                  <a:pt x="47" y="170"/>
                  <a:pt x="47" y="170"/>
                </a:cubicBezTo>
                <a:cubicBezTo>
                  <a:pt x="46" y="169"/>
                  <a:pt x="45" y="168"/>
                  <a:pt x="44" y="168"/>
                </a:cubicBezTo>
                <a:cubicBezTo>
                  <a:pt x="43" y="168"/>
                  <a:pt x="44" y="169"/>
                  <a:pt x="43" y="169"/>
                </a:cubicBezTo>
                <a:cubicBezTo>
                  <a:pt x="43" y="169"/>
                  <a:pt x="43" y="168"/>
                  <a:pt x="43" y="168"/>
                </a:cubicBezTo>
                <a:cubicBezTo>
                  <a:pt x="41" y="167"/>
                  <a:pt x="38" y="166"/>
                  <a:pt x="36" y="165"/>
                </a:cubicBezTo>
                <a:cubicBezTo>
                  <a:pt x="36" y="165"/>
                  <a:pt x="36" y="164"/>
                  <a:pt x="35" y="165"/>
                </a:cubicBezTo>
                <a:cubicBezTo>
                  <a:pt x="36" y="164"/>
                  <a:pt x="35" y="165"/>
                  <a:pt x="35" y="164"/>
                </a:cubicBezTo>
                <a:cubicBezTo>
                  <a:pt x="32" y="162"/>
                  <a:pt x="29" y="160"/>
                  <a:pt x="26" y="158"/>
                </a:cubicBezTo>
                <a:cubicBezTo>
                  <a:pt x="26" y="157"/>
                  <a:pt x="25" y="158"/>
                  <a:pt x="24" y="157"/>
                </a:cubicBezTo>
                <a:cubicBezTo>
                  <a:pt x="23" y="157"/>
                  <a:pt x="23" y="155"/>
                  <a:pt x="22" y="155"/>
                </a:cubicBezTo>
                <a:cubicBezTo>
                  <a:pt x="22" y="155"/>
                  <a:pt x="21" y="155"/>
                  <a:pt x="21" y="154"/>
                </a:cubicBezTo>
                <a:cubicBezTo>
                  <a:pt x="21" y="154"/>
                  <a:pt x="21" y="154"/>
                  <a:pt x="21" y="154"/>
                </a:cubicBezTo>
                <a:cubicBezTo>
                  <a:pt x="20" y="152"/>
                  <a:pt x="17" y="152"/>
                  <a:pt x="16" y="150"/>
                </a:cubicBezTo>
                <a:cubicBezTo>
                  <a:pt x="15" y="149"/>
                  <a:pt x="14" y="148"/>
                  <a:pt x="14" y="147"/>
                </a:cubicBezTo>
                <a:cubicBezTo>
                  <a:pt x="14" y="146"/>
                  <a:pt x="14" y="147"/>
                  <a:pt x="14" y="147"/>
                </a:cubicBezTo>
                <a:cubicBezTo>
                  <a:pt x="15" y="148"/>
                  <a:pt x="18" y="150"/>
                  <a:pt x="18" y="151"/>
                </a:cubicBezTo>
                <a:cubicBezTo>
                  <a:pt x="19" y="151"/>
                  <a:pt x="19" y="151"/>
                  <a:pt x="19" y="151"/>
                </a:cubicBezTo>
                <a:cubicBezTo>
                  <a:pt x="19" y="151"/>
                  <a:pt x="19" y="152"/>
                  <a:pt x="19" y="152"/>
                </a:cubicBezTo>
                <a:cubicBezTo>
                  <a:pt x="20" y="152"/>
                  <a:pt x="21" y="152"/>
                  <a:pt x="21" y="153"/>
                </a:cubicBezTo>
                <a:cubicBezTo>
                  <a:pt x="25" y="156"/>
                  <a:pt x="28" y="159"/>
                  <a:pt x="32" y="161"/>
                </a:cubicBezTo>
                <a:cubicBezTo>
                  <a:pt x="32" y="161"/>
                  <a:pt x="32" y="162"/>
                  <a:pt x="32" y="162"/>
                </a:cubicBezTo>
                <a:cubicBezTo>
                  <a:pt x="34" y="162"/>
                  <a:pt x="35" y="163"/>
                  <a:pt x="36" y="163"/>
                </a:cubicBezTo>
                <a:cubicBezTo>
                  <a:pt x="36" y="164"/>
                  <a:pt x="37" y="164"/>
                  <a:pt x="37" y="164"/>
                </a:cubicBezTo>
                <a:cubicBezTo>
                  <a:pt x="38" y="165"/>
                  <a:pt x="38" y="164"/>
                  <a:pt x="38" y="164"/>
                </a:cubicBezTo>
                <a:cubicBezTo>
                  <a:pt x="38" y="165"/>
                  <a:pt x="39" y="165"/>
                  <a:pt x="39" y="165"/>
                </a:cubicBezTo>
                <a:cubicBezTo>
                  <a:pt x="41" y="166"/>
                  <a:pt x="42" y="166"/>
                  <a:pt x="43" y="167"/>
                </a:cubicBezTo>
                <a:cubicBezTo>
                  <a:pt x="46" y="168"/>
                  <a:pt x="48" y="170"/>
                  <a:pt x="51" y="170"/>
                </a:cubicBezTo>
                <a:cubicBezTo>
                  <a:pt x="51" y="170"/>
                  <a:pt x="51" y="170"/>
                  <a:pt x="51" y="170"/>
                </a:cubicBezTo>
                <a:cubicBezTo>
                  <a:pt x="53" y="171"/>
                  <a:pt x="55" y="171"/>
                  <a:pt x="56" y="172"/>
                </a:cubicBezTo>
                <a:cubicBezTo>
                  <a:pt x="57" y="172"/>
                  <a:pt x="58" y="172"/>
                  <a:pt x="59" y="173"/>
                </a:cubicBezTo>
                <a:cubicBezTo>
                  <a:pt x="63" y="173"/>
                  <a:pt x="67" y="176"/>
                  <a:pt x="72" y="176"/>
                </a:cubicBezTo>
                <a:cubicBezTo>
                  <a:pt x="72" y="176"/>
                  <a:pt x="72" y="176"/>
                  <a:pt x="72" y="176"/>
                </a:cubicBezTo>
                <a:cubicBezTo>
                  <a:pt x="77" y="177"/>
                  <a:pt x="80" y="178"/>
                  <a:pt x="84" y="177"/>
                </a:cubicBezTo>
                <a:cubicBezTo>
                  <a:pt x="84" y="178"/>
                  <a:pt x="84" y="178"/>
                  <a:pt x="84" y="178"/>
                </a:cubicBezTo>
                <a:cubicBezTo>
                  <a:pt x="89" y="178"/>
                  <a:pt x="94" y="179"/>
                  <a:pt x="98" y="178"/>
                </a:cubicBezTo>
                <a:cubicBezTo>
                  <a:pt x="106" y="179"/>
                  <a:pt x="114" y="177"/>
                  <a:pt x="122" y="175"/>
                </a:cubicBezTo>
                <a:cubicBezTo>
                  <a:pt x="124" y="174"/>
                  <a:pt x="126" y="174"/>
                  <a:pt x="128" y="173"/>
                </a:cubicBezTo>
                <a:cubicBezTo>
                  <a:pt x="135" y="171"/>
                  <a:pt x="141" y="168"/>
                  <a:pt x="145" y="164"/>
                </a:cubicBezTo>
                <a:cubicBezTo>
                  <a:pt x="146" y="163"/>
                  <a:pt x="147" y="162"/>
                  <a:pt x="148" y="161"/>
                </a:cubicBezTo>
                <a:cubicBezTo>
                  <a:pt x="150" y="159"/>
                  <a:pt x="152" y="158"/>
                  <a:pt x="152" y="156"/>
                </a:cubicBezTo>
                <a:cubicBezTo>
                  <a:pt x="151" y="157"/>
                  <a:pt x="150" y="158"/>
                  <a:pt x="149" y="158"/>
                </a:cubicBezTo>
                <a:cubicBezTo>
                  <a:pt x="145" y="159"/>
                  <a:pt x="143" y="161"/>
                  <a:pt x="140" y="161"/>
                </a:cubicBezTo>
                <a:cubicBezTo>
                  <a:pt x="135" y="163"/>
                  <a:pt x="131" y="167"/>
                  <a:pt x="126" y="168"/>
                </a:cubicBezTo>
                <a:cubicBezTo>
                  <a:pt x="125" y="168"/>
                  <a:pt x="125" y="169"/>
                  <a:pt x="124" y="169"/>
                </a:cubicBezTo>
                <a:cubicBezTo>
                  <a:pt x="114" y="173"/>
                  <a:pt x="99" y="175"/>
                  <a:pt x="86" y="174"/>
                </a:cubicBezTo>
                <a:cubicBezTo>
                  <a:pt x="85" y="174"/>
                  <a:pt x="85" y="174"/>
                  <a:pt x="85" y="174"/>
                </a:cubicBezTo>
                <a:cubicBezTo>
                  <a:pt x="85" y="174"/>
                  <a:pt x="85" y="174"/>
                  <a:pt x="85" y="174"/>
                </a:cubicBezTo>
                <a:cubicBezTo>
                  <a:pt x="77" y="173"/>
                  <a:pt x="72" y="172"/>
                  <a:pt x="66" y="170"/>
                </a:cubicBezTo>
                <a:cubicBezTo>
                  <a:pt x="64" y="170"/>
                  <a:pt x="64" y="169"/>
                  <a:pt x="63" y="169"/>
                </a:cubicBezTo>
                <a:cubicBezTo>
                  <a:pt x="63" y="168"/>
                  <a:pt x="62" y="169"/>
                  <a:pt x="61" y="169"/>
                </a:cubicBezTo>
                <a:cubicBezTo>
                  <a:pt x="60" y="168"/>
                  <a:pt x="59" y="167"/>
                  <a:pt x="57" y="166"/>
                </a:cubicBezTo>
                <a:cubicBezTo>
                  <a:pt x="57" y="166"/>
                  <a:pt x="56" y="166"/>
                  <a:pt x="56" y="166"/>
                </a:cubicBezTo>
                <a:cubicBezTo>
                  <a:pt x="55" y="166"/>
                  <a:pt x="54" y="165"/>
                  <a:pt x="54" y="165"/>
                </a:cubicBezTo>
                <a:cubicBezTo>
                  <a:pt x="53" y="164"/>
                  <a:pt x="51" y="164"/>
                  <a:pt x="50" y="163"/>
                </a:cubicBezTo>
                <a:cubicBezTo>
                  <a:pt x="49" y="162"/>
                  <a:pt x="48" y="161"/>
                  <a:pt x="47" y="161"/>
                </a:cubicBezTo>
                <a:cubicBezTo>
                  <a:pt x="47" y="160"/>
                  <a:pt x="45" y="160"/>
                  <a:pt x="44" y="159"/>
                </a:cubicBezTo>
                <a:cubicBezTo>
                  <a:pt x="43" y="158"/>
                  <a:pt x="44" y="158"/>
                  <a:pt x="43" y="159"/>
                </a:cubicBezTo>
                <a:cubicBezTo>
                  <a:pt x="43" y="158"/>
                  <a:pt x="42" y="158"/>
                  <a:pt x="42" y="157"/>
                </a:cubicBezTo>
                <a:cubicBezTo>
                  <a:pt x="39" y="155"/>
                  <a:pt x="37" y="152"/>
                  <a:pt x="35" y="150"/>
                </a:cubicBezTo>
                <a:cubicBezTo>
                  <a:pt x="35" y="150"/>
                  <a:pt x="35" y="150"/>
                  <a:pt x="35" y="150"/>
                </a:cubicBezTo>
                <a:cubicBezTo>
                  <a:pt x="35" y="149"/>
                  <a:pt x="34" y="149"/>
                  <a:pt x="34" y="148"/>
                </a:cubicBezTo>
                <a:cubicBezTo>
                  <a:pt x="33" y="148"/>
                  <a:pt x="33" y="147"/>
                  <a:pt x="33" y="147"/>
                </a:cubicBezTo>
                <a:cubicBezTo>
                  <a:pt x="33" y="146"/>
                  <a:pt x="32" y="145"/>
                  <a:pt x="32" y="144"/>
                </a:cubicBezTo>
                <a:cubicBezTo>
                  <a:pt x="30" y="142"/>
                  <a:pt x="29" y="140"/>
                  <a:pt x="29" y="136"/>
                </a:cubicBezTo>
                <a:cubicBezTo>
                  <a:pt x="28" y="136"/>
                  <a:pt x="28" y="137"/>
                  <a:pt x="28" y="136"/>
                </a:cubicBezTo>
                <a:cubicBezTo>
                  <a:pt x="28" y="136"/>
                  <a:pt x="28" y="135"/>
                  <a:pt x="29" y="135"/>
                </a:cubicBezTo>
                <a:cubicBezTo>
                  <a:pt x="28" y="135"/>
                  <a:pt x="27" y="133"/>
                  <a:pt x="26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4" y="129"/>
                  <a:pt x="21" y="125"/>
                  <a:pt x="20" y="122"/>
                </a:cubicBezTo>
                <a:cubicBezTo>
                  <a:pt x="19" y="122"/>
                  <a:pt x="19" y="122"/>
                  <a:pt x="19" y="122"/>
                </a:cubicBezTo>
                <a:cubicBezTo>
                  <a:pt x="19" y="119"/>
                  <a:pt x="16" y="117"/>
                  <a:pt x="17" y="113"/>
                </a:cubicBezTo>
                <a:cubicBezTo>
                  <a:pt x="16" y="113"/>
                  <a:pt x="16" y="113"/>
                  <a:pt x="16" y="113"/>
                </a:cubicBezTo>
                <a:cubicBezTo>
                  <a:pt x="16" y="112"/>
                  <a:pt x="16" y="110"/>
                  <a:pt x="15" y="110"/>
                </a:cubicBezTo>
                <a:cubicBezTo>
                  <a:pt x="15" y="111"/>
                  <a:pt x="16" y="113"/>
                  <a:pt x="15" y="114"/>
                </a:cubicBezTo>
                <a:cubicBezTo>
                  <a:pt x="14" y="111"/>
                  <a:pt x="14" y="108"/>
                  <a:pt x="14" y="106"/>
                </a:cubicBezTo>
                <a:cubicBezTo>
                  <a:pt x="14" y="102"/>
                  <a:pt x="15" y="98"/>
                  <a:pt x="15" y="94"/>
                </a:cubicBezTo>
                <a:cubicBezTo>
                  <a:pt x="15" y="90"/>
                  <a:pt x="17" y="87"/>
                  <a:pt x="17" y="84"/>
                </a:cubicBezTo>
                <a:cubicBezTo>
                  <a:pt x="15" y="88"/>
                  <a:pt x="14" y="92"/>
                  <a:pt x="12" y="96"/>
                </a:cubicBezTo>
                <a:cubicBezTo>
                  <a:pt x="12" y="97"/>
                  <a:pt x="12" y="97"/>
                  <a:pt x="11" y="97"/>
                </a:cubicBezTo>
                <a:cubicBezTo>
                  <a:pt x="12" y="97"/>
                  <a:pt x="12" y="97"/>
                  <a:pt x="12" y="98"/>
                </a:cubicBezTo>
                <a:cubicBezTo>
                  <a:pt x="11" y="102"/>
                  <a:pt x="10" y="105"/>
                  <a:pt x="9" y="109"/>
                </a:cubicBezTo>
                <a:cubicBezTo>
                  <a:pt x="9" y="110"/>
                  <a:pt x="9" y="110"/>
                  <a:pt x="9" y="110"/>
                </a:cubicBezTo>
                <a:cubicBezTo>
                  <a:pt x="9" y="116"/>
                  <a:pt x="8" y="121"/>
                  <a:pt x="9" y="127"/>
                </a:cubicBezTo>
                <a:cubicBezTo>
                  <a:pt x="9" y="128"/>
                  <a:pt x="9" y="127"/>
                  <a:pt x="9" y="127"/>
                </a:cubicBezTo>
                <a:cubicBezTo>
                  <a:pt x="9" y="128"/>
                  <a:pt x="9" y="128"/>
                  <a:pt x="9" y="128"/>
                </a:cubicBezTo>
                <a:cubicBezTo>
                  <a:pt x="9" y="130"/>
                  <a:pt x="9" y="131"/>
                  <a:pt x="9" y="133"/>
                </a:cubicBezTo>
                <a:cubicBezTo>
                  <a:pt x="10" y="134"/>
                  <a:pt x="10" y="136"/>
                  <a:pt x="10" y="137"/>
                </a:cubicBezTo>
                <a:cubicBezTo>
                  <a:pt x="10" y="137"/>
                  <a:pt x="10" y="138"/>
                  <a:pt x="10" y="138"/>
                </a:cubicBezTo>
                <a:cubicBezTo>
                  <a:pt x="9" y="136"/>
                  <a:pt x="8" y="133"/>
                  <a:pt x="9" y="132"/>
                </a:cubicBezTo>
                <a:cubicBezTo>
                  <a:pt x="8" y="131"/>
                  <a:pt x="8" y="128"/>
                  <a:pt x="8" y="127"/>
                </a:cubicBezTo>
                <a:cubicBezTo>
                  <a:pt x="8" y="125"/>
                  <a:pt x="7" y="122"/>
                  <a:pt x="7" y="120"/>
                </a:cubicBezTo>
                <a:cubicBezTo>
                  <a:pt x="7" y="117"/>
                  <a:pt x="7" y="115"/>
                  <a:pt x="8" y="112"/>
                </a:cubicBezTo>
                <a:cubicBezTo>
                  <a:pt x="7" y="112"/>
                  <a:pt x="8" y="111"/>
                  <a:pt x="7" y="111"/>
                </a:cubicBezTo>
                <a:cubicBezTo>
                  <a:pt x="8" y="111"/>
                  <a:pt x="8" y="110"/>
                  <a:pt x="8" y="110"/>
                </a:cubicBezTo>
                <a:cubicBezTo>
                  <a:pt x="8" y="109"/>
                  <a:pt x="8" y="109"/>
                  <a:pt x="7" y="109"/>
                </a:cubicBezTo>
                <a:cubicBezTo>
                  <a:pt x="8" y="109"/>
                  <a:pt x="8" y="109"/>
                  <a:pt x="8" y="109"/>
                </a:cubicBezTo>
                <a:cubicBezTo>
                  <a:pt x="8" y="108"/>
                  <a:pt x="8" y="109"/>
                  <a:pt x="8" y="108"/>
                </a:cubicBezTo>
                <a:cubicBezTo>
                  <a:pt x="9" y="108"/>
                  <a:pt x="9" y="106"/>
                  <a:pt x="9" y="105"/>
                </a:cubicBezTo>
                <a:cubicBezTo>
                  <a:pt x="9" y="103"/>
                  <a:pt x="9" y="102"/>
                  <a:pt x="10" y="100"/>
                </a:cubicBezTo>
                <a:cubicBezTo>
                  <a:pt x="11" y="95"/>
                  <a:pt x="13" y="93"/>
                  <a:pt x="14" y="88"/>
                </a:cubicBezTo>
                <a:cubicBezTo>
                  <a:pt x="18" y="81"/>
                  <a:pt x="21" y="73"/>
                  <a:pt x="26" y="66"/>
                </a:cubicBezTo>
                <a:cubicBezTo>
                  <a:pt x="26" y="66"/>
                  <a:pt x="26" y="66"/>
                  <a:pt x="26" y="65"/>
                </a:cubicBezTo>
                <a:cubicBezTo>
                  <a:pt x="28" y="63"/>
                  <a:pt x="29" y="61"/>
                  <a:pt x="31" y="59"/>
                </a:cubicBezTo>
                <a:cubicBezTo>
                  <a:pt x="39" y="49"/>
                  <a:pt x="48" y="40"/>
                  <a:pt x="59" y="32"/>
                </a:cubicBezTo>
                <a:cubicBezTo>
                  <a:pt x="59" y="32"/>
                  <a:pt x="60" y="32"/>
                  <a:pt x="60" y="32"/>
                </a:cubicBezTo>
                <a:cubicBezTo>
                  <a:pt x="60" y="31"/>
                  <a:pt x="61" y="31"/>
                  <a:pt x="61" y="31"/>
                </a:cubicBezTo>
                <a:cubicBezTo>
                  <a:pt x="62" y="30"/>
                  <a:pt x="63" y="30"/>
                  <a:pt x="64" y="29"/>
                </a:cubicBezTo>
                <a:cubicBezTo>
                  <a:pt x="66" y="28"/>
                  <a:pt x="68" y="27"/>
                  <a:pt x="69" y="26"/>
                </a:cubicBezTo>
                <a:cubicBezTo>
                  <a:pt x="70" y="26"/>
                  <a:pt x="71" y="25"/>
                  <a:pt x="72" y="25"/>
                </a:cubicBezTo>
                <a:cubicBezTo>
                  <a:pt x="88" y="19"/>
                  <a:pt x="99" y="5"/>
                  <a:pt x="121" y="7"/>
                </a:cubicBezTo>
                <a:cubicBezTo>
                  <a:pt x="111" y="2"/>
                  <a:pt x="96" y="0"/>
                  <a:pt x="85" y="2"/>
                </a:cubicBezTo>
                <a:cubicBezTo>
                  <a:pt x="84" y="2"/>
                  <a:pt x="83" y="2"/>
                  <a:pt x="83" y="3"/>
                </a:cubicBezTo>
                <a:cubicBezTo>
                  <a:pt x="82" y="3"/>
                  <a:pt x="83" y="2"/>
                  <a:pt x="82" y="2"/>
                </a:cubicBezTo>
                <a:cubicBezTo>
                  <a:pt x="78" y="3"/>
                  <a:pt x="74" y="4"/>
                  <a:pt x="70" y="6"/>
                </a:cubicBezTo>
                <a:cubicBezTo>
                  <a:pt x="70" y="6"/>
                  <a:pt x="70" y="7"/>
                  <a:pt x="69" y="7"/>
                </a:cubicBezTo>
                <a:cubicBezTo>
                  <a:pt x="66" y="7"/>
                  <a:pt x="64" y="9"/>
                  <a:pt x="60" y="10"/>
                </a:cubicBezTo>
                <a:cubicBezTo>
                  <a:pt x="60" y="10"/>
                  <a:pt x="60" y="11"/>
                  <a:pt x="60" y="11"/>
                </a:cubicBezTo>
                <a:cubicBezTo>
                  <a:pt x="59" y="11"/>
                  <a:pt x="58" y="12"/>
                  <a:pt x="57" y="13"/>
                </a:cubicBezTo>
                <a:cubicBezTo>
                  <a:pt x="54" y="14"/>
                  <a:pt x="52" y="15"/>
                  <a:pt x="50" y="17"/>
                </a:cubicBezTo>
                <a:cubicBezTo>
                  <a:pt x="49" y="17"/>
                  <a:pt x="49" y="18"/>
                  <a:pt x="48" y="19"/>
                </a:cubicBezTo>
                <a:cubicBezTo>
                  <a:pt x="48" y="19"/>
                  <a:pt x="48" y="19"/>
                  <a:pt x="47" y="19"/>
                </a:cubicBezTo>
                <a:cubicBezTo>
                  <a:pt x="46" y="20"/>
                  <a:pt x="45" y="21"/>
                  <a:pt x="44" y="22"/>
                </a:cubicBezTo>
                <a:cubicBezTo>
                  <a:pt x="43" y="23"/>
                  <a:pt x="42" y="24"/>
                  <a:pt x="40" y="25"/>
                </a:cubicBezTo>
                <a:cubicBezTo>
                  <a:pt x="40" y="26"/>
                  <a:pt x="39" y="26"/>
                  <a:pt x="39" y="27"/>
                </a:cubicBezTo>
                <a:cubicBezTo>
                  <a:pt x="38" y="27"/>
                  <a:pt x="38" y="27"/>
                  <a:pt x="38" y="27"/>
                </a:cubicBezTo>
                <a:cubicBezTo>
                  <a:pt x="38" y="28"/>
                  <a:pt x="38" y="28"/>
                  <a:pt x="38" y="28"/>
                </a:cubicBezTo>
                <a:cubicBezTo>
                  <a:pt x="35" y="29"/>
                  <a:pt x="35" y="31"/>
                  <a:pt x="33" y="32"/>
                </a:cubicBezTo>
                <a:cubicBezTo>
                  <a:pt x="33" y="33"/>
                  <a:pt x="32" y="33"/>
                  <a:pt x="32" y="34"/>
                </a:cubicBezTo>
                <a:cubicBezTo>
                  <a:pt x="31" y="34"/>
                  <a:pt x="31" y="34"/>
                  <a:pt x="31" y="34"/>
                </a:cubicBezTo>
                <a:cubicBezTo>
                  <a:pt x="28" y="37"/>
                  <a:pt x="26" y="41"/>
                  <a:pt x="23" y="44"/>
                </a:cubicBezTo>
                <a:cubicBezTo>
                  <a:pt x="23" y="45"/>
                  <a:pt x="23" y="45"/>
                  <a:pt x="22" y="46"/>
                </a:cubicBezTo>
                <a:cubicBezTo>
                  <a:pt x="22" y="46"/>
                  <a:pt x="22" y="46"/>
                  <a:pt x="22" y="46"/>
                </a:cubicBezTo>
                <a:cubicBezTo>
                  <a:pt x="20" y="47"/>
                  <a:pt x="21" y="49"/>
                  <a:pt x="19" y="50"/>
                </a:cubicBezTo>
                <a:cubicBezTo>
                  <a:pt x="18" y="52"/>
                  <a:pt x="17" y="53"/>
                  <a:pt x="17" y="54"/>
                </a:cubicBezTo>
                <a:cubicBezTo>
                  <a:pt x="17" y="55"/>
                  <a:pt x="17" y="55"/>
                  <a:pt x="17" y="55"/>
                </a:cubicBezTo>
                <a:cubicBezTo>
                  <a:pt x="17" y="55"/>
                  <a:pt x="17" y="55"/>
                  <a:pt x="16" y="55"/>
                </a:cubicBezTo>
                <a:close/>
                <a:moveTo>
                  <a:pt x="15" y="109"/>
                </a:moveTo>
                <a:cubicBezTo>
                  <a:pt x="15" y="108"/>
                  <a:pt x="16" y="107"/>
                  <a:pt x="15" y="106"/>
                </a:cubicBezTo>
                <a:cubicBezTo>
                  <a:pt x="15" y="107"/>
                  <a:pt x="15" y="109"/>
                  <a:pt x="15" y="109"/>
                </a:cubicBezTo>
                <a:close/>
                <a:moveTo>
                  <a:pt x="28" y="126"/>
                </a:moveTo>
                <a:cubicBezTo>
                  <a:pt x="28" y="127"/>
                  <a:pt x="30" y="129"/>
                  <a:pt x="29" y="130"/>
                </a:cubicBezTo>
                <a:cubicBezTo>
                  <a:pt x="29" y="128"/>
                  <a:pt x="28" y="126"/>
                  <a:pt x="27" y="125"/>
                </a:cubicBezTo>
                <a:cubicBezTo>
                  <a:pt x="27" y="127"/>
                  <a:pt x="27" y="129"/>
                  <a:pt x="28" y="131"/>
                </a:cubicBezTo>
                <a:cubicBezTo>
                  <a:pt x="27" y="131"/>
                  <a:pt x="27" y="131"/>
                  <a:pt x="27" y="131"/>
                </a:cubicBezTo>
                <a:cubicBezTo>
                  <a:pt x="26" y="129"/>
                  <a:pt x="26" y="128"/>
                  <a:pt x="26" y="125"/>
                </a:cubicBezTo>
                <a:cubicBezTo>
                  <a:pt x="25" y="123"/>
                  <a:pt x="25" y="121"/>
                  <a:pt x="25" y="118"/>
                </a:cubicBezTo>
                <a:cubicBezTo>
                  <a:pt x="25" y="117"/>
                  <a:pt x="24" y="117"/>
                  <a:pt x="24" y="116"/>
                </a:cubicBezTo>
                <a:cubicBezTo>
                  <a:pt x="24" y="114"/>
                  <a:pt x="24" y="112"/>
                  <a:pt x="23" y="109"/>
                </a:cubicBezTo>
                <a:cubicBezTo>
                  <a:pt x="24" y="109"/>
                  <a:pt x="24" y="109"/>
                  <a:pt x="24" y="108"/>
                </a:cubicBezTo>
                <a:cubicBezTo>
                  <a:pt x="24" y="108"/>
                  <a:pt x="24" y="108"/>
                  <a:pt x="23" y="108"/>
                </a:cubicBezTo>
                <a:cubicBezTo>
                  <a:pt x="24" y="106"/>
                  <a:pt x="24" y="104"/>
                  <a:pt x="23" y="103"/>
                </a:cubicBezTo>
                <a:cubicBezTo>
                  <a:pt x="24" y="100"/>
                  <a:pt x="24" y="98"/>
                  <a:pt x="25" y="95"/>
                </a:cubicBezTo>
                <a:cubicBezTo>
                  <a:pt x="25" y="91"/>
                  <a:pt x="27" y="88"/>
                  <a:pt x="28" y="84"/>
                </a:cubicBezTo>
                <a:cubicBezTo>
                  <a:pt x="28" y="84"/>
                  <a:pt x="28" y="84"/>
                  <a:pt x="28" y="84"/>
                </a:cubicBezTo>
                <a:cubicBezTo>
                  <a:pt x="31" y="74"/>
                  <a:pt x="38" y="66"/>
                  <a:pt x="43" y="57"/>
                </a:cubicBezTo>
                <a:cubicBezTo>
                  <a:pt x="45" y="56"/>
                  <a:pt x="46" y="53"/>
                  <a:pt x="47" y="51"/>
                </a:cubicBezTo>
                <a:cubicBezTo>
                  <a:pt x="48" y="51"/>
                  <a:pt x="48" y="51"/>
                  <a:pt x="48" y="50"/>
                </a:cubicBezTo>
                <a:cubicBezTo>
                  <a:pt x="49" y="49"/>
                  <a:pt x="50" y="47"/>
                  <a:pt x="52" y="46"/>
                </a:cubicBezTo>
                <a:cubicBezTo>
                  <a:pt x="52" y="45"/>
                  <a:pt x="53" y="44"/>
                  <a:pt x="55" y="43"/>
                </a:cubicBezTo>
                <a:cubicBezTo>
                  <a:pt x="56" y="41"/>
                  <a:pt x="57" y="40"/>
                  <a:pt x="59" y="38"/>
                </a:cubicBezTo>
                <a:cubicBezTo>
                  <a:pt x="60" y="37"/>
                  <a:pt x="60" y="36"/>
                  <a:pt x="62" y="35"/>
                </a:cubicBezTo>
                <a:cubicBezTo>
                  <a:pt x="62" y="34"/>
                  <a:pt x="64" y="34"/>
                  <a:pt x="65" y="32"/>
                </a:cubicBezTo>
                <a:cubicBezTo>
                  <a:pt x="52" y="40"/>
                  <a:pt x="41" y="49"/>
                  <a:pt x="32" y="60"/>
                </a:cubicBezTo>
                <a:cubicBezTo>
                  <a:pt x="31" y="62"/>
                  <a:pt x="29" y="63"/>
                  <a:pt x="28" y="65"/>
                </a:cubicBezTo>
                <a:cubicBezTo>
                  <a:pt x="26" y="68"/>
                  <a:pt x="24" y="72"/>
                  <a:pt x="22" y="75"/>
                </a:cubicBezTo>
                <a:cubicBezTo>
                  <a:pt x="20" y="80"/>
                  <a:pt x="18" y="85"/>
                  <a:pt x="17" y="91"/>
                </a:cubicBezTo>
                <a:cubicBezTo>
                  <a:pt x="16" y="93"/>
                  <a:pt x="17" y="96"/>
                  <a:pt x="16" y="98"/>
                </a:cubicBezTo>
                <a:cubicBezTo>
                  <a:pt x="16" y="108"/>
                  <a:pt x="17" y="115"/>
                  <a:pt x="21" y="122"/>
                </a:cubicBezTo>
                <a:cubicBezTo>
                  <a:pt x="21" y="123"/>
                  <a:pt x="21" y="123"/>
                  <a:pt x="21" y="123"/>
                </a:cubicBezTo>
                <a:cubicBezTo>
                  <a:pt x="21" y="123"/>
                  <a:pt x="22" y="124"/>
                  <a:pt x="22" y="124"/>
                </a:cubicBezTo>
                <a:cubicBezTo>
                  <a:pt x="22" y="126"/>
                  <a:pt x="24" y="126"/>
                  <a:pt x="24" y="128"/>
                </a:cubicBezTo>
                <a:cubicBezTo>
                  <a:pt x="25" y="128"/>
                  <a:pt x="24" y="129"/>
                  <a:pt x="25" y="129"/>
                </a:cubicBezTo>
                <a:cubicBezTo>
                  <a:pt x="25" y="130"/>
                  <a:pt x="25" y="130"/>
                  <a:pt x="25" y="130"/>
                </a:cubicBezTo>
                <a:cubicBezTo>
                  <a:pt x="26" y="130"/>
                  <a:pt x="26" y="132"/>
                  <a:pt x="27" y="132"/>
                </a:cubicBezTo>
                <a:cubicBezTo>
                  <a:pt x="27" y="132"/>
                  <a:pt x="27" y="131"/>
                  <a:pt x="28" y="132"/>
                </a:cubicBezTo>
                <a:cubicBezTo>
                  <a:pt x="27" y="133"/>
                  <a:pt x="29" y="133"/>
                  <a:pt x="29" y="134"/>
                </a:cubicBezTo>
                <a:cubicBezTo>
                  <a:pt x="29" y="134"/>
                  <a:pt x="30" y="135"/>
                  <a:pt x="30" y="135"/>
                </a:cubicBezTo>
                <a:cubicBezTo>
                  <a:pt x="30" y="136"/>
                  <a:pt x="31" y="136"/>
                  <a:pt x="30" y="136"/>
                </a:cubicBezTo>
                <a:cubicBezTo>
                  <a:pt x="32" y="137"/>
                  <a:pt x="33" y="139"/>
                  <a:pt x="35" y="139"/>
                </a:cubicBezTo>
                <a:cubicBezTo>
                  <a:pt x="35" y="140"/>
                  <a:pt x="35" y="140"/>
                  <a:pt x="35" y="140"/>
                </a:cubicBezTo>
                <a:cubicBezTo>
                  <a:pt x="36" y="140"/>
                  <a:pt x="36" y="142"/>
                  <a:pt x="37" y="141"/>
                </a:cubicBezTo>
                <a:cubicBezTo>
                  <a:pt x="38" y="140"/>
                  <a:pt x="35" y="140"/>
                  <a:pt x="36" y="139"/>
                </a:cubicBezTo>
                <a:cubicBezTo>
                  <a:pt x="37" y="140"/>
                  <a:pt x="38" y="140"/>
                  <a:pt x="38" y="142"/>
                </a:cubicBezTo>
                <a:cubicBezTo>
                  <a:pt x="39" y="142"/>
                  <a:pt x="40" y="143"/>
                  <a:pt x="40" y="144"/>
                </a:cubicBezTo>
                <a:cubicBezTo>
                  <a:pt x="44" y="146"/>
                  <a:pt x="47" y="149"/>
                  <a:pt x="50" y="150"/>
                </a:cubicBezTo>
                <a:cubicBezTo>
                  <a:pt x="50" y="149"/>
                  <a:pt x="49" y="148"/>
                  <a:pt x="48" y="148"/>
                </a:cubicBezTo>
                <a:cubicBezTo>
                  <a:pt x="48" y="148"/>
                  <a:pt x="48" y="148"/>
                  <a:pt x="48" y="147"/>
                </a:cubicBezTo>
                <a:cubicBezTo>
                  <a:pt x="47" y="146"/>
                  <a:pt x="45" y="144"/>
                  <a:pt x="44" y="142"/>
                </a:cubicBezTo>
                <a:cubicBezTo>
                  <a:pt x="44" y="141"/>
                  <a:pt x="43" y="141"/>
                  <a:pt x="43" y="140"/>
                </a:cubicBezTo>
                <a:cubicBezTo>
                  <a:pt x="41" y="139"/>
                  <a:pt x="42" y="136"/>
                  <a:pt x="40" y="135"/>
                </a:cubicBezTo>
                <a:cubicBezTo>
                  <a:pt x="39" y="133"/>
                  <a:pt x="39" y="130"/>
                  <a:pt x="38" y="129"/>
                </a:cubicBezTo>
                <a:cubicBezTo>
                  <a:pt x="38" y="129"/>
                  <a:pt x="38" y="129"/>
                  <a:pt x="38" y="128"/>
                </a:cubicBezTo>
                <a:cubicBezTo>
                  <a:pt x="38" y="128"/>
                  <a:pt x="37" y="128"/>
                  <a:pt x="37" y="127"/>
                </a:cubicBezTo>
                <a:cubicBezTo>
                  <a:pt x="37" y="126"/>
                  <a:pt x="37" y="124"/>
                  <a:pt x="36" y="122"/>
                </a:cubicBezTo>
                <a:cubicBezTo>
                  <a:pt x="36" y="122"/>
                  <a:pt x="36" y="122"/>
                  <a:pt x="36" y="121"/>
                </a:cubicBezTo>
                <a:cubicBezTo>
                  <a:pt x="35" y="117"/>
                  <a:pt x="34" y="113"/>
                  <a:pt x="34" y="109"/>
                </a:cubicBezTo>
                <a:cubicBezTo>
                  <a:pt x="33" y="108"/>
                  <a:pt x="32" y="106"/>
                  <a:pt x="33" y="104"/>
                </a:cubicBezTo>
                <a:cubicBezTo>
                  <a:pt x="32" y="104"/>
                  <a:pt x="32" y="102"/>
                  <a:pt x="32" y="102"/>
                </a:cubicBezTo>
                <a:cubicBezTo>
                  <a:pt x="33" y="103"/>
                  <a:pt x="34" y="104"/>
                  <a:pt x="33" y="106"/>
                </a:cubicBezTo>
                <a:cubicBezTo>
                  <a:pt x="34" y="105"/>
                  <a:pt x="33" y="107"/>
                  <a:pt x="34" y="107"/>
                </a:cubicBezTo>
                <a:cubicBezTo>
                  <a:pt x="34" y="101"/>
                  <a:pt x="34" y="95"/>
                  <a:pt x="35" y="89"/>
                </a:cubicBezTo>
                <a:cubicBezTo>
                  <a:pt x="36" y="86"/>
                  <a:pt x="36" y="83"/>
                  <a:pt x="37" y="81"/>
                </a:cubicBezTo>
                <a:cubicBezTo>
                  <a:pt x="37" y="81"/>
                  <a:pt x="38" y="81"/>
                  <a:pt x="38" y="80"/>
                </a:cubicBezTo>
                <a:cubicBezTo>
                  <a:pt x="39" y="79"/>
                  <a:pt x="39" y="77"/>
                  <a:pt x="40" y="75"/>
                </a:cubicBezTo>
                <a:cubicBezTo>
                  <a:pt x="41" y="72"/>
                  <a:pt x="43" y="69"/>
                  <a:pt x="44" y="66"/>
                </a:cubicBezTo>
                <a:cubicBezTo>
                  <a:pt x="45" y="64"/>
                  <a:pt x="46" y="61"/>
                  <a:pt x="47" y="60"/>
                </a:cubicBezTo>
                <a:cubicBezTo>
                  <a:pt x="48" y="58"/>
                  <a:pt x="49" y="57"/>
                  <a:pt x="50" y="55"/>
                </a:cubicBezTo>
                <a:cubicBezTo>
                  <a:pt x="42" y="63"/>
                  <a:pt x="34" y="72"/>
                  <a:pt x="33" y="85"/>
                </a:cubicBezTo>
                <a:cubicBezTo>
                  <a:pt x="32" y="89"/>
                  <a:pt x="32" y="93"/>
                  <a:pt x="32" y="98"/>
                </a:cubicBezTo>
                <a:cubicBezTo>
                  <a:pt x="33" y="98"/>
                  <a:pt x="32" y="100"/>
                  <a:pt x="32" y="101"/>
                </a:cubicBezTo>
                <a:cubicBezTo>
                  <a:pt x="31" y="100"/>
                  <a:pt x="31" y="97"/>
                  <a:pt x="32" y="95"/>
                </a:cubicBezTo>
                <a:cubicBezTo>
                  <a:pt x="31" y="95"/>
                  <a:pt x="31" y="94"/>
                  <a:pt x="31" y="94"/>
                </a:cubicBezTo>
                <a:cubicBezTo>
                  <a:pt x="31" y="91"/>
                  <a:pt x="32" y="88"/>
                  <a:pt x="32" y="86"/>
                </a:cubicBezTo>
                <a:cubicBezTo>
                  <a:pt x="32" y="85"/>
                  <a:pt x="33" y="82"/>
                  <a:pt x="33" y="80"/>
                </a:cubicBezTo>
                <a:cubicBezTo>
                  <a:pt x="32" y="82"/>
                  <a:pt x="31" y="84"/>
                  <a:pt x="31" y="87"/>
                </a:cubicBezTo>
                <a:cubicBezTo>
                  <a:pt x="30" y="87"/>
                  <a:pt x="31" y="88"/>
                  <a:pt x="30" y="88"/>
                </a:cubicBezTo>
                <a:cubicBezTo>
                  <a:pt x="30" y="88"/>
                  <a:pt x="30" y="89"/>
                  <a:pt x="30" y="89"/>
                </a:cubicBezTo>
                <a:cubicBezTo>
                  <a:pt x="30" y="89"/>
                  <a:pt x="30" y="90"/>
                  <a:pt x="30" y="90"/>
                </a:cubicBezTo>
                <a:cubicBezTo>
                  <a:pt x="30" y="90"/>
                  <a:pt x="30" y="91"/>
                  <a:pt x="30" y="92"/>
                </a:cubicBezTo>
                <a:cubicBezTo>
                  <a:pt x="29" y="95"/>
                  <a:pt x="29" y="98"/>
                  <a:pt x="29" y="101"/>
                </a:cubicBezTo>
                <a:cubicBezTo>
                  <a:pt x="29" y="102"/>
                  <a:pt x="30" y="104"/>
                  <a:pt x="29" y="105"/>
                </a:cubicBezTo>
                <a:cubicBezTo>
                  <a:pt x="29" y="104"/>
                  <a:pt x="28" y="102"/>
                  <a:pt x="28" y="100"/>
                </a:cubicBezTo>
                <a:cubicBezTo>
                  <a:pt x="29" y="98"/>
                  <a:pt x="29" y="95"/>
                  <a:pt x="29" y="92"/>
                </a:cubicBezTo>
                <a:cubicBezTo>
                  <a:pt x="28" y="93"/>
                  <a:pt x="29" y="95"/>
                  <a:pt x="28" y="96"/>
                </a:cubicBezTo>
                <a:cubicBezTo>
                  <a:pt x="28" y="96"/>
                  <a:pt x="28" y="96"/>
                  <a:pt x="28" y="97"/>
                </a:cubicBezTo>
                <a:cubicBezTo>
                  <a:pt x="27" y="97"/>
                  <a:pt x="27" y="98"/>
                  <a:pt x="27" y="98"/>
                </a:cubicBezTo>
                <a:cubicBezTo>
                  <a:pt x="27" y="99"/>
                  <a:pt x="27" y="101"/>
                  <a:pt x="27" y="102"/>
                </a:cubicBezTo>
                <a:cubicBezTo>
                  <a:pt x="27" y="103"/>
                  <a:pt x="26" y="103"/>
                  <a:pt x="26" y="103"/>
                </a:cubicBezTo>
                <a:cubicBezTo>
                  <a:pt x="26" y="103"/>
                  <a:pt x="27" y="104"/>
                  <a:pt x="27" y="105"/>
                </a:cubicBezTo>
                <a:cubicBezTo>
                  <a:pt x="27" y="106"/>
                  <a:pt x="25" y="107"/>
                  <a:pt x="26" y="108"/>
                </a:cubicBezTo>
                <a:cubicBezTo>
                  <a:pt x="26" y="109"/>
                  <a:pt x="26" y="110"/>
                  <a:pt x="26" y="111"/>
                </a:cubicBezTo>
                <a:cubicBezTo>
                  <a:pt x="26" y="113"/>
                  <a:pt x="26" y="116"/>
                  <a:pt x="26" y="118"/>
                </a:cubicBezTo>
                <a:cubicBezTo>
                  <a:pt x="26" y="121"/>
                  <a:pt x="28" y="124"/>
                  <a:pt x="28" y="126"/>
                </a:cubicBezTo>
                <a:cubicBezTo>
                  <a:pt x="28" y="126"/>
                  <a:pt x="28" y="126"/>
                  <a:pt x="28" y="126"/>
                </a:cubicBezTo>
                <a:close/>
                <a:moveTo>
                  <a:pt x="29" y="83"/>
                </a:moveTo>
                <a:cubicBezTo>
                  <a:pt x="29" y="84"/>
                  <a:pt x="29" y="84"/>
                  <a:pt x="29" y="85"/>
                </a:cubicBezTo>
                <a:cubicBezTo>
                  <a:pt x="29" y="85"/>
                  <a:pt x="28" y="85"/>
                  <a:pt x="28" y="85"/>
                </a:cubicBezTo>
                <a:cubicBezTo>
                  <a:pt x="27" y="87"/>
                  <a:pt x="27" y="90"/>
                  <a:pt x="26" y="92"/>
                </a:cubicBezTo>
                <a:cubicBezTo>
                  <a:pt x="26" y="94"/>
                  <a:pt x="26" y="96"/>
                  <a:pt x="25" y="98"/>
                </a:cubicBezTo>
                <a:cubicBezTo>
                  <a:pt x="25" y="103"/>
                  <a:pt x="24" y="109"/>
                  <a:pt x="25" y="113"/>
                </a:cubicBezTo>
                <a:cubicBezTo>
                  <a:pt x="25" y="111"/>
                  <a:pt x="25" y="110"/>
                  <a:pt x="25" y="108"/>
                </a:cubicBezTo>
                <a:cubicBezTo>
                  <a:pt x="26" y="105"/>
                  <a:pt x="26" y="101"/>
                  <a:pt x="27" y="98"/>
                </a:cubicBezTo>
                <a:cubicBezTo>
                  <a:pt x="27" y="96"/>
                  <a:pt x="27" y="94"/>
                  <a:pt x="28" y="92"/>
                </a:cubicBezTo>
                <a:cubicBezTo>
                  <a:pt x="29" y="91"/>
                  <a:pt x="28" y="88"/>
                  <a:pt x="29" y="87"/>
                </a:cubicBezTo>
                <a:cubicBezTo>
                  <a:pt x="29" y="85"/>
                  <a:pt x="31" y="83"/>
                  <a:pt x="32" y="80"/>
                </a:cubicBezTo>
                <a:cubicBezTo>
                  <a:pt x="32" y="79"/>
                  <a:pt x="32" y="79"/>
                  <a:pt x="32" y="79"/>
                </a:cubicBezTo>
                <a:cubicBezTo>
                  <a:pt x="32" y="78"/>
                  <a:pt x="33" y="77"/>
                  <a:pt x="33" y="76"/>
                </a:cubicBezTo>
                <a:cubicBezTo>
                  <a:pt x="34" y="75"/>
                  <a:pt x="35" y="73"/>
                  <a:pt x="34" y="73"/>
                </a:cubicBezTo>
                <a:cubicBezTo>
                  <a:pt x="32" y="76"/>
                  <a:pt x="31" y="80"/>
                  <a:pt x="29" y="83"/>
                </a:cubicBezTo>
                <a:close/>
                <a:moveTo>
                  <a:pt x="45" y="148"/>
                </a:moveTo>
                <a:cubicBezTo>
                  <a:pt x="43" y="147"/>
                  <a:pt x="42" y="146"/>
                  <a:pt x="40" y="145"/>
                </a:cubicBezTo>
                <a:cubicBezTo>
                  <a:pt x="40" y="145"/>
                  <a:pt x="39" y="144"/>
                  <a:pt x="39" y="144"/>
                </a:cubicBezTo>
                <a:cubicBezTo>
                  <a:pt x="35" y="142"/>
                  <a:pt x="32" y="138"/>
                  <a:pt x="29" y="136"/>
                </a:cubicBezTo>
                <a:cubicBezTo>
                  <a:pt x="30" y="138"/>
                  <a:pt x="31" y="139"/>
                  <a:pt x="31" y="141"/>
                </a:cubicBezTo>
                <a:cubicBezTo>
                  <a:pt x="31" y="141"/>
                  <a:pt x="31" y="141"/>
                  <a:pt x="31" y="141"/>
                </a:cubicBezTo>
                <a:cubicBezTo>
                  <a:pt x="32" y="143"/>
                  <a:pt x="33" y="143"/>
                  <a:pt x="33" y="145"/>
                </a:cubicBezTo>
                <a:cubicBezTo>
                  <a:pt x="34" y="146"/>
                  <a:pt x="35" y="148"/>
                  <a:pt x="36" y="149"/>
                </a:cubicBezTo>
                <a:cubicBezTo>
                  <a:pt x="37" y="150"/>
                  <a:pt x="39" y="151"/>
                  <a:pt x="40" y="152"/>
                </a:cubicBezTo>
                <a:cubicBezTo>
                  <a:pt x="41" y="153"/>
                  <a:pt x="41" y="153"/>
                  <a:pt x="41" y="153"/>
                </a:cubicBezTo>
                <a:cubicBezTo>
                  <a:pt x="40" y="153"/>
                  <a:pt x="40" y="153"/>
                  <a:pt x="39" y="152"/>
                </a:cubicBezTo>
                <a:cubicBezTo>
                  <a:pt x="39" y="154"/>
                  <a:pt x="41" y="154"/>
                  <a:pt x="42" y="156"/>
                </a:cubicBezTo>
                <a:cubicBezTo>
                  <a:pt x="43" y="156"/>
                  <a:pt x="43" y="157"/>
                  <a:pt x="43" y="157"/>
                </a:cubicBezTo>
                <a:cubicBezTo>
                  <a:pt x="44" y="158"/>
                  <a:pt x="45" y="158"/>
                  <a:pt x="45" y="159"/>
                </a:cubicBezTo>
                <a:cubicBezTo>
                  <a:pt x="50" y="161"/>
                  <a:pt x="54" y="165"/>
                  <a:pt x="60" y="166"/>
                </a:cubicBezTo>
                <a:cubicBezTo>
                  <a:pt x="60" y="167"/>
                  <a:pt x="60" y="167"/>
                  <a:pt x="61" y="167"/>
                </a:cubicBezTo>
                <a:cubicBezTo>
                  <a:pt x="61" y="167"/>
                  <a:pt x="61" y="167"/>
                  <a:pt x="62" y="167"/>
                </a:cubicBezTo>
                <a:cubicBezTo>
                  <a:pt x="62" y="168"/>
                  <a:pt x="64" y="168"/>
                  <a:pt x="65" y="168"/>
                </a:cubicBezTo>
                <a:cubicBezTo>
                  <a:pt x="65" y="169"/>
                  <a:pt x="66" y="169"/>
                  <a:pt x="67" y="169"/>
                </a:cubicBezTo>
                <a:cubicBezTo>
                  <a:pt x="70" y="170"/>
                  <a:pt x="74" y="171"/>
                  <a:pt x="77" y="171"/>
                </a:cubicBezTo>
                <a:cubicBezTo>
                  <a:pt x="77" y="172"/>
                  <a:pt x="77" y="172"/>
                  <a:pt x="78" y="172"/>
                </a:cubicBezTo>
                <a:cubicBezTo>
                  <a:pt x="79" y="172"/>
                  <a:pt x="81" y="172"/>
                  <a:pt x="82" y="173"/>
                </a:cubicBezTo>
                <a:cubicBezTo>
                  <a:pt x="84" y="173"/>
                  <a:pt x="87" y="173"/>
                  <a:pt x="89" y="173"/>
                </a:cubicBezTo>
                <a:cubicBezTo>
                  <a:pt x="97" y="173"/>
                  <a:pt x="106" y="173"/>
                  <a:pt x="114" y="171"/>
                </a:cubicBezTo>
                <a:cubicBezTo>
                  <a:pt x="114" y="171"/>
                  <a:pt x="114" y="171"/>
                  <a:pt x="115" y="171"/>
                </a:cubicBezTo>
                <a:cubicBezTo>
                  <a:pt x="117" y="170"/>
                  <a:pt x="120" y="169"/>
                  <a:pt x="123" y="168"/>
                </a:cubicBezTo>
                <a:cubicBezTo>
                  <a:pt x="126" y="167"/>
                  <a:pt x="131" y="165"/>
                  <a:pt x="134" y="163"/>
                </a:cubicBezTo>
                <a:cubicBezTo>
                  <a:pt x="132" y="163"/>
                  <a:pt x="131" y="163"/>
                  <a:pt x="130" y="164"/>
                </a:cubicBezTo>
                <a:cubicBezTo>
                  <a:pt x="125" y="164"/>
                  <a:pt x="120" y="165"/>
                  <a:pt x="116" y="165"/>
                </a:cubicBezTo>
                <a:cubicBezTo>
                  <a:pt x="107" y="166"/>
                  <a:pt x="99" y="168"/>
                  <a:pt x="90" y="168"/>
                </a:cubicBezTo>
                <a:cubicBezTo>
                  <a:pt x="87" y="167"/>
                  <a:pt x="83" y="168"/>
                  <a:pt x="79" y="167"/>
                </a:cubicBezTo>
                <a:cubicBezTo>
                  <a:pt x="79" y="167"/>
                  <a:pt x="78" y="167"/>
                  <a:pt x="78" y="166"/>
                </a:cubicBezTo>
                <a:cubicBezTo>
                  <a:pt x="86" y="167"/>
                  <a:pt x="95" y="168"/>
                  <a:pt x="102" y="166"/>
                </a:cubicBezTo>
                <a:cubicBezTo>
                  <a:pt x="100" y="166"/>
                  <a:pt x="99" y="166"/>
                  <a:pt x="97" y="166"/>
                </a:cubicBezTo>
                <a:cubicBezTo>
                  <a:pt x="94" y="166"/>
                  <a:pt x="91" y="165"/>
                  <a:pt x="87" y="166"/>
                </a:cubicBezTo>
                <a:cubicBezTo>
                  <a:pt x="87" y="165"/>
                  <a:pt x="87" y="166"/>
                  <a:pt x="86" y="165"/>
                </a:cubicBezTo>
                <a:cubicBezTo>
                  <a:pt x="84" y="166"/>
                  <a:pt x="83" y="165"/>
                  <a:pt x="81" y="165"/>
                </a:cubicBezTo>
                <a:cubicBezTo>
                  <a:pt x="80" y="164"/>
                  <a:pt x="80" y="165"/>
                  <a:pt x="80" y="165"/>
                </a:cubicBezTo>
                <a:cubicBezTo>
                  <a:pt x="79" y="165"/>
                  <a:pt x="78" y="164"/>
                  <a:pt x="77" y="164"/>
                </a:cubicBezTo>
                <a:cubicBezTo>
                  <a:pt x="77" y="164"/>
                  <a:pt x="76" y="164"/>
                  <a:pt x="76" y="164"/>
                </a:cubicBezTo>
                <a:cubicBezTo>
                  <a:pt x="75" y="164"/>
                  <a:pt x="75" y="163"/>
                  <a:pt x="75" y="163"/>
                </a:cubicBezTo>
                <a:cubicBezTo>
                  <a:pt x="74" y="163"/>
                  <a:pt x="73" y="163"/>
                  <a:pt x="73" y="163"/>
                </a:cubicBezTo>
                <a:cubicBezTo>
                  <a:pt x="72" y="163"/>
                  <a:pt x="70" y="162"/>
                  <a:pt x="69" y="162"/>
                </a:cubicBezTo>
                <a:cubicBezTo>
                  <a:pt x="65" y="160"/>
                  <a:pt x="61" y="159"/>
                  <a:pt x="57" y="156"/>
                </a:cubicBezTo>
                <a:cubicBezTo>
                  <a:pt x="57" y="156"/>
                  <a:pt x="57" y="156"/>
                  <a:pt x="56" y="156"/>
                </a:cubicBezTo>
                <a:cubicBezTo>
                  <a:pt x="56" y="155"/>
                  <a:pt x="56" y="156"/>
                  <a:pt x="56" y="155"/>
                </a:cubicBezTo>
                <a:cubicBezTo>
                  <a:pt x="54" y="155"/>
                  <a:pt x="53" y="154"/>
                  <a:pt x="52" y="153"/>
                </a:cubicBezTo>
                <a:cubicBezTo>
                  <a:pt x="51" y="153"/>
                  <a:pt x="51" y="153"/>
                  <a:pt x="50" y="152"/>
                </a:cubicBezTo>
                <a:cubicBezTo>
                  <a:pt x="52" y="152"/>
                  <a:pt x="53" y="153"/>
                  <a:pt x="54" y="154"/>
                </a:cubicBezTo>
                <a:cubicBezTo>
                  <a:pt x="54" y="153"/>
                  <a:pt x="54" y="153"/>
                  <a:pt x="54" y="153"/>
                </a:cubicBezTo>
                <a:cubicBezTo>
                  <a:pt x="52" y="152"/>
                  <a:pt x="50" y="150"/>
                  <a:pt x="47" y="149"/>
                </a:cubicBezTo>
                <a:cubicBezTo>
                  <a:pt x="47" y="150"/>
                  <a:pt x="47" y="150"/>
                  <a:pt x="47" y="150"/>
                </a:cubicBezTo>
                <a:cubicBezTo>
                  <a:pt x="46" y="149"/>
                  <a:pt x="45" y="149"/>
                  <a:pt x="45" y="148"/>
                </a:cubicBezTo>
                <a:close/>
                <a:moveTo>
                  <a:pt x="35" y="71"/>
                </a:moveTo>
                <a:cubicBezTo>
                  <a:pt x="35" y="72"/>
                  <a:pt x="35" y="72"/>
                  <a:pt x="35" y="72"/>
                </a:cubicBezTo>
                <a:cubicBezTo>
                  <a:pt x="35" y="72"/>
                  <a:pt x="35" y="71"/>
                  <a:pt x="35" y="71"/>
                </a:cubicBezTo>
                <a:close/>
                <a:moveTo>
                  <a:pt x="47" y="67"/>
                </a:moveTo>
                <a:cubicBezTo>
                  <a:pt x="46" y="68"/>
                  <a:pt x="45" y="69"/>
                  <a:pt x="44" y="71"/>
                </a:cubicBezTo>
                <a:cubicBezTo>
                  <a:pt x="42" y="75"/>
                  <a:pt x="39" y="80"/>
                  <a:pt x="37" y="86"/>
                </a:cubicBezTo>
                <a:cubicBezTo>
                  <a:pt x="37" y="86"/>
                  <a:pt x="37" y="87"/>
                  <a:pt x="37" y="88"/>
                </a:cubicBezTo>
                <a:cubicBezTo>
                  <a:pt x="35" y="93"/>
                  <a:pt x="35" y="99"/>
                  <a:pt x="35" y="104"/>
                </a:cubicBezTo>
                <a:cubicBezTo>
                  <a:pt x="35" y="106"/>
                  <a:pt x="35" y="109"/>
                  <a:pt x="36" y="110"/>
                </a:cubicBezTo>
                <a:cubicBezTo>
                  <a:pt x="36" y="111"/>
                  <a:pt x="36" y="111"/>
                  <a:pt x="35" y="111"/>
                </a:cubicBezTo>
                <a:cubicBezTo>
                  <a:pt x="36" y="112"/>
                  <a:pt x="36" y="112"/>
                  <a:pt x="36" y="112"/>
                </a:cubicBezTo>
                <a:cubicBezTo>
                  <a:pt x="36" y="112"/>
                  <a:pt x="36" y="111"/>
                  <a:pt x="36" y="111"/>
                </a:cubicBezTo>
                <a:cubicBezTo>
                  <a:pt x="36" y="112"/>
                  <a:pt x="37" y="113"/>
                  <a:pt x="36" y="113"/>
                </a:cubicBezTo>
                <a:cubicBezTo>
                  <a:pt x="36" y="113"/>
                  <a:pt x="36" y="113"/>
                  <a:pt x="35" y="112"/>
                </a:cubicBezTo>
                <a:cubicBezTo>
                  <a:pt x="36" y="113"/>
                  <a:pt x="36" y="114"/>
                  <a:pt x="36" y="114"/>
                </a:cubicBezTo>
                <a:cubicBezTo>
                  <a:pt x="36" y="114"/>
                  <a:pt x="36" y="114"/>
                  <a:pt x="37" y="114"/>
                </a:cubicBezTo>
                <a:cubicBezTo>
                  <a:pt x="36" y="114"/>
                  <a:pt x="37" y="114"/>
                  <a:pt x="37" y="115"/>
                </a:cubicBezTo>
                <a:cubicBezTo>
                  <a:pt x="37" y="115"/>
                  <a:pt x="36" y="115"/>
                  <a:pt x="36" y="115"/>
                </a:cubicBezTo>
                <a:cubicBezTo>
                  <a:pt x="37" y="115"/>
                  <a:pt x="37" y="116"/>
                  <a:pt x="37" y="117"/>
                </a:cubicBezTo>
                <a:cubicBezTo>
                  <a:pt x="37" y="117"/>
                  <a:pt x="37" y="116"/>
                  <a:pt x="38" y="116"/>
                </a:cubicBezTo>
                <a:cubicBezTo>
                  <a:pt x="38" y="117"/>
                  <a:pt x="38" y="117"/>
                  <a:pt x="38" y="117"/>
                </a:cubicBezTo>
                <a:cubicBezTo>
                  <a:pt x="38" y="118"/>
                  <a:pt x="38" y="118"/>
                  <a:pt x="38" y="119"/>
                </a:cubicBezTo>
                <a:cubicBezTo>
                  <a:pt x="38" y="119"/>
                  <a:pt x="38" y="118"/>
                  <a:pt x="38" y="118"/>
                </a:cubicBezTo>
                <a:cubicBezTo>
                  <a:pt x="39" y="120"/>
                  <a:pt x="40" y="122"/>
                  <a:pt x="40" y="123"/>
                </a:cubicBezTo>
                <a:cubicBezTo>
                  <a:pt x="41" y="123"/>
                  <a:pt x="42" y="124"/>
                  <a:pt x="41" y="125"/>
                </a:cubicBezTo>
                <a:cubicBezTo>
                  <a:pt x="41" y="124"/>
                  <a:pt x="42" y="125"/>
                  <a:pt x="42" y="125"/>
                </a:cubicBezTo>
                <a:cubicBezTo>
                  <a:pt x="41" y="125"/>
                  <a:pt x="43" y="126"/>
                  <a:pt x="42" y="126"/>
                </a:cubicBezTo>
                <a:cubicBezTo>
                  <a:pt x="44" y="127"/>
                  <a:pt x="45" y="130"/>
                  <a:pt x="46" y="131"/>
                </a:cubicBezTo>
                <a:cubicBezTo>
                  <a:pt x="48" y="132"/>
                  <a:pt x="48" y="133"/>
                  <a:pt x="50" y="134"/>
                </a:cubicBezTo>
                <a:cubicBezTo>
                  <a:pt x="49" y="132"/>
                  <a:pt x="47" y="131"/>
                  <a:pt x="47" y="129"/>
                </a:cubicBezTo>
                <a:cubicBezTo>
                  <a:pt x="46" y="129"/>
                  <a:pt x="45" y="127"/>
                  <a:pt x="45" y="126"/>
                </a:cubicBezTo>
                <a:cubicBezTo>
                  <a:pt x="44" y="126"/>
                  <a:pt x="44" y="124"/>
                  <a:pt x="44" y="123"/>
                </a:cubicBezTo>
                <a:cubicBezTo>
                  <a:pt x="43" y="122"/>
                  <a:pt x="42" y="120"/>
                  <a:pt x="42" y="118"/>
                </a:cubicBezTo>
                <a:cubicBezTo>
                  <a:pt x="41" y="116"/>
                  <a:pt x="41" y="113"/>
                  <a:pt x="40" y="110"/>
                </a:cubicBezTo>
                <a:cubicBezTo>
                  <a:pt x="40" y="106"/>
                  <a:pt x="39" y="102"/>
                  <a:pt x="39" y="99"/>
                </a:cubicBezTo>
                <a:cubicBezTo>
                  <a:pt x="39" y="99"/>
                  <a:pt x="39" y="97"/>
                  <a:pt x="39" y="96"/>
                </a:cubicBezTo>
                <a:cubicBezTo>
                  <a:pt x="39" y="95"/>
                  <a:pt x="39" y="94"/>
                  <a:pt x="39" y="94"/>
                </a:cubicBezTo>
                <a:cubicBezTo>
                  <a:pt x="39" y="93"/>
                  <a:pt x="39" y="93"/>
                  <a:pt x="39" y="92"/>
                </a:cubicBezTo>
                <a:cubicBezTo>
                  <a:pt x="39" y="91"/>
                  <a:pt x="39" y="91"/>
                  <a:pt x="39" y="91"/>
                </a:cubicBezTo>
                <a:cubicBezTo>
                  <a:pt x="39" y="90"/>
                  <a:pt x="40" y="90"/>
                  <a:pt x="40" y="89"/>
                </a:cubicBezTo>
                <a:cubicBezTo>
                  <a:pt x="40" y="87"/>
                  <a:pt x="41" y="85"/>
                  <a:pt x="41" y="83"/>
                </a:cubicBezTo>
                <a:cubicBezTo>
                  <a:pt x="41" y="82"/>
                  <a:pt x="41" y="82"/>
                  <a:pt x="41" y="82"/>
                </a:cubicBezTo>
                <a:cubicBezTo>
                  <a:pt x="41" y="81"/>
                  <a:pt x="41" y="81"/>
                  <a:pt x="42" y="80"/>
                </a:cubicBezTo>
                <a:cubicBezTo>
                  <a:pt x="42" y="79"/>
                  <a:pt x="42" y="78"/>
                  <a:pt x="43" y="77"/>
                </a:cubicBezTo>
                <a:cubicBezTo>
                  <a:pt x="43" y="76"/>
                  <a:pt x="43" y="75"/>
                  <a:pt x="44" y="74"/>
                </a:cubicBezTo>
                <a:cubicBezTo>
                  <a:pt x="44" y="73"/>
                  <a:pt x="46" y="70"/>
                  <a:pt x="46" y="69"/>
                </a:cubicBezTo>
                <a:cubicBezTo>
                  <a:pt x="47" y="69"/>
                  <a:pt x="47" y="68"/>
                  <a:pt x="47" y="68"/>
                </a:cubicBezTo>
                <a:cubicBezTo>
                  <a:pt x="47" y="67"/>
                  <a:pt x="48" y="67"/>
                  <a:pt x="48" y="66"/>
                </a:cubicBezTo>
                <a:cubicBezTo>
                  <a:pt x="47" y="66"/>
                  <a:pt x="47" y="66"/>
                  <a:pt x="47" y="67"/>
                </a:cubicBezTo>
                <a:close/>
                <a:moveTo>
                  <a:pt x="41" y="133"/>
                </a:moveTo>
                <a:cubicBezTo>
                  <a:pt x="41" y="133"/>
                  <a:pt x="40" y="134"/>
                  <a:pt x="40" y="134"/>
                </a:cubicBezTo>
                <a:cubicBezTo>
                  <a:pt x="41" y="134"/>
                  <a:pt x="41" y="134"/>
                  <a:pt x="41" y="134"/>
                </a:cubicBezTo>
                <a:cubicBezTo>
                  <a:pt x="42" y="136"/>
                  <a:pt x="43" y="138"/>
                  <a:pt x="44" y="141"/>
                </a:cubicBezTo>
                <a:cubicBezTo>
                  <a:pt x="47" y="143"/>
                  <a:pt x="48" y="147"/>
                  <a:pt x="51" y="149"/>
                </a:cubicBezTo>
                <a:cubicBezTo>
                  <a:pt x="51" y="149"/>
                  <a:pt x="51" y="149"/>
                  <a:pt x="51" y="150"/>
                </a:cubicBezTo>
                <a:cubicBezTo>
                  <a:pt x="52" y="150"/>
                  <a:pt x="53" y="151"/>
                  <a:pt x="53" y="151"/>
                </a:cubicBezTo>
                <a:cubicBezTo>
                  <a:pt x="57" y="153"/>
                  <a:pt x="60" y="155"/>
                  <a:pt x="65" y="156"/>
                </a:cubicBezTo>
                <a:cubicBezTo>
                  <a:pt x="65" y="156"/>
                  <a:pt x="65" y="157"/>
                  <a:pt x="65" y="157"/>
                </a:cubicBezTo>
                <a:cubicBezTo>
                  <a:pt x="66" y="157"/>
                  <a:pt x="68" y="157"/>
                  <a:pt x="68" y="158"/>
                </a:cubicBezTo>
                <a:cubicBezTo>
                  <a:pt x="69" y="158"/>
                  <a:pt x="69" y="158"/>
                  <a:pt x="69" y="158"/>
                </a:cubicBezTo>
                <a:cubicBezTo>
                  <a:pt x="72" y="159"/>
                  <a:pt x="75" y="159"/>
                  <a:pt x="78" y="160"/>
                </a:cubicBezTo>
                <a:cubicBezTo>
                  <a:pt x="79" y="160"/>
                  <a:pt x="80" y="161"/>
                  <a:pt x="80" y="161"/>
                </a:cubicBezTo>
                <a:cubicBezTo>
                  <a:pt x="84" y="161"/>
                  <a:pt x="87" y="162"/>
                  <a:pt x="91" y="162"/>
                </a:cubicBezTo>
                <a:cubicBezTo>
                  <a:pt x="91" y="162"/>
                  <a:pt x="92" y="163"/>
                  <a:pt x="92" y="163"/>
                </a:cubicBezTo>
                <a:cubicBezTo>
                  <a:pt x="95" y="163"/>
                  <a:pt x="97" y="162"/>
                  <a:pt x="99" y="162"/>
                </a:cubicBezTo>
                <a:cubicBezTo>
                  <a:pt x="105" y="161"/>
                  <a:pt x="111" y="159"/>
                  <a:pt x="116" y="157"/>
                </a:cubicBezTo>
                <a:cubicBezTo>
                  <a:pt x="117" y="156"/>
                  <a:pt x="119" y="155"/>
                  <a:pt x="119" y="154"/>
                </a:cubicBezTo>
                <a:cubicBezTo>
                  <a:pt x="118" y="155"/>
                  <a:pt x="117" y="155"/>
                  <a:pt x="116" y="156"/>
                </a:cubicBezTo>
                <a:cubicBezTo>
                  <a:pt x="114" y="156"/>
                  <a:pt x="112" y="157"/>
                  <a:pt x="110" y="157"/>
                </a:cubicBezTo>
                <a:cubicBezTo>
                  <a:pt x="101" y="159"/>
                  <a:pt x="90" y="160"/>
                  <a:pt x="79" y="158"/>
                </a:cubicBezTo>
                <a:cubicBezTo>
                  <a:pt x="77" y="157"/>
                  <a:pt x="75" y="157"/>
                  <a:pt x="73" y="155"/>
                </a:cubicBezTo>
                <a:cubicBezTo>
                  <a:pt x="71" y="155"/>
                  <a:pt x="69" y="154"/>
                  <a:pt x="69" y="153"/>
                </a:cubicBezTo>
                <a:cubicBezTo>
                  <a:pt x="70" y="153"/>
                  <a:pt x="70" y="154"/>
                  <a:pt x="71" y="154"/>
                </a:cubicBezTo>
                <a:cubicBezTo>
                  <a:pt x="71" y="154"/>
                  <a:pt x="71" y="154"/>
                  <a:pt x="72" y="154"/>
                </a:cubicBezTo>
                <a:cubicBezTo>
                  <a:pt x="73" y="155"/>
                  <a:pt x="73" y="155"/>
                  <a:pt x="74" y="156"/>
                </a:cubicBezTo>
                <a:cubicBezTo>
                  <a:pt x="76" y="156"/>
                  <a:pt x="76" y="156"/>
                  <a:pt x="77" y="156"/>
                </a:cubicBezTo>
                <a:cubicBezTo>
                  <a:pt x="79" y="157"/>
                  <a:pt x="81" y="157"/>
                  <a:pt x="83" y="158"/>
                </a:cubicBezTo>
                <a:cubicBezTo>
                  <a:pt x="86" y="158"/>
                  <a:pt x="89" y="159"/>
                  <a:pt x="92" y="158"/>
                </a:cubicBezTo>
                <a:cubicBezTo>
                  <a:pt x="91" y="158"/>
                  <a:pt x="90" y="158"/>
                  <a:pt x="89" y="158"/>
                </a:cubicBezTo>
                <a:cubicBezTo>
                  <a:pt x="86" y="157"/>
                  <a:pt x="83" y="156"/>
                  <a:pt x="80" y="155"/>
                </a:cubicBezTo>
                <a:cubicBezTo>
                  <a:pt x="79" y="155"/>
                  <a:pt x="79" y="155"/>
                  <a:pt x="78" y="155"/>
                </a:cubicBezTo>
                <a:cubicBezTo>
                  <a:pt x="78" y="155"/>
                  <a:pt x="77" y="154"/>
                  <a:pt x="76" y="154"/>
                </a:cubicBezTo>
                <a:cubicBezTo>
                  <a:pt x="74" y="153"/>
                  <a:pt x="72" y="152"/>
                  <a:pt x="70" y="151"/>
                </a:cubicBezTo>
                <a:cubicBezTo>
                  <a:pt x="67" y="150"/>
                  <a:pt x="64" y="148"/>
                  <a:pt x="62" y="147"/>
                </a:cubicBezTo>
                <a:cubicBezTo>
                  <a:pt x="60" y="145"/>
                  <a:pt x="58" y="143"/>
                  <a:pt x="57" y="142"/>
                </a:cubicBezTo>
                <a:cubicBezTo>
                  <a:pt x="54" y="139"/>
                  <a:pt x="51" y="137"/>
                  <a:pt x="48" y="135"/>
                </a:cubicBezTo>
                <a:cubicBezTo>
                  <a:pt x="48" y="135"/>
                  <a:pt x="48" y="134"/>
                  <a:pt x="48" y="134"/>
                </a:cubicBezTo>
                <a:cubicBezTo>
                  <a:pt x="47" y="134"/>
                  <a:pt x="47" y="134"/>
                  <a:pt x="47" y="133"/>
                </a:cubicBezTo>
                <a:cubicBezTo>
                  <a:pt x="44" y="130"/>
                  <a:pt x="42" y="127"/>
                  <a:pt x="40" y="124"/>
                </a:cubicBezTo>
                <a:cubicBezTo>
                  <a:pt x="39" y="122"/>
                  <a:pt x="38" y="120"/>
                  <a:pt x="37" y="119"/>
                </a:cubicBezTo>
                <a:cubicBezTo>
                  <a:pt x="37" y="123"/>
                  <a:pt x="39" y="126"/>
                  <a:pt x="39" y="130"/>
                </a:cubicBezTo>
                <a:cubicBezTo>
                  <a:pt x="40" y="130"/>
                  <a:pt x="40" y="132"/>
                  <a:pt x="41" y="132"/>
                </a:cubicBezTo>
                <a:cubicBezTo>
                  <a:pt x="40" y="132"/>
                  <a:pt x="41" y="134"/>
                  <a:pt x="41" y="134"/>
                </a:cubicBezTo>
                <a:cubicBezTo>
                  <a:pt x="41" y="133"/>
                  <a:pt x="41" y="133"/>
                  <a:pt x="41" y="133"/>
                </a:cubicBezTo>
                <a:close/>
                <a:moveTo>
                  <a:pt x="55" y="132"/>
                </a:moveTo>
                <a:cubicBezTo>
                  <a:pt x="57" y="133"/>
                  <a:pt x="58" y="135"/>
                  <a:pt x="60" y="136"/>
                </a:cubicBezTo>
                <a:cubicBezTo>
                  <a:pt x="60" y="136"/>
                  <a:pt x="61" y="136"/>
                  <a:pt x="61" y="137"/>
                </a:cubicBezTo>
                <a:cubicBezTo>
                  <a:pt x="63" y="138"/>
                  <a:pt x="65" y="140"/>
                  <a:pt x="67" y="141"/>
                </a:cubicBezTo>
                <a:cubicBezTo>
                  <a:pt x="67" y="141"/>
                  <a:pt x="69" y="142"/>
                  <a:pt x="68" y="142"/>
                </a:cubicBezTo>
                <a:cubicBezTo>
                  <a:pt x="65" y="140"/>
                  <a:pt x="61" y="138"/>
                  <a:pt x="57" y="134"/>
                </a:cubicBezTo>
                <a:cubicBezTo>
                  <a:pt x="57" y="135"/>
                  <a:pt x="57" y="135"/>
                  <a:pt x="56" y="135"/>
                </a:cubicBezTo>
                <a:cubicBezTo>
                  <a:pt x="56" y="134"/>
                  <a:pt x="55" y="134"/>
                  <a:pt x="55" y="133"/>
                </a:cubicBezTo>
                <a:cubicBezTo>
                  <a:pt x="55" y="133"/>
                  <a:pt x="55" y="133"/>
                  <a:pt x="55" y="133"/>
                </a:cubicBezTo>
                <a:cubicBezTo>
                  <a:pt x="53" y="130"/>
                  <a:pt x="51" y="128"/>
                  <a:pt x="49" y="125"/>
                </a:cubicBezTo>
                <a:cubicBezTo>
                  <a:pt x="49" y="125"/>
                  <a:pt x="48" y="125"/>
                  <a:pt x="48" y="124"/>
                </a:cubicBezTo>
                <a:cubicBezTo>
                  <a:pt x="47" y="124"/>
                  <a:pt x="46" y="123"/>
                  <a:pt x="46" y="122"/>
                </a:cubicBezTo>
                <a:cubicBezTo>
                  <a:pt x="46" y="121"/>
                  <a:pt x="45" y="120"/>
                  <a:pt x="45" y="119"/>
                </a:cubicBezTo>
                <a:cubicBezTo>
                  <a:pt x="43" y="118"/>
                  <a:pt x="43" y="115"/>
                  <a:pt x="42" y="114"/>
                </a:cubicBezTo>
                <a:cubicBezTo>
                  <a:pt x="42" y="115"/>
                  <a:pt x="42" y="116"/>
                  <a:pt x="43" y="117"/>
                </a:cubicBezTo>
                <a:cubicBezTo>
                  <a:pt x="43" y="120"/>
                  <a:pt x="45" y="123"/>
                  <a:pt x="46" y="126"/>
                </a:cubicBezTo>
                <a:cubicBezTo>
                  <a:pt x="46" y="126"/>
                  <a:pt x="46" y="126"/>
                  <a:pt x="46" y="126"/>
                </a:cubicBezTo>
                <a:cubicBezTo>
                  <a:pt x="46" y="127"/>
                  <a:pt x="46" y="127"/>
                  <a:pt x="46" y="127"/>
                </a:cubicBezTo>
                <a:cubicBezTo>
                  <a:pt x="47" y="127"/>
                  <a:pt x="47" y="128"/>
                  <a:pt x="47" y="128"/>
                </a:cubicBezTo>
                <a:cubicBezTo>
                  <a:pt x="47" y="128"/>
                  <a:pt x="47" y="129"/>
                  <a:pt x="47" y="129"/>
                </a:cubicBezTo>
                <a:cubicBezTo>
                  <a:pt x="48" y="130"/>
                  <a:pt x="49" y="131"/>
                  <a:pt x="49" y="133"/>
                </a:cubicBezTo>
                <a:cubicBezTo>
                  <a:pt x="50" y="133"/>
                  <a:pt x="52" y="134"/>
                  <a:pt x="52" y="136"/>
                </a:cubicBezTo>
                <a:cubicBezTo>
                  <a:pt x="53" y="137"/>
                  <a:pt x="54" y="138"/>
                  <a:pt x="55" y="139"/>
                </a:cubicBezTo>
                <a:cubicBezTo>
                  <a:pt x="57" y="141"/>
                  <a:pt x="60" y="142"/>
                  <a:pt x="63" y="144"/>
                </a:cubicBezTo>
                <a:cubicBezTo>
                  <a:pt x="64" y="145"/>
                  <a:pt x="66" y="146"/>
                  <a:pt x="68" y="146"/>
                </a:cubicBezTo>
                <a:cubicBezTo>
                  <a:pt x="68" y="147"/>
                  <a:pt x="69" y="147"/>
                  <a:pt x="69" y="147"/>
                </a:cubicBezTo>
                <a:cubicBezTo>
                  <a:pt x="71" y="148"/>
                  <a:pt x="73" y="149"/>
                  <a:pt x="74" y="149"/>
                </a:cubicBezTo>
                <a:cubicBezTo>
                  <a:pt x="74" y="148"/>
                  <a:pt x="73" y="148"/>
                  <a:pt x="72" y="148"/>
                </a:cubicBezTo>
                <a:cubicBezTo>
                  <a:pt x="74" y="148"/>
                  <a:pt x="75" y="149"/>
                  <a:pt x="76" y="150"/>
                </a:cubicBezTo>
                <a:cubicBezTo>
                  <a:pt x="80" y="151"/>
                  <a:pt x="84" y="151"/>
                  <a:pt x="88" y="152"/>
                </a:cubicBezTo>
                <a:cubicBezTo>
                  <a:pt x="91" y="152"/>
                  <a:pt x="93" y="154"/>
                  <a:pt x="96" y="153"/>
                </a:cubicBezTo>
                <a:cubicBezTo>
                  <a:pt x="94" y="153"/>
                  <a:pt x="94" y="153"/>
                  <a:pt x="92" y="152"/>
                </a:cubicBezTo>
                <a:cubicBezTo>
                  <a:pt x="92" y="152"/>
                  <a:pt x="92" y="153"/>
                  <a:pt x="91" y="152"/>
                </a:cubicBezTo>
                <a:cubicBezTo>
                  <a:pt x="87" y="151"/>
                  <a:pt x="83" y="150"/>
                  <a:pt x="79" y="148"/>
                </a:cubicBezTo>
                <a:cubicBezTo>
                  <a:pt x="79" y="148"/>
                  <a:pt x="78" y="148"/>
                  <a:pt x="78" y="147"/>
                </a:cubicBezTo>
                <a:cubicBezTo>
                  <a:pt x="77" y="148"/>
                  <a:pt x="77" y="147"/>
                  <a:pt x="77" y="147"/>
                </a:cubicBezTo>
                <a:cubicBezTo>
                  <a:pt x="77" y="147"/>
                  <a:pt x="76" y="147"/>
                  <a:pt x="75" y="146"/>
                </a:cubicBezTo>
                <a:cubicBezTo>
                  <a:pt x="74" y="146"/>
                  <a:pt x="73" y="145"/>
                  <a:pt x="71" y="144"/>
                </a:cubicBezTo>
                <a:cubicBezTo>
                  <a:pt x="71" y="145"/>
                  <a:pt x="71" y="145"/>
                  <a:pt x="72" y="145"/>
                </a:cubicBezTo>
                <a:cubicBezTo>
                  <a:pt x="71" y="145"/>
                  <a:pt x="71" y="145"/>
                  <a:pt x="71" y="145"/>
                </a:cubicBezTo>
                <a:cubicBezTo>
                  <a:pt x="71" y="146"/>
                  <a:pt x="71" y="147"/>
                  <a:pt x="71" y="147"/>
                </a:cubicBezTo>
                <a:cubicBezTo>
                  <a:pt x="69" y="146"/>
                  <a:pt x="67" y="146"/>
                  <a:pt x="67" y="144"/>
                </a:cubicBezTo>
                <a:cubicBezTo>
                  <a:pt x="68" y="145"/>
                  <a:pt x="68" y="143"/>
                  <a:pt x="69" y="143"/>
                </a:cubicBezTo>
                <a:cubicBezTo>
                  <a:pt x="70" y="143"/>
                  <a:pt x="69" y="143"/>
                  <a:pt x="69" y="143"/>
                </a:cubicBezTo>
                <a:cubicBezTo>
                  <a:pt x="69" y="143"/>
                  <a:pt x="70" y="143"/>
                  <a:pt x="70" y="143"/>
                </a:cubicBezTo>
                <a:cubicBezTo>
                  <a:pt x="71" y="144"/>
                  <a:pt x="74" y="144"/>
                  <a:pt x="76" y="146"/>
                </a:cubicBezTo>
                <a:cubicBezTo>
                  <a:pt x="76" y="146"/>
                  <a:pt x="76" y="146"/>
                  <a:pt x="76" y="146"/>
                </a:cubicBezTo>
                <a:cubicBezTo>
                  <a:pt x="77" y="147"/>
                  <a:pt x="79" y="147"/>
                  <a:pt x="80" y="148"/>
                </a:cubicBezTo>
                <a:cubicBezTo>
                  <a:pt x="82" y="148"/>
                  <a:pt x="83" y="149"/>
                  <a:pt x="85" y="150"/>
                </a:cubicBezTo>
                <a:cubicBezTo>
                  <a:pt x="86" y="150"/>
                  <a:pt x="87" y="151"/>
                  <a:pt x="88" y="151"/>
                </a:cubicBezTo>
                <a:cubicBezTo>
                  <a:pt x="88" y="151"/>
                  <a:pt x="89" y="151"/>
                  <a:pt x="89" y="151"/>
                </a:cubicBezTo>
                <a:cubicBezTo>
                  <a:pt x="90" y="151"/>
                  <a:pt x="92" y="152"/>
                  <a:pt x="94" y="152"/>
                </a:cubicBezTo>
                <a:cubicBezTo>
                  <a:pt x="97" y="153"/>
                  <a:pt x="100" y="153"/>
                  <a:pt x="103" y="153"/>
                </a:cubicBezTo>
                <a:cubicBezTo>
                  <a:pt x="109" y="153"/>
                  <a:pt x="113" y="150"/>
                  <a:pt x="117" y="148"/>
                </a:cubicBezTo>
                <a:cubicBezTo>
                  <a:pt x="120" y="146"/>
                  <a:pt x="122" y="143"/>
                  <a:pt x="125" y="141"/>
                </a:cubicBezTo>
                <a:cubicBezTo>
                  <a:pt x="126" y="140"/>
                  <a:pt x="126" y="139"/>
                  <a:pt x="127" y="139"/>
                </a:cubicBezTo>
                <a:cubicBezTo>
                  <a:pt x="133" y="132"/>
                  <a:pt x="137" y="125"/>
                  <a:pt x="140" y="116"/>
                </a:cubicBezTo>
                <a:cubicBezTo>
                  <a:pt x="141" y="112"/>
                  <a:pt x="143" y="107"/>
                  <a:pt x="142" y="102"/>
                </a:cubicBezTo>
                <a:cubicBezTo>
                  <a:pt x="141" y="107"/>
                  <a:pt x="140" y="111"/>
                  <a:pt x="138" y="115"/>
                </a:cubicBezTo>
                <a:cubicBezTo>
                  <a:pt x="138" y="115"/>
                  <a:pt x="137" y="115"/>
                  <a:pt x="138" y="116"/>
                </a:cubicBezTo>
                <a:cubicBezTo>
                  <a:pt x="135" y="120"/>
                  <a:pt x="132" y="125"/>
                  <a:pt x="129" y="129"/>
                </a:cubicBezTo>
                <a:cubicBezTo>
                  <a:pt x="128" y="130"/>
                  <a:pt x="126" y="131"/>
                  <a:pt x="125" y="132"/>
                </a:cubicBezTo>
                <a:cubicBezTo>
                  <a:pt x="123" y="134"/>
                  <a:pt x="121" y="136"/>
                  <a:pt x="119" y="137"/>
                </a:cubicBezTo>
                <a:cubicBezTo>
                  <a:pt x="116" y="140"/>
                  <a:pt x="112" y="142"/>
                  <a:pt x="108" y="143"/>
                </a:cubicBezTo>
                <a:cubicBezTo>
                  <a:pt x="107" y="144"/>
                  <a:pt x="106" y="144"/>
                  <a:pt x="106" y="144"/>
                </a:cubicBezTo>
                <a:cubicBezTo>
                  <a:pt x="104" y="144"/>
                  <a:pt x="101" y="145"/>
                  <a:pt x="99" y="145"/>
                </a:cubicBezTo>
                <a:cubicBezTo>
                  <a:pt x="95" y="145"/>
                  <a:pt x="91" y="143"/>
                  <a:pt x="87" y="143"/>
                </a:cubicBezTo>
                <a:cubicBezTo>
                  <a:pt x="81" y="143"/>
                  <a:pt x="75" y="140"/>
                  <a:pt x="71" y="137"/>
                </a:cubicBezTo>
                <a:cubicBezTo>
                  <a:pt x="71" y="137"/>
                  <a:pt x="71" y="137"/>
                  <a:pt x="71" y="137"/>
                </a:cubicBezTo>
                <a:cubicBezTo>
                  <a:pt x="71" y="137"/>
                  <a:pt x="71" y="137"/>
                  <a:pt x="71" y="137"/>
                </a:cubicBezTo>
                <a:cubicBezTo>
                  <a:pt x="68" y="135"/>
                  <a:pt x="66" y="134"/>
                  <a:pt x="64" y="132"/>
                </a:cubicBezTo>
                <a:cubicBezTo>
                  <a:pt x="64" y="132"/>
                  <a:pt x="64" y="132"/>
                  <a:pt x="64" y="132"/>
                </a:cubicBezTo>
                <a:cubicBezTo>
                  <a:pt x="64" y="131"/>
                  <a:pt x="62" y="129"/>
                  <a:pt x="62" y="128"/>
                </a:cubicBezTo>
                <a:cubicBezTo>
                  <a:pt x="64" y="129"/>
                  <a:pt x="64" y="131"/>
                  <a:pt x="65" y="132"/>
                </a:cubicBezTo>
                <a:cubicBezTo>
                  <a:pt x="66" y="133"/>
                  <a:pt x="68" y="133"/>
                  <a:pt x="69" y="134"/>
                </a:cubicBezTo>
                <a:cubicBezTo>
                  <a:pt x="69" y="134"/>
                  <a:pt x="70" y="135"/>
                  <a:pt x="70" y="136"/>
                </a:cubicBezTo>
                <a:cubicBezTo>
                  <a:pt x="70" y="136"/>
                  <a:pt x="71" y="136"/>
                  <a:pt x="72" y="136"/>
                </a:cubicBezTo>
                <a:cubicBezTo>
                  <a:pt x="72" y="137"/>
                  <a:pt x="73" y="137"/>
                  <a:pt x="73" y="137"/>
                </a:cubicBezTo>
                <a:cubicBezTo>
                  <a:pt x="77" y="139"/>
                  <a:pt x="80" y="142"/>
                  <a:pt x="86" y="142"/>
                </a:cubicBezTo>
                <a:cubicBezTo>
                  <a:pt x="83" y="140"/>
                  <a:pt x="79" y="139"/>
                  <a:pt x="77" y="136"/>
                </a:cubicBezTo>
                <a:cubicBezTo>
                  <a:pt x="77" y="136"/>
                  <a:pt x="77" y="136"/>
                  <a:pt x="76" y="136"/>
                </a:cubicBezTo>
                <a:cubicBezTo>
                  <a:pt x="75" y="135"/>
                  <a:pt x="73" y="134"/>
                  <a:pt x="72" y="133"/>
                </a:cubicBezTo>
                <a:cubicBezTo>
                  <a:pt x="72" y="132"/>
                  <a:pt x="71" y="131"/>
                  <a:pt x="70" y="130"/>
                </a:cubicBezTo>
                <a:cubicBezTo>
                  <a:pt x="69" y="129"/>
                  <a:pt x="68" y="128"/>
                  <a:pt x="68" y="127"/>
                </a:cubicBezTo>
                <a:cubicBezTo>
                  <a:pt x="68" y="126"/>
                  <a:pt x="68" y="127"/>
                  <a:pt x="68" y="128"/>
                </a:cubicBezTo>
                <a:cubicBezTo>
                  <a:pt x="69" y="128"/>
                  <a:pt x="70" y="129"/>
                  <a:pt x="70" y="130"/>
                </a:cubicBezTo>
                <a:cubicBezTo>
                  <a:pt x="72" y="130"/>
                  <a:pt x="72" y="132"/>
                  <a:pt x="73" y="133"/>
                </a:cubicBezTo>
                <a:cubicBezTo>
                  <a:pt x="74" y="133"/>
                  <a:pt x="75" y="134"/>
                  <a:pt x="76" y="134"/>
                </a:cubicBezTo>
                <a:cubicBezTo>
                  <a:pt x="79" y="137"/>
                  <a:pt x="84" y="141"/>
                  <a:pt x="88" y="142"/>
                </a:cubicBezTo>
                <a:cubicBezTo>
                  <a:pt x="90" y="143"/>
                  <a:pt x="91" y="143"/>
                  <a:pt x="92" y="142"/>
                </a:cubicBezTo>
                <a:cubicBezTo>
                  <a:pt x="96" y="142"/>
                  <a:pt x="101" y="141"/>
                  <a:pt x="104" y="138"/>
                </a:cubicBezTo>
                <a:cubicBezTo>
                  <a:pt x="88" y="139"/>
                  <a:pt x="76" y="132"/>
                  <a:pt x="66" y="124"/>
                </a:cubicBezTo>
                <a:cubicBezTo>
                  <a:pt x="66" y="124"/>
                  <a:pt x="66" y="125"/>
                  <a:pt x="66" y="125"/>
                </a:cubicBezTo>
                <a:cubicBezTo>
                  <a:pt x="67" y="125"/>
                  <a:pt x="68" y="126"/>
                  <a:pt x="67" y="127"/>
                </a:cubicBezTo>
                <a:cubicBezTo>
                  <a:pt x="66" y="125"/>
                  <a:pt x="64" y="124"/>
                  <a:pt x="64" y="121"/>
                </a:cubicBezTo>
                <a:cubicBezTo>
                  <a:pt x="62" y="120"/>
                  <a:pt x="61" y="117"/>
                  <a:pt x="59" y="116"/>
                </a:cubicBezTo>
                <a:cubicBezTo>
                  <a:pt x="59" y="114"/>
                  <a:pt x="57" y="113"/>
                  <a:pt x="57" y="112"/>
                </a:cubicBezTo>
                <a:cubicBezTo>
                  <a:pt x="56" y="113"/>
                  <a:pt x="57" y="114"/>
                  <a:pt x="57" y="116"/>
                </a:cubicBezTo>
                <a:cubicBezTo>
                  <a:pt x="57" y="118"/>
                  <a:pt x="59" y="121"/>
                  <a:pt x="60" y="123"/>
                </a:cubicBezTo>
                <a:cubicBezTo>
                  <a:pt x="60" y="123"/>
                  <a:pt x="60" y="123"/>
                  <a:pt x="60" y="124"/>
                </a:cubicBezTo>
                <a:cubicBezTo>
                  <a:pt x="60" y="125"/>
                  <a:pt x="61" y="126"/>
                  <a:pt x="62" y="127"/>
                </a:cubicBezTo>
                <a:cubicBezTo>
                  <a:pt x="62" y="127"/>
                  <a:pt x="62" y="127"/>
                  <a:pt x="62" y="128"/>
                </a:cubicBezTo>
                <a:cubicBezTo>
                  <a:pt x="61" y="128"/>
                  <a:pt x="61" y="126"/>
                  <a:pt x="60" y="126"/>
                </a:cubicBezTo>
                <a:cubicBezTo>
                  <a:pt x="59" y="123"/>
                  <a:pt x="57" y="122"/>
                  <a:pt x="57" y="119"/>
                </a:cubicBezTo>
                <a:cubicBezTo>
                  <a:pt x="55" y="115"/>
                  <a:pt x="56" y="110"/>
                  <a:pt x="55" y="105"/>
                </a:cubicBezTo>
                <a:cubicBezTo>
                  <a:pt x="54" y="105"/>
                  <a:pt x="54" y="105"/>
                  <a:pt x="54" y="105"/>
                </a:cubicBezTo>
                <a:cubicBezTo>
                  <a:pt x="53" y="100"/>
                  <a:pt x="53" y="94"/>
                  <a:pt x="54" y="90"/>
                </a:cubicBezTo>
                <a:cubicBezTo>
                  <a:pt x="55" y="84"/>
                  <a:pt x="56" y="80"/>
                  <a:pt x="58" y="76"/>
                </a:cubicBezTo>
                <a:cubicBezTo>
                  <a:pt x="58" y="75"/>
                  <a:pt x="59" y="74"/>
                  <a:pt x="60" y="74"/>
                </a:cubicBezTo>
                <a:cubicBezTo>
                  <a:pt x="66" y="58"/>
                  <a:pt x="79" y="47"/>
                  <a:pt x="98" y="45"/>
                </a:cubicBezTo>
                <a:cubicBezTo>
                  <a:pt x="100" y="44"/>
                  <a:pt x="104" y="45"/>
                  <a:pt x="106" y="45"/>
                </a:cubicBezTo>
                <a:cubicBezTo>
                  <a:pt x="96" y="41"/>
                  <a:pt x="84" y="43"/>
                  <a:pt x="76" y="46"/>
                </a:cubicBezTo>
                <a:cubicBezTo>
                  <a:pt x="74" y="47"/>
                  <a:pt x="72" y="48"/>
                  <a:pt x="70" y="49"/>
                </a:cubicBezTo>
                <a:cubicBezTo>
                  <a:pt x="67" y="51"/>
                  <a:pt x="63" y="53"/>
                  <a:pt x="60" y="56"/>
                </a:cubicBezTo>
                <a:cubicBezTo>
                  <a:pt x="58" y="58"/>
                  <a:pt x="55" y="61"/>
                  <a:pt x="54" y="64"/>
                </a:cubicBezTo>
                <a:cubicBezTo>
                  <a:pt x="53" y="64"/>
                  <a:pt x="53" y="65"/>
                  <a:pt x="53" y="65"/>
                </a:cubicBezTo>
                <a:cubicBezTo>
                  <a:pt x="53" y="65"/>
                  <a:pt x="53" y="65"/>
                  <a:pt x="53" y="65"/>
                </a:cubicBezTo>
                <a:cubicBezTo>
                  <a:pt x="52" y="66"/>
                  <a:pt x="52" y="68"/>
                  <a:pt x="51" y="69"/>
                </a:cubicBezTo>
                <a:cubicBezTo>
                  <a:pt x="51" y="69"/>
                  <a:pt x="50" y="69"/>
                  <a:pt x="50" y="69"/>
                </a:cubicBezTo>
                <a:cubicBezTo>
                  <a:pt x="50" y="70"/>
                  <a:pt x="50" y="70"/>
                  <a:pt x="50" y="71"/>
                </a:cubicBezTo>
                <a:cubicBezTo>
                  <a:pt x="49" y="72"/>
                  <a:pt x="49" y="73"/>
                  <a:pt x="48" y="74"/>
                </a:cubicBezTo>
                <a:cubicBezTo>
                  <a:pt x="47" y="76"/>
                  <a:pt x="46" y="79"/>
                  <a:pt x="46" y="82"/>
                </a:cubicBezTo>
                <a:cubicBezTo>
                  <a:pt x="46" y="82"/>
                  <a:pt x="45" y="83"/>
                  <a:pt x="45" y="83"/>
                </a:cubicBezTo>
                <a:cubicBezTo>
                  <a:pt x="44" y="86"/>
                  <a:pt x="44" y="90"/>
                  <a:pt x="44" y="92"/>
                </a:cubicBezTo>
                <a:cubicBezTo>
                  <a:pt x="44" y="93"/>
                  <a:pt x="43" y="93"/>
                  <a:pt x="43" y="93"/>
                </a:cubicBezTo>
                <a:cubicBezTo>
                  <a:pt x="44" y="97"/>
                  <a:pt x="43" y="100"/>
                  <a:pt x="44" y="104"/>
                </a:cubicBezTo>
                <a:cubicBezTo>
                  <a:pt x="44" y="105"/>
                  <a:pt x="44" y="105"/>
                  <a:pt x="43" y="106"/>
                </a:cubicBezTo>
                <a:cubicBezTo>
                  <a:pt x="42" y="102"/>
                  <a:pt x="43" y="98"/>
                  <a:pt x="43" y="95"/>
                </a:cubicBezTo>
                <a:cubicBezTo>
                  <a:pt x="43" y="94"/>
                  <a:pt x="43" y="93"/>
                  <a:pt x="43" y="92"/>
                </a:cubicBezTo>
                <a:cubicBezTo>
                  <a:pt x="43" y="91"/>
                  <a:pt x="43" y="90"/>
                  <a:pt x="44" y="89"/>
                </a:cubicBezTo>
                <a:cubicBezTo>
                  <a:pt x="44" y="89"/>
                  <a:pt x="43" y="88"/>
                  <a:pt x="43" y="88"/>
                </a:cubicBezTo>
                <a:cubicBezTo>
                  <a:pt x="43" y="86"/>
                  <a:pt x="44" y="83"/>
                  <a:pt x="45" y="82"/>
                </a:cubicBezTo>
                <a:cubicBezTo>
                  <a:pt x="45" y="80"/>
                  <a:pt x="45" y="79"/>
                  <a:pt x="46" y="78"/>
                </a:cubicBezTo>
                <a:cubicBezTo>
                  <a:pt x="46" y="76"/>
                  <a:pt x="47" y="75"/>
                  <a:pt x="47" y="74"/>
                </a:cubicBezTo>
                <a:cubicBezTo>
                  <a:pt x="48" y="72"/>
                  <a:pt x="49" y="70"/>
                  <a:pt x="50" y="69"/>
                </a:cubicBezTo>
                <a:cubicBezTo>
                  <a:pt x="50" y="67"/>
                  <a:pt x="53" y="66"/>
                  <a:pt x="53" y="64"/>
                </a:cubicBezTo>
                <a:cubicBezTo>
                  <a:pt x="52" y="64"/>
                  <a:pt x="51" y="65"/>
                  <a:pt x="51" y="66"/>
                </a:cubicBezTo>
                <a:cubicBezTo>
                  <a:pt x="50" y="66"/>
                  <a:pt x="50" y="67"/>
                  <a:pt x="50" y="68"/>
                </a:cubicBezTo>
                <a:cubicBezTo>
                  <a:pt x="49" y="68"/>
                  <a:pt x="49" y="68"/>
                  <a:pt x="49" y="69"/>
                </a:cubicBezTo>
                <a:cubicBezTo>
                  <a:pt x="47" y="70"/>
                  <a:pt x="46" y="73"/>
                  <a:pt x="45" y="75"/>
                </a:cubicBezTo>
                <a:cubicBezTo>
                  <a:pt x="45" y="76"/>
                  <a:pt x="44" y="77"/>
                  <a:pt x="44" y="77"/>
                </a:cubicBezTo>
                <a:cubicBezTo>
                  <a:pt x="44" y="78"/>
                  <a:pt x="44" y="78"/>
                  <a:pt x="44" y="78"/>
                </a:cubicBezTo>
                <a:cubicBezTo>
                  <a:pt x="43" y="79"/>
                  <a:pt x="43" y="80"/>
                  <a:pt x="42" y="81"/>
                </a:cubicBezTo>
                <a:cubicBezTo>
                  <a:pt x="42" y="83"/>
                  <a:pt x="41" y="87"/>
                  <a:pt x="41" y="90"/>
                </a:cubicBezTo>
                <a:cubicBezTo>
                  <a:pt x="40" y="93"/>
                  <a:pt x="40" y="98"/>
                  <a:pt x="40" y="101"/>
                </a:cubicBezTo>
                <a:cubicBezTo>
                  <a:pt x="41" y="102"/>
                  <a:pt x="41" y="104"/>
                  <a:pt x="40" y="105"/>
                </a:cubicBezTo>
                <a:cubicBezTo>
                  <a:pt x="41" y="108"/>
                  <a:pt x="42" y="110"/>
                  <a:pt x="42" y="113"/>
                </a:cubicBezTo>
                <a:cubicBezTo>
                  <a:pt x="43" y="113"/>
                  <a:pt x="43" y="113"/>
                  <a:pt x="43" y="113"/>
                </a:cubicBezTo>
                <a:cubicBezTo>
                  <a:pt x="43" y="116"/>
                  <a:pt x="45" y="117"/>
                  <a:pt x="45" y="119"/>
                </a:cubicBezTo>
                <a:cubicBezTo>
                  <a:pt x="47" y="120"/>
                  <a:pt x="46" y="122"/>
                  <a:pt x="48" y="123"/>
                </a:cubicBezTo>
                <a:cubicBezTo>
                  <a:pt x="48" y="122"/>
                  <a:pt x="47" y="121"/>
                  <a:pt x="48" y="121"/>
                </a:cubicBezTo>
                <a:cubicBezTo>
                  <a:pt x="49" y="123"/>
                  <a:pt x="50" y="125"/>
                  <a:pt x="51" y="127"/>
                </a:cubicBezTo>
                <a:cubicBezTo>
                  <a:pt x="53" y="128"/>
                  <a:pt x="54" y="130"/>
                  <a:pt x="55" y="131"/>
                </a:cubicBezTo>
                <a:cubicBezTo>
                  <a:pt x="55" y="131"/>
                  <a:pt x="55" y="130"/>
                  <a:pt x="55" y="131"/>
                </a:cubicBezTo>
                <a:cubicBezTo>
                  <a:pt x="55" y="131"/>
                  <a:pt x="55" y="131"/>
                  <a:pt x="55" y="132"/>
                </a:cubicBezTo>
                <a:close/>
                <a:moveTo>
                  <a:pt x="45" y="59"/>
                </a:moveTo>
                <a:cubicBezTo>
                  <a:pt x="48" y="55"/>
                  <a:pt x="53" y="52"/>
                  <a:pt x="55" y="48"/>
                </a:cubicBezTo>
                <a:cubicBezTo>
                  <a:pt x="50" y="52"/>
                  <a:pt x="45" y="57"/>
                  <a:pt x="42" y="62"/>
                </a:cubicBezTo>
                <a:cubicBezTo>
                  <a:pt x="43" y="61"/>
                  <a:pt x="44" y="60"/>
                  <a:pt x="45" y="59"/>
                </a:cubicBezTo>
                <a:close/>
                <a:moveTo>
                  <a:pt x="43" y="47"/>
                </a:moveTo>
                <a:cubicBezTo>
                  <a:pt x="42" y="47"/>
                  <a:pt x="42" y="47"/>
                  <a:pt x="42" y="47"/>
                </a:cubicBezTo>
                <a:cubicBezTo>
                  <a:pt x="43" y="47"/>
                  <a:pt x="43" y="47"/>
                  <a:pt x="43" y="47"/>
                </a:cubicBezTo>
                <a:close/>
                <a:moveTo>
                  <a:pt x="46" y="66"/>
                </a:moveTo>
                <a:cubicBezTo>
                  <a:pt x="47" y="65"/>
                  <a:pt x="49" y="64"/>
                  <a:pt x="50" y="61"/>
                </a:cubicBezTo>
                <a:cubicBezTo>
                  <a:pt x="53" y="58"/>
                  <a:pt x="55" y="53"/>
                  <a:pt x="58" y="50"/>
                </a:cubicBezTo>
                <a:cubicBezTo>
                  <a:pt x="58" y="50"/>
                  <a:pt x="58" y="50"/>
                  <a:pt x="59" y="50"/>
                </a:cubicBezTo>
                <a:cubicBezTo>
                  <a:pt x="59" y="49"/>
                  <a:pt x="60" y="48"/>
                  <a:pt x="60" y="47"/>
                </a:cubicBezTo>
                <a:cubicBezTo>
                  <a:pt x="57" y="50"/>
                  <a:pt x="53" y="51"/>
                  <a:pt x="52" y="54"/>
                </a:cubicBezTo>
                <a:cubicBezTo>
                  <a:pt x="51" y="55"/>
                  <a:pt x="51" y="55"/>
                  <a:pt x="51" y="55"/>
                </a:cubicBezTo>
                <a:cubicBezTo>
                  <a:pt x="48" y="60"/>
                  <a:pt x="45" y="65"/>
                  <a:pt x="43" y="70"/>
                </a:cubicBezTo>
                <a:cubicBezTo>
                  <a:pt x="43" y="70"/>
                  <a:pt x="43" y="71"/>
                  <a:pt x="43" y="71"/>
                </a:cubicBezTo>
                <a:cubicBezTo>
                  <a:pt x="44" y="69"/>
                  <a:pt x="45" y="68"/>
                  <a:pt x="46" y="66"/>
                </a:cubicBezTo>
                <a:close/>
                <a:moveTo>
                  <a:pt x="61" y="33"/>
                </a:moveTo>
                <a:cubicBezTo>
                  <a:pt x="54" y="36"/>
                  <a:pt x="48" y="41"/>
                  <a:pt x="43" y="46"/>
                </a:cubicBezTo>
                <a:cubicBezTo>
                  <a:pt x="49" y="41"/>
                  <a:pt x="55" y="37"/>
                  <a:pt x="61" y="33"/>
                </a:cubicBezTo>
                <a:close/>
                <a:moveTo>
                  <a:pt x="62" y="53"/>
                </a:moveTo>
                <a:cubicBezTo>
                  <a:pt x="55" y="57"/>
                  <a:pt x="49" y="62"/>
                  <a:pt x="47" y="70"/>
                </a:cubicBezTo>
                <a:cubicBezTo>
                  <a:pt x="51" y="64"/>
                  <a:pt x="57" y="59"/>
                  <a:pt x="62" y="53"/>
                </a:cubicBezTo>
                <a:close/>
                <a:moveTo>
                  <a:pt x="51" y="51"/>
                </a:moveTo>
                <a:cubicBezTo>
                  <a:pt x="54" y="47"/>
                  <a:pt x="59" y="44"/>
                  <a:pt x="62" y="39"/>
                </a:cubicBezTo>
                <a:cubicBezTo>
                  <a:pt x="65" y="37"/>
                  <a:pt x="66" y="34"/>
                  <a:pt x="69" y="32"/>
                </a:cubicBezTo>
                <a:cubicBezTo>
                  <a:pt x="67" y="36"/>
                  <a:pt x="64" y="38"/>
                  <a:pt x="61" y="41"/>
                </a:cubicBezTo>
                <a:cubicBezTo>
                  <a:pt x="70" y="36"/>
                  <a:pt x="77" y="30"/>
                  <a:pt x="86" y="25"/>
                </a:cubicBezTo>
                <a:cubicBezTo>
                  <a:pt x="85" y="25"/>
                  <a:pt x="84" y="26"/>
                  <a:pt x="83" y="25"/>
                </a:cubicBezTo>
                <a:cubicBezTo>
                  <a:pt x="81" y="26"/>
                  <a:pt x="78" y="26"/>
                  <a:pt x="76" y="27"/>
                </a:cubicBezTo>
                <a:cubicBezTo>
                  <a:pt x="75" y="28"/>
                  <a:pt x="73" y="28"/>
                  <a:pt x="72" y="29"/>
                </a:cubicBezTo>
                <a:cubicBezTo>
                  <a:pt x="72" y="30"/>
                  <a:pt x="71" y="32"/>
                  <a:pt x="70" y="32"/>
                </a:cubicBezTo>
                <a:cubicBezTo>
                  <a:pt x="70" y="31"/>
                  <a:pt x="71" y="31"/>
                  <a:pt x="71" y="30"/>
                </a:cubicBezTo>
                <a:cubicBezTo>
                  <a:pt x="70" y="30"/>
                  <a:pt x="70" y="31"/>
                  <a:pt x="69" y="31"/>
                </a:cubicBezTo>
                <a:cubicBezTo>
                  <a:pt x="67" y="33"/>
                  <a:pt x="66" y="34"/>
                  <a:pt x="63" y="36"/>
                </a:cubicBezTo>
                <a:cubicBezTo>
                  <a:pt x="62" y="37"/>
                  <a:pt x="61" y="39"/>
                  <a:pt x="59" y="40"/>
                </a:cubicBezTo>
                <a:cubicBezTo>
                  <a:pt x="58" y="41"/>
                  <a:pt x="58" y="41"/>
                  <a:pt x="58" y="42"/>
                </a:cubicBezTo>
                <a:cubicBezTo>
                  <a:pt x="58" y="42"/>
                  <a:pt x="57" y="42"/>
                  <a:pt x="57" y="42"/>
                </a:cubicBezTo>
                <a:cubicBezTo>
                  <a:pt x="54" y="46"/>
                  <a:pt x="51" y="49"/>
                  <a:pt x="48" y="53"/>
                </a:cubicBezTo>
                <a:cubicBezTo>
                  <a:pt x="49" y="52"/>
                  <a:pt x="50" y="51"/>
                  <a:pt x="51" y="51"/>
                </a:cubicBezTo>
                <a:close/>
                <a:moveTo>
                  <a:pt x="80" y="43"/>
                </a:moveTo>
                <a:cubicBezTo>
                  <a:pt x="82" y="43"/>
                  <a:pt x="84" y="42"/>
                  <a:pt x="86" y="42"/>
                </a:cubicBezTo>
                <a:cubicBezTo>
                  <a:pt x="92" y="41"/>
                  <a:pt x="100" y="40"/>
                  <a:pt x="107" y="42"/>
                </a:cubicBezTo>
                <a:cubicBezTo>
                  <a:pt x="107" y="42"/>
                  <a:pt x="108" y="42"/>
                  <a:pt x="108" y="42"/>
                </a:cubicBezTo>
                <a:cubicBezTo>
                  <a:pt x="109" y="42"/>
                  <a:pt x="110" y="42"/>
                  <a:pt x="111" y="42"/>
                </a:cubicBezTo>
                <a:cubicBezTo>
                  <a:pt x="112" y="43"/>
                  <a:pt x="113" y="43"/>
                  <a:pt x="114" y="43"/>
                </a:cubicBezTo>
                <a:cubicBezTo>
                  <a:pt x="107" y="39"/>
                  <a:pt x="96" y="36"/>
                  <a:pt x="85" y="38"/>
                </a:cubicBezTo>
                <a:cubicBezTo>
                  <a:pt x="78" y="39"/>
                  <a:pt x="71" y="41"/>
                  <a:pt x="65" y="44"/>
                </a:cubicBezTo>
                <a:cubicBezTo>
                  <a:pt x="63" y="46"/>
                  <a:pt x="62" y="46"/>
                  <a:pt x="60" y="49"/>
                </a:cubicBezTo>
                <a:cubicBezTo>
                  <a:pt x="60" y="50"/>
                  <a:pt x="59" y="50"/>
                  <a:pt x="58" y="51"/>
                </a:cubicBezTo>
                <a:cubicBezTo>
                  <a:pt x="57" y="52"/>
                  <a:pt x="57" y="53"/>
                  <a:pt x="57" y="54"/>
                </a:cubicBezTo>
                <a:cubicBezTo>
                  <a:pt x="56" y="54"/>
                  <a:pt x="55" y="55"/>
                  <a:pt x="55" y="56"/>
                </a:cubicBezTo>
                <a:cubicBezTo>
                  <a:pt x="54" y="57"/>
                  <a:pt x="53" y="58"/>
                  <a:pt x="52" y="59"/>
                </a:cubicBezTo>
                <a:cubicBezTo>
                  <a:pt x="60" y="53"/>
                  <a:pt x="70" y="47"/>
                  <a:pt x="80" y="43"/>
                </a:cubicBezTo>
                <a:close/>
                <a:moveTo>
                  <a:pt x="54" y="44"/>
                </a:moveTo>
                <a:cubicBezTo>
                  <a:pt x="54" y="44"/>
                  <a:pt x="54" y="44"/>
                  <a:pt x="54" y="44"/>
                </a:cubicBezTo>
                <a:cubicBezTo>
                  <a:pt x="54" y="44"/>
                  <a:pt x="55" y="44"/>
                  <a:pt x="54" y="44"/>
                </a:cubicBezTo>
                <a:close/>
                <a:moveTo>
                  <a:pt x="55" y="89"/>
                </a:moveTo>
                <a:cubicBezTo>
                  <a:pt x="54" y="95"/>
                  <a:pt x="54" y="102"/>
                  <a:pt x="56" y="106"/>
                </a:cubicBezTo>
                <a:cubicBezTo>
                  <a:pt x="57" y="104"/>
                  <a:pt x="56" y="101"/>
                  <a:pt x="56" y="99"/>
                </a:cubicBezTo>
                <a:cubicBezTo>
                  <a:pt x="55" y="93"/>
                  <a:pt x="56" y="87"/>
                  <a:pt x="57" y="81"/>
                </a:cubicBezTo>
                <a:cubicBezTo>
                  <a:pt x="56" y="83"/>
                  <a:pt x="55" y="86"/>
                  <a:pt x="55" y="89"/>
                </a:cubicBezTo>
                <a:close/>
                <a:moveTo>
                  <a:pt x="56" y="49"/>
                </a:moveTo>
                <a:cubicBezTo>
                  <a:pt x="62" y="46"/>
                  <a:pt x="66" y="41"/>
                  <a:pt x="70" y="37"/>
                </a:cubicBezTo>
                <a:cubicBezTo>
                  <a:pt x="69" y="37"/>
                  <a:pt x="67" y="38"/>
                  <a:pt x="67" y="39"/>
                </a:cubicBezTo>
                <a:cubicBezTo>
                  <a:pt x="64" y="40"/>
                  <a:pt x="62" y="43"/>
                  <a:pt x="59" y="44"/>
                </a:cubicBezTo>
                <a:cubicBezTo>
                  <a:pt x="58" y="45"/>
                  <a:pt x="57" y="47"/>
                  <a:pt x="56" y="48"/>
                </a:cubicBezTo>
                <a:cubicBezTo>
                  <a:pt x="56" y="49"/>
                  <a:pt x="55" y="50"/>
                  <a:pt x="55" y="50"/>
                </a:cubicBezTo>
                <a:cubicBezTo>
                  <a:pt x="56" y="50"/>
                  <a:pt x="56" y="49"/>
                  <a:pt x="56" y="49"/>
                </a:cubicBezTo>
                <a:close/>
                <a:moveTo>
                  <a:pt x="56" y="42"/>
                </a:moveTo>
                <a:cubicBezTo>
                  <a:pt x="56" y="42"/>
                  <a:pt x="55" y="42"/>
                  <a:pt x="55" y="43"/>
                </a:cubicBezTo>
                <a:cubicBezTo>
                  <a:pt x="56" y="43"/>
                  <a:pt x="56" y="42"/>
                  <a:pt x="56" y="42"/>
                </a:cubicBezTo>
                <a:close/>
                <a:moveTo>
                  <a:pt x="56" y="93"/>
                </a:moveTo>
                <a:cubicBezTo>
                  <a:pt x="56" y="94"/>
                  <a:pt x="56" y="95"/>
                  <a:pt x="56" y="96"/>
                </a:cubicBezTo>
                <a:cubicBezTo>
                  <a:pt x="57" y="98"/>
                  <a:pt x="56" y="100"/>
                  <a:pt x="57" y="101"/>
                </a:cubicBezTo>
                <a:cubicBezTo>
                  <a:pt x="58" y="98"/>
                  <a:pt x="60" y="95"/>
                  <a:pt x="60" y="92"/>
                </a:cubicBezTo>
                <a:cubicBezTo>
                  <a:pt x="61" y="89"/>
                  <a:pt x="61" y="86"/>
                  <a:pt x="61" y="84"/>
                </a:cubicBezTo>
                <a:cubicBezTo>
                  <a:pt x="62" y="82"/>
                  <a:pt x="63" y="80"/>
                  <a:pt x="63" y="78"/>
                </a:cubicBezTo>
                <a:cubicBezTo>
                  <a:pt x="63" y="78"/>
                  <a:pt x="64" y="77"/>
                  <a:pt x="64" y="77"/>
                </a:cubicBezTo>
                <a:cubicBezTo>
                  <a:pt x="66" y="74"/>
                  <a:pt x="67" y="71"/>
                  <a:pt x="69" y="69"/>
                </a:cubicBezTo>
                <a:cubicBezTo>
                  <a:pt x="72" y="67"/>
                  <a:pt x="77" y="65"/>
                  <a:pt x="81" y="64"/>
                </a:cubicBezTo>
                <a:cubicBezTo>
                  <a:pt x="84" y="62"/>
                  <a:pt x="87" y="60"/>
                  <a:pt x="90" y="58"/>
                </a:cubicBezTo>
                <a:cubicBezTo>
                  <a:pt x="79" y="58"/>
                  <a:pt x="72" y="62"/>
                  <a:pt x="66" y="67"/>
                </a:cubicBezTo>
                <a:cubicBezTo>
                  <a:pt x="64" y="70"/>
                  <a:pt x="60" y="72"/>
                  <a:pt x="60" y="77"/>
                </a:cubicBezTo>
                <a:cubicBezTo>
                  <a:pt x="59" y="78"/>
                  <a:pt x="58" y="81"/>
                  <a:pt x="58" y="82"/>
                </a:cubicBezTo>
                <a:cubicBezTo>
                  <a:pt x="57" y="85"/>
                  <a:pt x="57" y="88"/>
                  <a:pt x="56" y="91"/>
                </a:cubicBezTo>
                <a:cubicBezTo>
                  <a:pt x="56" y="91"/>
                  <a:pt x="57" y="92"/>
                  <a:pt x="57" y="92"/>
                </a:cubicBezTo>
                <a:cubicBezTo>
                  <a:pt x="56" y="93"/>
                  <a:pt x="56" y="92"/>
                  <a:pt x="56" y="93"/>
                </a:cubicBezTo>
                <a:cubicBezTo>
                  <a:pt x="56" y="93"/>
                  <a:pt x="56" y="93"/>
                  <a:pt x="56" y="93"/>
                </a:cubicBezTo>
                <a:close/>
                <a:moveTo>
                  <a:pt x="57" y="105"/>
                </a:moveTo>
                <a:cubicBezTo>
                  <a:pt x="57" y="105"/>
                  <a:pt x="58" y="105"/>
                  <a:pt x="58" y="106"/>
                </a:cubicBezTo>
                <a:cubicBezTo>
                  <a:pt x="58" y="106"/>
                  <a:pt x="58" y="106"/>
                  <a:pt x="58" y="107"/>
                </a:cubicBezTo>
                <a:cubicBezTo>
                  <a:pt x="58" y="108"/>
                  <a:pt x="59" y="109"/>
                  <a:pt x="59" y="110"/>
                </a:cubicBezTo>
                <a:cubicBezTo>
                  <a:pt x="60" y="112"/>
                  <a:pt x="60" y="114"/>
                  <a:pt x="61" y="115"/>
                </a:cubicBezTo>
                <a:cubicBezTo>
                  <a:pt x="62" y="118"/>
                  <a:pt x="64" y="121"/>
                  <a:pt x="67" y="122"/>
                </a:cubicBezTo>
                <a:cubicBezTo>
                  <a:pt x="67" y="123"/>
                  <a:pt x="68" y="124"/>
                  <a:pt x="69" y="125"/>
                </a:cubicBezTo>
                <a:cubicBezTo>
                  <a:pt x="69" y="125"/>
                  <a:pt x="69" y="125"/>
                  <a:pt x="69" y="125"/>
                </a:cubicBezTo>
                <a:cubicBezTo>
                  <a:pt x="73" y="127"/>
                  <a:pt x="75" y="130"/>
                  <a:pt x="79" y="131"/>
                </a:cubicBezTo>
                <a:cubicBezTo>
                  <a:pt x="80" y="133"/>
                  <a:pt x="82" y="133"/>
                  <a:pt x="83" y="133"/>
                </a:cubicBezTo>
                <a:cubicBezTo>
                  <a:pt x="85" y="134"/>
                  <a:pt x="88" y="135"/>
                  <a:pt x="90" y="136"/>
                </a:cubicBezTo>
                <a:cubicBezTo>
                  <a:pt x="94" y="137"/>
                  <a:pt x="97" y="138"/>
                  <a:pt x="101" y="138"/>
                </a:cubicBezTo>
                <a:cubicBezTo>
                  <a:pt x="103" y="138"/>
                  <a:pt x="105" y="138"/>
                  <a:pt x="106" y="137"/>
                </a:cubicBezTo>
                <a:cubicBezTo>
                  <a:pt x="108" y="137"/>
                  <a:pt x="110" y="134"/>
                  <a:pt x="111" y="133"/>
                </a:cubicBezTo>
                <a:cubicBezTo>
                  <a:pt x="113" y="132"/>
                  <a:pt x="115" y="131"/>
                  <a:pt x="116" y="129"/>
                </a:cubicBezTo>
                <a:cubicBezTo>
                  <a:pt x="118" y="127"/>
                  <a:pt x="119" y="125"/>
                  <a:pt x="120" y="123"/>
                </a:cubicBezTo>
                <a:cubicBezTo>
                  <a:pt x="121" y="122"/>
                  <a:pt x="122" y="121"/>
                  <a:pt x="122" y="120"/>
                </a:cubicBezTo>
                <a:cubicBezTo>
                  <a:pt x="119" y="124"/>
                  <a:pt x="115" y="127"/>
                  <a:pt x="110" y="128"/>
                </a:cubicBezTo>
                <a:cubicBezTo>
                  <a:pt x="107" y="129"/>
                  <a:pt x="104" y="129"/>
                  <a:pt x="101" y="129"/>
                </a:cubicBezTo>
                <a:cubicBezTo>
                  <a:pt x="99" y="129"/>
                  <a:pt x="98" y="129"/>
                  <a:pt x="97" y="129"/>
                </a:cubicBezTo>
                <a:cubicBezTo>
                  <a:pt x="93" y="129"/>
                  <a:pt x="88" y="128"/>
                  <a:pt x="85" y="127"/>
                </a:cubicBezTo>
                <a:cubicBezTo>
                  <a:pt x="84" y="127"/>
                  <a:pt x="84" y="127"/>
                  <a:pt x="84" y="127"/>
                </a:cubicBezTo>
                <a:cubicBezTo>
                  <a:pt x="83" y="126"/>
                  <a:pt x="82" y="126"/>
                  <a:pt x="81" y="126"/>
                </a:cubicBezTo>
                <a:cubicBezTo>
                  <a:pt x="81" y="125"/>
                  <a:pt x="81" y="125"/>
                  <a:pt x="81" y="125"/>
                </a:cubicBezTo>
                <a:cubicBezTo>
                  <a:pt x="81" y="125"/>
                  <a:pt x="80" y="125"/>
                  <a:pt x="80" y="125"/>
                </a:cubicBezTo>
                <a:cubicBezTo>
                  <a:pt x="80" y="125"/>
                  <a:pt x="80" y="125"/>
                  <a:pt x="80" y="125"/>
                </a:cubicBezTo>
                <a:cubicBezTo>
                  <a:pt x="79" y="124"/>
                  <a:pt x="78" y="124"/>
                  <a:pt x="78" y="123"/>
                </a:cubicBezTo>
                <a:cubicBezTo>
                  <a:pt x="77" y="123"/>
                  <a:pt x="77" y="123"/>
                  <a:pt x="77" y="123"/>
                </a:cubicBezTo>
                <a:cubicBezTo>
                  <a:pt x="77" y="122"/>
                  <a:pt x="77" y="123"/>
                  <a:pt x="77" y="123"/>
                </a:cubicBezTo>
                <a:cubicBezTo>
                  <a:pt x="76" y="122"/>
                  <a:pt x="76" y="121"/>
                  <a:pt x="75" y="122"/>
                </a:cubicBezTo>
                <a:cubicBezTo>
                  <a:pt x="75" y="120"/>
                  <a:pt x="73" y="121"/>
                  <a:pt x="73" y="119"/>
                </a:cubicBezTo>
                <a:cubicBezTo>
                  <a:pt x="71" y="118"/>
                  <a:pt x="70" y="116"/>
                  <a:pt x="68" y="115"/>
                </a:cubicBezTo>
                <a:cubicBezTo>
                  <a:pt x="68" y="114"/>
                  <a:pt x="68" y="114"/>
                  <a:pt x="68" y="114"/>
                </a:cubicBezTo>
                <a:cubicBezTo>
                  <a:pt x="66" y="112"/>
                  <a:pt x="65" y="109"/>
                  <a:pt x="63" y="107"/>
                </a:cubicBezTo>
                <a:cubicBezTo>
                  <a:pt x="63" y="106"/>
                  <a:pt x="63" y="106"/>
                  <a:pt x="63" y="106"/>
                </a:cubicBezTo>
                <a:cubicBezTo>
                  <a:pt x="62" y="106"/>
                  <a:pt x="62" y="104"/>
                  <a:pt x="63" y="104"/>
                </a:cubicBezTo>
                <a:cubicBezTo>
                  <a:pt x="61" y="104"/>
                  <a:pt x="62" y="102"/>
                  <a:pt x="62" y="101"/>
                </a:cubicBezTo>
                <a:cubicBezTo>
                  <a:pt x="62" y="101"/>
                  <a:pt x="61" y="101"/>
                  <a:pt x="61" y="101"/>
                </a:cubicBezTo>
                <a:cubicBezTo>
                  <a:pt x="61" y="99"/>
                  <a:pt x="61" y="97"/>
                  <a:pt x="60" y="96"/>
                </a:cubicBezTo>
                <a:cubicBezTo>
                  <a:pt x="59" y="98"/>
                  <a:pt x="58" y="101"/>
                  <a:pt x="57" y="105"/>
                </a:cubicBezTo>
                <a:close/>
                <a:moveTo>
                  <a:pt x="58" y="111"/>
                </a:moveTo>
                <a:cubicBezTo>
                  <a:pt x="59" y="113"/>
                  <a:pt x="59" y="115"/>
                  <a:pt x="60" y="115"/>
                </a:cubicBezTo>
                <a:cubicBezTo>
                  <a:pt x="60" y="115"/>
                  <a:pt x="60" y="115"/>
                  <a:pt x="60" y="115"/>
                </a:cubicBezTo>
                <a:cubicBezTo>
                  <a:pt x="59" y="112"/>
                  <a:pt x="58" y="111"/>
                  <a:pt x="58" y="109"/>
                </a:cubicBezTo>
                <a:cubicBezTo>
                  <a:pt x="57" y="108"/>
                  <a:pt x="57" y="106"/>
                  <a:pt x="57" y="106"/>
                </a:cubicBezTo>
                <a:cubicBezTo>
                  <a:pt x="56" y="108"/>
                  <a:pt x="57" y="110"/>
                  <a:pt x="58" y="111"/>
                </a:cubicBezTo>
                <a:close/>
                <a:moveTo>
                  <a:pt x="78" y="162"/>
                </a:moveTo>
                <a:cubicBezTo>
                  <a:pt x="81" y="162"/>
                  <a:pt x="84" y="163"/>
                  <a:pt x="87" y="163"/>
                </a:cubicBezTo>
                <a:cubicBezTo>
                  <a:pt x="84" y="162"/>
                  <a:pt x="81" y="162"/>
                  <a:pt x="79" y="161"/>
                </a:cubicBezTo>
                <a:cubicBezTo>
                  <a:pt x="78" y="161"/>
                  <a:pt x="77" y="161"/>
                  <a:pt x="77" y="161"/>
                </a:cubicBezTo>
                <a:cubicBezTo>
                  <a:pt x="76" y="161"/>
                  <a:pt x="76" y="160"/>
                  <a:pt x="76" y="160"/>
                </a:cubicBezTo>
                <a:cubicBezTo>
                  <a:pt x="74" y="160"/>
                  <a:pt x="71" y="160"/>
                  <a:pt x="69" y="159"/>
                </a:cubicBezTo>
                <a:cubicBezTo>
                  <a:pt x="69" y="159"/>
                  <a:pt x="69" y="158"/>
                  <a:pt x="68" y="158"/>
                </a:cubicBezTo>
                <a:cubicBezTo>
                  <a:pt x="68" y="158"/>
                  <a:pt x="68" y="158"/>
                  <a:pt x="68" y="158"/>
                </a:cubicBezTo>
                <a:cubicBezTo>
                  <a:pt x="67" y="158"/>
                  <a:pt x="65" y="157"/>
                  <a:pt x="65" y="157"/>
                </a:cubicBezTo>
                <a:cubicBezTo>
                  <a:pt x="63" y="157"/>
                  <a:pt x="60" y="155"/>
                  <a:pt x="57" y="154"/>
                </a:cubicBezTo>
                <a:cubicBezTo>
                  <a:pt x="62" y="159"/>
                  <a:pt x="71" y="161"/>
                  <a:pt x="78" y="162"/>
                </a:cubicBezTo>
                <a:close/>
                <a:moveTo>
                  <a:pt x="58" y="40"/>
                </a:moveTo>
                <a:cubicBezTo>
                  <a:pt x="58" y="40"/>
                  <a:pt x="57" y="40"/>
                  <a:pt x="57" y="41"/>
                </a:cubicBezTo>
                <a:cubicBezTo>
                  <a:pt x="58" y="41"/>
                  <a:pt x="58" y="40"/>
                  <a:pt x="58" y="40"/>
                </a:cubicBezTo>
                <a:close/>
                <a:moveTo>
                  <a:pt x="59" y="39"/>
                </a:moveTo>
                <a:cubicBezTo>
                  <a:pt x="59" y="39"/>
                  <a:pt x="58" y="39"/>
                  <a:pt x="58" y="40"/>
                </a:cubicBezTo>
                <a:cubicBezTo>
                  <a:pt x="59" y="40"/>
                  <a:pt x="59" y="39"/>
                  <a:pt x="59" y="39"/>
                </a:cubicBezTo>
                <a:close/>
                <a:moveTo>
                  <a:pt x="70" y="29"/>
                </a:moveTo>
                <a:cubicBezTo>
                  <a:pt x="67" y="31"/>
                  <a:pt x="65" y="33"/>
                  <a:pt x="63" y="35"/>
                </a:cubicBezTo>
                <a:cubicBezTo>
                  <a:pt x="61" y="36"/>
                  <a:pt x="60" y="37"/>
                  <a:pt x="59" y="39"/>
                </a:cubicBezTo>
                <a:cubicBezTo>
                  <a:pt x="63" y="36"/>
                  <a:pt x="67" y="33"/>
                  <a:pt x="70" y="29"/>
                </a:cubicBezTo>
                <a:close/>
                <a:moveTo>
                  <a:pt x="60" y="33"/>
                </a:moveTo>
                <a:cubicBezTo>
                  <a:pt x="64" y="30"/>
                  <a:pt x="71" y="29"/>
                  <a:pt x="74" y="25"/>
                </a:cubicBezTo>
                <a:cubicBezTo>
                  <a:pt x="71" y="26"/>
                  <a:pt x="69" y="27"/>
                  <a:pt x="67" y="28"/>
                </a:cubicBezTo>
                <a:cubicBezTo>
                  <a:pt x="66" y="28"/>
                  <a:pt x="66" y="29"/>
                  <a:pt x="65" y="28"/>
                </a:cubicBezTo>
                <a:cubicBezTo>
                  <a:pt x="66" y="29"/>
                  <a:pt x="65" y="29"/>
                  <a:pt x="64" y="29"/>
                </a:cubicBezTo>
                <a:cubicBezTo>
                  <a:pt x="63" y="31"/>
                  <a:pt x="61" y="31"/>
                  <a:pt x="59" y="33"/>
                </a:cubicBezTo>
                <a:cubicBezTo>
                  <a:pt x="60" y="33"/>
                  <a:pt x="60" y="32"/>
                  <a:pt x="60" y="33"/>
                </a:cubicBezTo>
                <a:close/>
                <a:moveTo>
                  <a:pt x="67" y="149"/>
                </a:moveTo>
                <a:cubicBezTo>
                  <a:pt x="68" y="149"/>
                  <a:pt x="68" y="149"/>
                  <a:pt x="68" y="149"/>
                </a:cubicBezTo>
                <a:cubicBezTo>
                  <a:pt x="69" y="150"/>
                  <a:pt x="70" y="150"/>
                  <a:pt x="70" y="150"/>
                </a:cubicBezTo>
                <a:cubicBezTo>
                  <a:pt x="72" y="151"/>
                  <a:pt x="74" y="153"/>
                  <a:pt x="76" y="153"/>
                </a:cubicBezTo>
                <a:cubicBezTo>
                  <a:pt x="79" y="154"/>
                  <a:pt x="82" y="155"/>
                  <a:pt x="85" y="156"/>
                </a:cubicBezTo>
                <a:cubicBezTo>
                  <a:pt x="89" y="157"/>
                  <a:pt x="93" y="157"/>
                  <a:pt x="97" y="157"/>
                </a:cubicBezTo>
                <a:cubicBezTo>
                  <a:pt x="101" y="158"/>
                  <a:pt x="106" y="157"/>
                  <a:pt x="109" y="154"/>
                </a:cubicBezTo>
                <a:cubicBezTo>
                  <a:pt x="107" y="155"/>
                  <a:pt x="105" y="154"/>
                  <a:pt x="103" y="154"/>
                </a:cubicBezTo>
                <a:cubicBezTo>
                  <a:pt x="101" y="154"/>
                  <a:pt x="100" y="155"/>
                  <a:pt x="98" y="155"/>
                </a:cubicBezTo>
                <a:cubicBezTo>
                  <a:pt x="97" y="155"/>
                  <a:pt x="95" y="155"/>
                  <a:pt x="94" y="155"/>
                </a:cubicBezTo>
                <a:cubicBezTo>
                  <a:pt x="92" y="155"/>
                  <a:pt x="89" y="155"/>
                  <a:pt x="87" y="154"/>
                </a:cubicBezTo>
                <a:cubicBezTo>
                  <a:pt x="90" y="154"/>
                  <a:pt x="93" y="155"/>
                  <a:pt x="96" y="154"/>
                </a:cubicBezTo>
                <a:cubicBezTo>
                  <a:pt x="92" y="154"/>
                  <a:pt x="90" y="153"/>
                  <a:pt x="86" y="153"/>
                </a:cubicBezTo>
                <a:cubicBezTo>
                  <a:pt x="86" y="153"/>
                  <a:pt x="88" y="153"/>
                  <a:pt x="87" y="154"/>
                </a:cubicBezTo>
                <a:cubicBezTo>
                  <a:pt x="78" y="151"/>
                  <a:pt x="68" y="148"/>
                  <a:pt x="61" y="144"/>
                </a:cubicBezTo>
                <a:cubicBezTo>
                  <a:pt x="63" y="146"/>
                  <a:pt x="65" y="147"/>
                  <a:pt x="67" y="149"/>
                </a:cubicBezTo>
                <a:close/>
                <a:moveTo>
                  <a:pt x="85" y="153"/>
                </a:moveTo>
                <a:cubicBezTo>
                  <a:pt x="85" y="153"/>
                  <a:pt x="85" y="152"/>
                  <a:pt x="84" y="152"/>
                </a:cubicBezTo>
                <a:cubicBezTo>
                  <a:pt x="84" y="153"/>
                  <a:pt x="84" y="153"/>
                  <a:pt x="85" y="153"/>
                </a:cubicBezTo>
                <a:cubicBezTo>
                  <a:pt x="85" y="153"/>
                  <a:pt x="85" y="153"/>
                  <a:pt x="85" y="153"/>
                </a:cubicBezTo>
                <a:close/>
                <a:moveTo>
                  <a:pt x="82" y="105"/>
                </a:moveTo>
                <a:cubicBezTo>
                  <a:pt x="81" y="104"/>
                  <a:pt x="81" y="103"/>
                  <a:pt x="80" y="102"/>
                </a:cubicBezTo>
                <a:cubicBezTo>
                  <a:pt x="79" y="100"/>
                  <a:pt x="79" y="96"/>
                  <a:pt x="79" y="93"/>
                </a:cubicBezTo>
                <a:cubicBezTo>
                  <a:pt x="79" y="93"/>
                  <a:pt x="79" y="93"/>
                  <a:pt x="79" y="92"/>
                </a:cubicBezTo>
                <a:cubicBezTo>
                  <a:pt x="79" y="92"/>
                  <a:pt x="79" y="92"/>
                  <a:pt x="79" y="92"/>
                </a:cubicBezTo>
                <a:cubicBezTo>
                  <a:pt x="79" y="92"/>
                  <a:pt x="79" y="92"/>
                  <a:pt x="79" y="91"/>
                </a:cubicBezTo>
                <a:cubicBezTo>
                  <a:pt x="80" y="87"/>
                  <a:pt x="82" y="83"/>
                  <a:pt x="85" y="80"/>
                </a:cubicBezTo>
                <a:cubicBezTo>
                  <a:pt x="88" y="77"/>
                  <a:pt x="94" y="75"/>
                  <a:pt x="99" y="75"/>
                </a:cubicBezTo>
                <a:cubicBezTo>
                  <a:pt x="104" y="75"/>
                  <a:pt x="109" y="77"/>
                  <a:pt x="113" y="79"/>
                </a:cubicBezTo>
                <a:cubicBezTo>
                  <a:pt x="114" y="80"/>
                  <a:pt x="115" y="81"/>
                  <a:pt x="116" y="82"/>
                </a:cubicBezTo>
                <a:cubicBezTo>
                  <a:pt x="116" y="83"/>
                  <a:pt x="116" y="83"/>
                  <a:pt x="116" y="83"/>
                </a:cubicBezTo>
                <a:cubicBezTo>
                  <a:pt x="120" y="87"/>
                  <a:pt x="123" y="93"/>
                  <a:pt x="123" y="100"/>
                </a:cubicBezTo>
                <a:cubicBezTo>
                  <a:pt x="123" y="102"/>
                  <a:pt x="123" y="104"/>
                  <a:pt x="122" y="105"/>
                </a:cubicBezTo>
                <a:cubicBezTo>
                  <a:pt x="122" y="107"/>
                  <a:pt x="123" y="109"/>
                  <a:pt x="122" y="111"/>
                </a:cubicBezTo>
                <a:cubicBezTo>
                  <a:pt x="121" y="115"/>
                  <a:pt x="118" y="117"/>
                  <a:pt x="115" y="120"/>
                </a:cubicBezTo>
                <a:cubicBezTo>
                  <a:pt x="112" y="124"/>
                  <a:pt x="108" y="126"/>
                  <a:pt x="104" y="128"/>
                </a:cubicBezTo>
                <a:cubicBezTo>
                  <a:pt x="111" y="128"/>
                  <a:pt x="116" y="125"/>
                  <a:pt x="120" y="121"/>
                </a:cubicBezTo>
                <a:cubicBezTo>
                  <a:pt x="123" y="118"/>
                  <a:pt x="127" y="112"/>
                  <a:pt x="128" y="106"/>
                </a:cubicBezTo>
                <a:cubicBezTo>
                  <a:pt x="130" y="92"/>
                  <a:pt x="120" y="84"/>
                  <a:pt x="113" y="77"/>
                </a:cubicBezTo>
                <a:cubicBezTo>
                  <a:pt x="112" y="77"/>
                  <a:pt x="111" y="76"/>
                  <a:pt x="111" y="76"/>
                </a:cubicBezTo>
                <a:cubicBezTo>
                  <a:pt x="108" y="74"/>
                  <a:pt x="104" y="72"/>
                  <a:pt x="101" y="70"/>
                </a:cubicBezTo>
                <a:cubicBezTo>
                  <a:pt x="99" y="69"/>
                  <a:pt x="96" y="67"/>
                  <a:pt x="94" y="67"/>
                </a:cubicBezTo>
                <a:cubicBezTo>
                  <a:pt x="94" y="67"/>
                  <a:pt x="92" y="68"/>
                  <a:pt x="91" y="68"/>
                </a:cubicBezTo>
                <a:cubicBezTo>
                  <a:pt x="84" y="71"/>
                  <a:pt x="78" y="76"/>
                  <a:pt x="72" y="80"/>
                </a:cubicBezTo>
                <a:cubicBezTo>
                  <a:pt x="71" y="82"/>
                  <a:pt x="70" y="84"/>
                  <a:pt x="70" y="87"/>
                </a:cubicBezTo>
                <a:cubicBezTo>
                  <a:pt x="69" y="88"/>
                  <a:pt x="69" y="89"/>
                  <a:pt x="69" y="89"/>
                </a:cubicBezTo>
                <a:cubicBezTo>
                  <a:pt x="69" y="89"/>
                  <a:pt x="69" y="90"/>
                  <a:pt x="69" y="91"/>
                </a:cubicBezTo>
                <a:cubicBezTo>
                  <a:pt x="69" y="91"/>
                  <a:pt x="69" y="92"/>
                  <a:pt x="69" y="92"/>
                </a:cubicBezTo>
                <a:cubicBezTo>
                  <a:pt x="69" y="92"/>
                  <a:pt x="69" y="92"/>
                  <a:pt x="69" y="92"/>
                </a:cubicBezTo>
                <a:cubicBezTo>
                  <a:pt x="68" y="93"/>
                  <a:pt x="69" y="95"/>
                  <a:pt x="69" y="96"/>
                </a:cubicBezTo>
                <a:cubicBezTo>
                  <a:pt x="69" y="96"/>
                  <a:pt x="69" y="96"/>
                  <a:pt x="69" y="97"/>
                </a:cubicBezTo>
                <a:cubicBezTo>
                  <a:pt x="69" y="101"/>
                  <a:pt x="70" y="104"/>
                  <a:pt x="72" y="108"/>
                </a:cubicBezTo>
                <a:cubicBezTo>
                  <a:pt x="72" y="108"/>
                  <a:pt x="72" y="107"/>
                  <a:pt x="73" y="108"/>
                </a:cubicBezTo>
                <a:cubicBezTo>
                  <a:pt x="72" y="109"/>
                  <a:pt x="73" y="110"/>
                  <a:pt x="74" y="110"/>
                </a:cubicBezTo>
                <a:cubicBezTo>
                  <a:pt x="74" y="112"/>
                  <a:pt x="75" y="113"/>
                  <a:pt x="76" y="114"/>
                </a:cubicBezTo>
                <a:cubicBezTo>
                  <a:pt x="76" y="113"/>
                  <a:pt x="75" y="114"/>
                  <a:pt x="75" y="114"/>
                </a:cubicBezTo>
                <a:cubicBezTo>
                  <a:pt x="76" y="113"/>
                  <a:pt x="76" y="115"/>
                  <a:pt x="77" y="115"/>
                </a:cubicBezTo>
                <a:cubicBezTo>
                  <a:pt x="76" y="116"/>
                  <a:pt x="78" y="116"/>
                  <a:pt x="78" y="117"/>
                </a:cubicBezTo>
                <a:cubicBezTo>
                  <a:pt x="79" y="116"/>
                  <a:pt x="79" y="117"/>
                  <a:pt x="79" y="117"/>
                </a:cubicBezTo>
                <a:cubicBezTo>
                  <a:pt x="79" y="117"/>
                  <a:pt x="79" y="117"/>
                  <a:pt x="80" y="117"/>
                </a:cubicBezTo>
                <a:cubicBezTo>
                  <a:pt x="80" y="117"/>
                  <a:pt x="79" y="117"/>
                  <a:pt x="80" y="118"/>
                </a:cubicBezTo>
                <a:cubicBezTo>
                  <a:pt x="80" y="119"/>
                  <a:pt x="82" y="119"/>
                  <a:pt x="82" y="120"/>
                </a:cubicBezTo>
                <a:cubicBezTo>
                  <a:pt x="80" y="120"/>
                  <a:pt x="79" y="118"/>
                  <a:pt x="78" y="117"/>
                </a:cubicBezTo>
                <a:cubicBezTo>
                  <a:pt x="77" y="116"/>
                  <a:pt x="76" y="115"/>
                  <a:pt x="76" y="115"/>
                </a:cubicBezTo>
                <a:cubicBezTo>
                  <a:pt x="74" y="113"/>
                  <a:pt x="72" y="110"/>
                  <a:pt x="71" y="108"/>
                </a:cubicBezTo>
                <a:cubicBezTo>
                  <a:pt x="70" y="106"/>
                  <a:pt x="70" y="104"/>
                  <a:pt x="69" y="102"/>
                </a:cubicBezTo>
                <a:cubicBezTo>
                  <a:pt x="69" y="101"/>
                  <a:pt x="68" y="100"/>
                  <a:pt x="68" y="98"/>
                </a:cubicBezTo>
                <a:cubicBezTo>
                  <a:pt x="68" y="98"/>
                  <a:pt x="68" y="98"/>
                  <a:pt x="68" y="98"/>
                </a:cubicBezTo>
                <a:cubicBezTo>
                  <a:pt x="68" y="97"/>
                  <a:pt x="68" y="96"/>
                  <a:pt x="68" y="95"/>
                </a:cubicBezTo>
                <a:cubicBezTo>
                  <a:pt x="68" y="94"/>
                  <a:pt x="68" y="91"/>
                  <a:pt x="68" y="89"/>
                </a:cubicBezTo>
                <a:cubicBezTo>
                  <a:pt x="69" y="88"/>
                  <a:pt x="69" y="87"/>
                  <a:pt x="69" y="86"/>
                </a:cubicBezTo>
                <a:cubicBezTo>
                  <a:pt x="69" y="86"/>
                  <a:pt x="70" y="86"/>
                  <a:pt x="70" y="85"/>
                </a:cubicBezTo>
                <a:cubicBezTo>
                  <a:pt x="69" y="84"/>
                  <a:pt x="70" y="83"/>
                  <a:pt x="71" y="82"/>
                </a:cubicBezTo>
                <a:cubicBezTo>
                  <a:pt x="67" y="85"/>
                  <a:pt x="64" y="89"/>
                  <a:pt x="61" y="94"/>
                </a:cubicBezTo>
                <a:cubicBezTo>
                  <a:pt x="61" y="96"/>
                  <a:pt x="61" y="97"/>
                  <a:pt x="61" y="98"/>
                </a:cubicBezTo>
                <a:cubicBezTo>
                  <a:pt x="61" y="99"/>
                  <a:pt x="62" y="99"/>
                  <a:pt x="62" y="99"/>
                </a:cubicBezTo>
                <a:cubicBezTo>
                  <a:pt x="62" y="100"/>
                  <a:pt x="61" y="100"/>
                  <a:pt x="61" y="100"/>
                </a:cubicBezTo>
                <a:cubicBezTo>
                  <a:pt x="63" y="104"/>
                  <a:pt x="64" y="108"/>
                  <a:pt x="67" y="111"/>
                </a:cubicBezTo>
                <a:cubicBezTo>
                  <a:pt x="67" y="111"/>
                  <a:pt x="67" y="111"/>
                  <a:pt x="67" y="111"/>
                </a:cubicBezTo>
                <a:cubicBezTo>
                  <a:pt x="67" y="112"/>
                  <a:pt x="67" y="112"/>
                  <a:pt x="67" y="112"/>
                </a:cubicBezTo>
                <a:cubicBezTo>
                  <a:pt x="67" y="112"/>
                  <a:pt x="68" y="112"/>
                  <a:pt x="68" y="112"/>
                </a:cubicBezTo>
                <a:cubicBezTo>
                  <a:pt x="69" y="115"/>
                  <a:pt x="71" y="117"/>
                  <a:pt x="73" y="119"/>
                </a:cubicBezTo>
                <a:cubicBezTo>
                  <a:pt x="74" y="119"/>
                  <a:pt x="74" y="119"/>
                  <a:pt x="74" y="119"/>
                </a:cubicBezTo>
                <a:cubicBezTo>
                  <a:pt x="74" y="120"/>
                  <a:pt x="75" y="120"/>
                  <a:pt x="76" y="120"/>
                </a:cubicBezTo>
                <a:cubicBezTo>
                  <a:pt x="76" y="121"/>
                  <a:pt x="76" y="121"/>
                  <a:pt x="76" y="121"/>
                </a:cubicBezTo>
                <a:cubicBezTo>
                  <a:pt x="77" y="122"/>
                  <a:pt x="79" y="123"/>
                  <a:pt x="80" y="124"/>
                </a:cubicBezTo>
                <a:cubicBezTo>
                  <a:pt x="80" y="124"/>
                  <a:pt x="81" y="124"/>
                  <a:pt x="81" y="124"/>
                </a:cubicBezTo>
                <a:cubicBezTo>
                  <a:pt x="85" y="127"/>
                  <a:pt x="91" y="129"/>
                  <a:pt x="97" y="128"/>
                </a:cubicBezTo>
                <a:cubicBezTo>
                  <a:pt x="94" y="127"/>
                  <a:pt x="92" y="126"/>
                  <a:pt x="89" y="125"/>
                </a:cubicBezTo>
                <a:cubicBezTo>
                  <a:pt x="87" y="123"/>
                  <a:pt x="84" y="123"/>
                  <a:pt x="82" y="120"/>
                </a:cubicBezTo>
                <a:cubicBezTo>
                  <a:pt x="84" y="121"/>
                  <a:pt x="85" y="121"/>
                  <a:pt x="85" y="122"/>
                </a:cubicBezTo>
                <a:cubicBezTo>
                  <a:pt x="86" y="122"/>
                  <a:pt x="86" y="123"/>
                  <a:pt x="86" y="123"/>
                </a:cubicBezTo>
                <a:cubicBezTo>
                  <a:pt x="87" y="123"/>
                  <a:pt x="87" y="123"/>
                  <a:pt x="87" y="123"/>
                </a:cubicBezTo>
                <a:cubicBezTo>
                  <a:pt x="92" y="126"/>
                  <a:pt x="99" y="129"/>
                  <a:pt x="105" y="126"/>
                </a:cubicBezTo>
                <a:cubicBezTo>
                  <a:pt x="109" y="125"/>
                  <a:pt x="112" y="123"/>
                  <a:pt x="114" y="120"/>
                </a:cubicBezTo>
                <a:cubicBezTo>
                  <a:pt x="111" y="122"/>
                  <a:pt x="105" y="122"/>
                  <a:pt x="101" y="121"/>
                </a:cubicBezTo>
                <a:cubicBezTo>
                  <a:pt x="99" y="120"/>
                  <a:pt x="97" y="120"/>
                  <a:pt x="95" y="118"/>
                </a:cubicBezTo>
                <a:cubicBezTo>
                  <a:pt x="95" y="119"/>
                  <a:pt x="95" y="119"/>
                  <a:pt x="95" y="119"/>
                </a:cubicBezTo>
                <a:cubicBezTo>
                  <a:pt x="95" y="118"/>
                  <a:pt x="94" y="119"/>
                  <a:pt x="94" y="118"/>
                </a:cubicBezTo>
                <a:cubicBezTo>
                  <a:pt x="93" y="118"/>
                  <a:pt x="92" y="116"/>
                  <a:pt x="90" y="116"/>
                </a:cubicBezTo>
                <a:cubicBezTo>
                  <a:pt x="90" y="115"/>
                  <a:pt x="90" y="114"/>
                  <a:pt x="89" y="114"/>
                </a:cubicBezTo>
                <a:cubicBezTo>
                  <a:pt x="88" y="112"/>
                  <a:pt x="86" y="111"/>
                  <a:pt x="85" y="109"/>
                </a:cubicBezTo>
                <a:cubicBezTo>
                  <a:pt x="85" y="110"/>
                  <a:pt x="84" y="109"/>
                  <a:pt x="84" y="109"/>
                </a:cubicBezTo>
                <a:cubicBezTo>
                  <a:pt x="84" y="108"/>
                  <a:pt x="82" y="106"/>
                  <a:pt x="82" y="105"/>
                </a:cubicBezTo>
                <a:cubicBezTo>
                  <a:pt x="83" y="105"/>
                  <a:pt x="84" y="107"/>
                  <a:pt x="84" y="108"/>
                </a:cubicBezTo>
                <a:cubicBezTo>
                  <a:pt x="85" y="108"/>
                  <a:pt x="85" y="107"/>
                  <a:pt x="85" y="108"/>
                </a:cubicBezTo>
                <a:cubicBezTo>
                  <a:pt x="85" y="108"/>
                  <a:pt x="85" y="108"/>
                  <a:pt x="85" y="108"/>
                </a:cubicBezTo>
                <a:cubicBezTo>
                  <a:pt x="87" y="110"/>
                  <a:pt x="88" y="113"/>
                  <a:pt x="91" y="114"/>
                </a:cubicBezTo>
                <a:cubicBezTo>
                  <a:pt x="91" y="115"/>
                  <a:pt x="91" y="114"/>
                  <a:pt x="92" y="114"/>
                </a:cubicBezTo>
                <a:cubicBezTo>
                  <a:pt x="92" y="115"/>
                  <a:pt x="92" y="115"/>
                  <a:pt x="92" y="115"/>
                </a:cubicBezTo>
                <a:cubicBezTo>
                  <a:pt x="93" y="116"/>
                  <a:pt x="94" y="118"/>
                  <a:pt x="96" y="118"/>
                </a:cubicBezTo>
                <a:cubicBezTo>
                  <a:pt x="97" y="119"/>
                  <a:pt x="100" y="120"/>
                  <a:pt x="102" y="120"/>
                </a:cubicBezTo>
                <a:cubicBezTo>
                  <a:pt x="107" y="122"/>
                  <a:pt x="113" y="120"/>
                  <a:pt x="116" y="117"/>
                </a:cubicBezTo>
                <a:cubicBezTo>
                  <a:pt x="119" y="113"/>
                  <a:pt x="121" y="109"/>
                  <a:pt x="121" y="103"/>
                </a:cubicBezTo>
                <a:cubicBezTo>
                  <a:pt x="119" y="95"/>
                  <a:pt x="114" y="89"/>
                  <a:pt x="108" y="85"/>
                </a:cubicBezTo>
                <a:cubicBezTo>
                  <a:pt x="109" y="87"/>
                  <a:pt x="111" y="89"/>
                  <a:pt x="112" y="92"/>
                </a:cubicBezTo>
                <a:cubicBezTo>
                  <a:pt x="118" y="100"/>
                  <a:pt x="113" y="117"/>
                  <a:pt x="100" y="112"/>
                </a:cubicBezTo>
                <a:cubicBezTo>
                  <a:pt x="96" y="111"/>
                  <a:pt x="93" y="107"/>
                  <a:pt x="90" y="104"/>
                </a:cubicBezTo>
                <a:cubicBezTo>
                  <a:pt x="89" y="102"/>
                  <a:pt x="88" y="101"/>
                  <a:pt x="87" y="99"/>
                </a:cubicBezTo>
                <a:cubicBezTo>
                  <a:pt x="87" y="97"/>
                  <a:pt x="85" y="94"/>
                  <a:pt x="85" y="92"/>
                </a:cubicBezTo>
                <a:cubicBezTo>
                  <a:pt x="84" y="86"/>
                  <a:pt x="86" y="81"/>
                  <a:pt x="91" y="80"/>
                </a:cubicBezTo>
                <a:cubicBezTo>
                  <a:pt x="92" y="79"/>
                  <a:pt x="94" y="79"/>
                  <a:pt x="96" y="79"/>
                </a:cubicBezTo>
                <a:cubicBezTo>
                  <a:pt x="109" y="81"/>
                  <a:pt x="115" y="89"/>
                  <a:pt x="121" y="98"/>
                </a:cubicBezTo>
                <a:cubicBezTo>
                  <a:pt x="121" y="99"/>
                  <a:pt x="121" y="100"/>
                  <a:pt x="122" y="101"/>
                </a:cubicBezTo>
                <a:cubicBezTo>
                  <a:pt x="122" y="94"/>
                  <a:pt x="119" y="88"/>
                  <a:pt x="116" y="84"/>
                </a:cubicBezTo>
                <a:cubicBezTo>
                  <a:pt x="116" y="84"/>
                  <a:pt x="116" y="83"/>
                  <a:pt x="115" y="83"/>
                </a:cubicBezTo>
                <a:cubicBezTo>
                  <a:pt x="110" y="77"/>
                  <a:pt x="102" y="75"/>
                  <a:pt x="94" y="76"/>
                </a:cubicBezTo>
                <a:cubicBezTo>
                  <a:pt x="87" y="78"/>
                  <a:pt x="81" y="84"/>
                  <a:pt x="80" y="91"/>
                </a:cubicBezTo>
                <a:cubicBezTo>
                  <a:pt x="80" y="92"/>
                  <a:pt x="80" y="93"/>
                  <a:pt x="80" y="93"/>
                </a:cubicBezTo>
                <a:cubicBezTo>
                  <a:pt x="80" y="97"/>
                  <a:pt x="81" y="99"/>
                  <a:pt x="81" y="102"/>
                </a:cubicBezTo>
                <a:cubicBezTo>
                  <a:pt x="81" y="102"/>
                  <a:pt x="82" y="103"/>
                  <a:pt x="82" y="103"/>
                </a:cubicBezTo>
                <a:cubicBezTo>
                  <a:pt x="81" y="104"/>
                  <a:pt x="83" y="104"/>
                  <a:pt x="82" y="105"/>
                </a:cubicBezTo>
                <a:close/>
                <a:moveTo>
                  <a:pt x="63" y="88"/>
                </a:moveTo>
                <a:cubicBezTo>
                  <a:pt x="64" y="87"/>
                  <a:pt x="65" y="86"/>
                  <a:pt x="65" y="85"/>
                </a:cubicBezTo>
                <a:cubicBezTo>
                  <a:pt x="67" y="83"/>
                  <a:pt x="70" y="81"/>
                  <a:pt x="72" y="79"/>
                </a:cubicBezTo>
                <a:cubicBezTo>
                  <a:pt x="72" y="79"/>
                  <a:pt x="72" y="77"/>
                  <a:pt x="73" y="76"/>
                </a:cubicBezTo>
                <a:cubicBezTo>
                  <a:pt x="74" y="74"/>
                  <a:pt x="75" y="72"/>
                  <a:pt x="76" y="70"/>
                </a:cubicBezTo>
                <a:cubicBezTo>
                  <a:pt x="77" y="69"/>
                  <a:pt x="78" y="69"/>
                  <a:pt x="78" y="68"/>
                </a:cubicBezTo>
                <a:cubicBezTo>
                  <a:pt x="79" y="67"/>
                  <a:pt x="80" y="67"/>
                  <a:pt x="80" y="66"/>
                </a:cubicBezTo>
                <a:cubicBezTo>
                  <a:pt x="75" y="66"/>
                  <a:pt x="72" y="69"/>
                  <a:pt x="69" y="71"/>
                </a:cubicBezTo>
                <a:cubicBezTo>
                  <a:pt x="68" y="73"/>
                  <a:pt x="66" y="74"/>
                  <a:pt x="65" y="76"/>
                </a:cubicBezTo>
                <a:cubicBezTo>
                  <a:pt x="63" y="80"/>
                  <a:pt x="61" y="86"/>
                  <a:pt x="61" y="91"/>
                </a:cubicBezTo>
                <a:cubicBezTo>
                  <a:pt x="62" y="90"/>
                  <a:pt x="63" y="89"/>
                  <a:pt x="63" y="88"/>
                </a:cubicBezTo>
                <a:close/>
                <a:moveTo>
                  <a:pt x="71" y="62"/>
                </a:moveTo>
                <a:cubicBezTo>
                  <a:pt x="76" y="59"/>
                  <a:pt x="82" y="57"/>
                  <a:pt x="89" y="57"/>
                </a:cubicBezTo>
                <a:cubicBezTo>
                  <a:pt x="90" y="57"/>
                  <a:pt x="91" y="58"/>
                  <a:pt x="92" y="57"/>
                </a:cubicBezTo>
                <a:cubicBezTo>
                  <a:pt x="97" y="56"/>
                  <a:pt x="101" y="54"/>
                  <a:pt x="106" y="55"/>
                </a:cubicBezTo>
                <a:cubicBezTo>
                  <a:pt x="107" y="55"/>
                  <a:pt x="107" y="55"/>
                  <a:pt x="108" y="55"/>
                </a:cubicBezTo>
                <a:cubicBezTo>
                  <a:pt x="108" y="55"/>
                  <a:pt x="109" y="55"/>
                  <a:pt x="110" y="55"/>
                </a:cubicBezTo>
                <a:cubicBezTo>
                  <a:pt x="116" y="56"/>
                  <a:pt x="120" y="58"/>
                  <a:pt x="124" y="61"/>
                </a:cubicBezTo>
                <a:cubicBezTo>
                  <a:pt x="126" y="62"/>
                  <a:pt x="128" y="63"/>
                  <a:pt x="129" y="64"/>
                </a:cubicBezTo>
                <a:cubicBezTo>
                  <a:pt x="130" y="65"/>
                  <a:pt x="130" y="66"/>
                  <a:pt x="131" y="66"/>
                </a:cubicBezTo>
                <a:cubicBezTo>
                  <a:pt x="129" y="62"/>
                  <a:pt x="126" y="59"/>
                  <a:pt x="123" y="56"/>
                </a:cubicBezTo>
                <a:cubicBezTo>
                  <a:pt x="122" y="55"/>
                  <a:pt x="121" y="54"/>
                  <a:pt x="120" y="52"/>
                </a:cubicBezTo>
                <a:cubicBezTo>
                  <a:pt x="118" y="52"/>
                  <a:pt x="117" y="50"/>
                  <a:pt x="115" y="49"/>
                </a:cubicBezTo>
                <a:cubicBezTo>
                  <a:pt x="115" y="49"/>
                  <a:pt x="115" y="49"/>
                  <a:pt x="114" y="49"/>
                </a:cubicBezTo>
                <a:cubicBezTo>
                  <a:pt x="112" y="47"/>
                  <a:pt x="108" y="46"/>
                  <a:pt x="105" y="46"/>
                </a:cubicBezTo>
                <a:cubicBezTo>
                  <a:pt x="97" y="45"/>
                  <a:pt x="88" y="47"/>
                  <a:pt x="83" y="50"/>
                </a:cubicBezTo>
                <a:cubicBezTo>
                  <a:pt x="83" y="50"/>
                  <a:pt x="82" y="50"/>
                  <a:pt x="81" y="51"/>
                </a:cubicBezTo>
                <a:cubicBezTo>
                  <a:pt x="80" y="51"/>
                  <a:pt x="79" y="52"/>
                  <a:pt x="77" y="53"/>
                </a:cubicBezTo>
                <a:cubicBezTo>
                  <a:pt x="77" y="54"/>
                  <a:pt x="76" y="54"/>
                  <a:pt x="76" y="55"/>
                </a:cubicBezTo>
                <a:cubicBezTo>
                  <a:pt x="75" y="55"/>
                  <a:pt x="74" y="55"/>
                  <a:pt x="74" y="56"/>
                </a:cubicBezTo>
                <a:cubicBezTo>
                  <a:pt x="74" y="56"/>
                  <a:pt x="73" y="56"/>
                  <a:pt x="73" y="57"/>
                </a:cubicBezTo>
                <a:cubicBezTo>
                  <a:pt x="72" y="58"/>
                  <a:pt x="70" y="59"/>
                  <a:pt x="69" y="60"/>
                </a:cubicBezTo>
                <a:cubicBezTo>
                  <a:pt x="69" y="61"/>
                  <a:pt x="68" y="61"/>
                  <a:pt x="68" y="62"/>
                </a:cubicBezTo>
                <a:cubicBezTo>
                  <a:pt x="66" y="64"/>
                  <a:pt x="65" y="66"/>
                  <a:pt x="64" y="68"/>
                </a:cubicBezTo>
                <a:cubicBezTo>
                  <a:pt x="64" y="68"/>
                  <a:pt x="64" y="68"/>
                  <a:pt x="64" y="68"/>
                </a:cubicBezTo>
                <a:cubicBezTo>
                  <a:pt x="66" y="66"/>
                  <a:pt x="68" y="63"/>
                  <a:pt x="71" y="62"/>
                </a:cubicBezTo>
                <a:close/>
                <a:moveTo>
                  <a:pt x="101" y="36"/>
                </a:moveTo>
                <a:cubicBezTo>
                  <a:pt x="102" y="37"/>
                  <a:pt x="104" y="37"/>
                  <a:pt x="106" y="38"/>
                </a:cubicBezTo>
                <a:cubicBezTo>
                  <a:pt x="106" y="38"/>
                  <a:pt x="107" y="38"/>
                  <a:pt x="107" y="39"/>
                </a:cubicBezTo>
                <a:cubicBezTo>
                  <a:pt x="108" y="39"/>
                  <a:pt x="108" y="39"/>
                  <a:pt x="109" y="39"/>
                </a:cubicBezTo>
                <a:cubicBezTo>
                  <a:pt x="111" y="40"/>
                  <a:pt x="114" y="41"/>
                  <a:pt x="116" y="42"/>
                </a:cubicBezTo>
                <a:cubicBezTo>
                  <a:pt x="117" y="43"/>
                  <a:pt x="117" y="43"/>
                  <a:pt x="119" y="44"/>
                </a:cubicBezTo>
                <a:cubicBezTo>
                  <a:pt x="119" y="44"/>
                  <a:pt x="119" y="44"/>
                  <a:pt x="120" y="44"/>
                </a:cubicBezTo>
                <a:cubicBezTo>
                  <a:pt x="121" y="45"/>
                  <a:pt x="121" y="45"/>
                  <a:pt x="122" y="45"/>
                </a:cubicBezTo>
                <a:cubicBezTo>
                  <a:pt x="125" y="45"/>
                  <a:pt x="128" y="47"/>
                  <a:pt x="130" y="48"/>
                </a:cubicBezTo>
                <a:cubicBezTo>
                  <a:pt x="131" y="48"/>
                  <a:pt x="131" y="48"/>
                  <a:pt x="131" y="48"/>
                </a:cubicBezTo>
                <a:cubicBezTo>
                  <a:pt x="132" y="49"/>
                  <a:pt x="133" y="48"/>
                  <a:pt x="133" y="49"/>
                </a:cubicBezTo>
                <a:cubicBezTo>
                  <a:pt x="134" y="49"/>
                  <a:pt x="134" y="50"/>
                  <a:pt x="135" y="49"/>
                </a:cubicBezTo>
                <a:cubicBezTo>
                  <a:pt x="138" y="51"/>
                  <a:pt x="142" y="53"/>
                  <a:pt x="145" y="55"/>
                </a:cubicBezTo>
                <a:cubicBezTo>
                  <a:pt x="148" y="57"/>
                  <a:pt x="152" y="60"/>
                  <a:pt x="155" y="62"/>
                </a:cubicBezTo>
                <a:cubicBezTo>
                  <a:pt x="152" y="57"/>
                  <a:pt x="149" y="53"/>
                  <a:pt x="146" y="49"/>
                </a:cubicBezTo>
                <a:cubicBezTo>
                  <a:pt x="144" y="47"/>
                  <a:pt x="142" y="44"/>
                  <a:pt x="140" y="42"/>
                </a:cubicBezTo>
                <a:cubicBezTo>
                  <a:pt x="138" y="40"/>
                  <a:pt x="135" y="39"/>
                  <a:pt x="133" y="37"/>
                </a:cubicBezTo>
                <a:cubicBezTo>
                  <a:pt x="132" y="37"/>
                  <a:pt x="131" y="36"/>
                  <a:pt x="130" y="36"/>
                </a:cubicBezTo>
                <a:cubicBezTo>
                  <a:pt x="124" y="32"/>
                  <a:pt x="116" y="29"/>
                  <a:pt x="108" y="27"/>
                </a:cubicBezTo>
                <a:cubicBezTo>
                  <a:pt x="104" y="26"/>
                  <a:pt x="100" y="26"/>
                  <a:pt x="97" y="27"/>
                </a:cubicBezTo>
                <a:cubicBezTo>
                  <a:pt x="93" y="27"/>
                  <a:pt x="90" y="28"/>
                  <a:pt x="87" y="29"/>
                </a:cubicBezTo>
                <a:cubicBezTo>
                  <a:pt x="84" y="30"/>
                  <a:pt x="81" y="31"/>
                  <a:pt x="78" y="32"/>
                </a:cubicBezTo>
                <a:cubicBezTo>
                  <a:pt x="72" y="35"/>
                  <a:pt x="69" y="39"/>
                  <a:pt x="65" y="43"/>
                </a:cubicBezTo>
                <a:cubicBezTo>
                  <a:pt x="75" y="38"/>
                  <a:pt x="88" y="35"/>
                  <a:pt x="101" y="36"/>
                </a:cubicBezTo>
                <a:close/>
                <a:moveTo>
                  <a:pt x="74" y="162"/>
                </a:moveTo>
                <a:cubicBezTo>
                  <a:pt x="73" y="162"/>
                  <a:pt x="72" y="161"/>
                  <a:pt x="72" y="162"/>
                </a:cubicBezTo>
                <a:cubicBezTo>
                  <a:pt x="73" y="162"/>
                  <a:pt x="73" y="163"/>
                  <a:pt x="74" y="162"/>
                </a:cubicBezTo>
                <a:close/>
                <a:moveTo>
                  <a:pt x="73" y="27"/>
                </a:moveTo>
                <a:cubicBezTo>
                  <a:pt x="75" y="26"/>
                  <a:pt x="77" y="25"/>
                  <a:pt x="78" y="23"/>
                </a:cubicBezTo>
                <a:cubicBezTo>
                  <a:pt x="76" y="24"/>
                  <a:pt x="74" y="25"/>
                  <a:pt x="73" y="27"/>
                </a:cubicBezTo>
                <a:close/>
                <a:moveTo>
                  <a:pt x="74" y="77"/>
                </a:moveTo>
                <a:cubicBezTo>
                  <a:pt x="78" y="74"/>
                  <a:pt x="83" y="71"/>
                  <a:pt x="87" y="69"/>
                </a:cubicBezTo>
                <a:cubicBezTo>
                  <a:pt x="89" y="68"/>
                  <a:pt x="91" y="67"/>
                  <a:pt x="92" y="66"/>
                </a:cubicBezTo>
                <a:cubicBezTo>
                  <a:pt x="89" y="66"/>
                  <a:pt x="85" y="64"/>
                  <a:pt x="82" y="65"/>
                </a:cubicBezTo>
                <a:cubicBezTo>
                  <a:pt x="81" y="66"/>
                  <a:pt x="80" y="67"/>
                  <a:pt x="79" y="68"/>
                </a:cubicBezTo>
                <a:cubicBezTo>
                  <a:pt x="77" y="71"/>
                  <a:pt x="75" y="74"/>
                  <a:pt x="74" y="77"/>
                </a:cubicBezTo>
                <a:cubicBezTo>
                  <a:pt x="74" y="77"/>
                  <a:pt x="74" y="77"/>
                  <a:pt x="74" y="77"/>
                </a:cubicBezTo>
                <a:close/>
                <a:moveTo>
                  <a:pt x="97" y="165"/>
                </a:moveTo>
                <a:cubicBezTo>
                  <a:pt x="98" y="165"/>
                  <a:pt x="98" y="165"/>
                  <a:pt x="98" y="165"/>
                </a:cubicBezTo>
                <a:cubicBezTo>
                  <a:pt x="103" y="165"/>
                  <a:pt x="109" y="166"/>
                  <a:pt x="114" y="164"/>
                </a:cubicBezTo>
                <a:cubicBezTo>
                  <a:pt x="111" y="164"/>
                  <a:pt x="109" y="164"/>
                  <a:pt x="107" y="164"/>
                </a:cubicBezTo>
                <a:cubicBezTo>
                  <a:pt x="101" y="164"/>
                  <a:pt x="95" y="163"/>
                  <a:pt x="89" y="164"/>
                </a:cubicBezTo>
                <a:cubicBezTo>
                  <a:pt x="84" y="164"/>
                  <a:pt x="80" y="163"/>
                  <a:pt x="75" y="162"/>
                </a:cubicBezTo>
                <a:cubicBezTo>
                  <a:pt x="75" y="162"/>
                  <a:pt x="74" y="162"/>
                  <a:pt x="74" y="162"/>
                </a:cubicBezTo>
                <a:cubicBezTo>
                  <a:pt x="81" y="165"/>
                  <a:pt x="89" y="165"/>
                  <a:pt x="97" y="165"/>
                </a:cubicBezTo>
                <a:close/>
                <a:moveTo>
                  <a:pt x="99" y="25"/>
                </a:moveTo>
                <a:cubicBezTo>
                  <a:pt x="95" y="25"/>
                  <a:pt x="92" y="24"/>
                  <a:pt x="89" y="25"/>
                </a:cubicBezTo>
                <a:cubicBezTo>
                  <a:pt x="87" y="25"/>
                  <a:pt x="85" y="27"/>
                  <a:pt x="83" y="28"/>
                </a:cubicBezTo>
                <a:cubicBezTo>
                  <a:pt x="81" y="29"/>
                  <a:pt x="79" y="30"/>
                  <a:pt x="78" y="32"/>
                </a:cubicBezTo>
                <a:cubicBezTo>
                  <a:pt x="84" y="29"/>
                  <a:pt x="91" y="27"/>
                  <a:pt x="99" y="25"/>
                </a:cubicBezTo>
                <a:close/>
                <a:moveTo>
                  <a:pt x="89" y="24"/>
                </a:moveTo>
                <a:cubicBezTo>
                  <a:pt x="90" y="23"/>
                  <a:pt x="92" y="23"/>
                  <a:pt x="93" y="22"/>
                </a:cubicBezTo>
                <a:cubicBezTo>
                  <a:pt x="95" y="22"/>
                  <a:pt x="96" y="22"/>
                  <a:pt x="98" y="22"/>
                </a:cubicBezTo>
                <a:cubicBezTo>
                  <a:pt x="100" y="21"/>
                  <a:pt x="102" y="21"/>
                  <a:pt x="104" y="21"/>
                </a:cubicBezTo>
                <a:cubicBezTo>
                  <a:pt x="107" y="21"/>
                  <a:pt x="111" y="22"/>
                  <a:pt x="113" y="22"/>
                </a:cubicBezTo>
                <a:cubicBezTo>
                  <a:pt x="119" y="25"/>
                  <a:pt x="126" y="28"/>
                  <a:pt x="132" y="31"/>
                </a:cubicBezTo>
                <a:cubicBezTo>
                  <a:pt x="125" y="25"/>
                  <a:pt x="115" y="21"/>
                  <a:pt x="104" y="20"/>
                </a:cubicBezTo>
                <a:cubicBezTo>
                  <a:pt x="101" y="19"/>
                  <a:pt x="97" y="19"/>
                  <a:pt x="94" y="20"/>
                </a:cubicBezTo>
                <a:cubicBezTo>
                  <a:pt x="89" y="22"/>
                  <a:pt x="84" y="23"/>
                  <a:pt x="79" y="25"/>
                </a:cubicBezTo>
                <a:cubicBezTo>
                  <a:pt x="79" y="25"/>
                  <a:pt x="79" y="25"/>
                  <a:pt x="79" y="25"/>
                </a:cubicBezTo>
                <a:cubicBezTo>
                  <a:pt x="83" y="25"/>
                  <a:pt x="86" y="24"/>
                  <a:pt x="89" y="24"/>
                </a:cubicBezTo>
                <a:close/>
                <a:moveTo>
                  <a:pt x="89" y="20"/>
                </a:moveTo>
                <a:cubicBezTo>
                  <a:pt x="86" y="21"/>
                  <a:pt x="82" y="21"/>
                  <a:pt x="80" y="24"/>
                </a:cubicBezTo>
                <a:cubicBezTo>
                  <a:pt x="83" y="22"/>
                  <a:pt x="87" y="22"/>
                  <a:pt x="89" y="20"/>
                </a:cubicBezTo>
                <a:close/>
                <a:moveTo>
                  <a:pt x="91" y="65"/>
                </a:moveTo>
                <a:cubicBezTo>
                  <a:pt x="92" y="65"/>
                  <a:pt x="93" y="66"/>
                  <a:pt x="94" y="66"/>
                </a:cubicBezTo>
                <a:cubicBezTo>
                  <a:pt x="95" y="66"/>
                  <a:pt x="96" y="65"/>
                  <a:pt x="97" y="65"/>
                </a:cubicBezTo>
                <a:cubicBezTo>
                  <a:pt x="98" y="64"/>
                  <a:pt x="99" y="64"/>
                  <a:pt x="100" y="64"/>
                </a:cubicBezTo>
                <a:cubicBezTo>
                  <a:pt x="101" y="63"/>
                  <a:pt x="104" y="64"/>
                  <a:pt x="105" y="62"/>
                </a:cubicBezTo>
                <a:cubicBezTo>
                  <a:pt x="103" y="62"/>
                  <a:pt x="102" y="61"/>
                  <a:pt x="100" y="60"/>
                </a:cubicBezTo>
                <a:cubicBezTo>
                  <a:pt x="98" y="60"/>
                  <a:pt x="94" y="58"/>
                  <a:pt x="92" y="59"/>
                </a:cubicBezTo>
                <a:cubicBezTo>
                  <a:pt x="91" y="59"/>
                  <a:pt x="89" y="60"/>
                  <a:pt x="87" y="61"/>
                </a:cubicBezTo>
                <a:cubicBezTo>
                  <a:pt x="86" y="62"/>
                  <a:pt x="84" y="63"/>
                  <a:pt x="83" y="64"/>
                </a:cubicBezTo>
                <a:cubicBezTo>
                  <a:pt x="86" y="64"/>
                  <a:pt x="89" y="64"/>
                  <a:pt x="91" y="65"/>
                </a:cubicBezTo>
                <a:close/>
                <a:moveTo>
                  <a:pt x="92" y="80"/>
                </a:moveTo>
                <a:cubicBezTo>
                  <a:pt x="86" y="81"/>
                  <a:pt x="84" y="89"/>
                  <a:pt x="86" y="94"/>
                </a:cubicBezTo>
                <a:cubicBezTo>
                  <a:pt x="86" y="95"/>
                  <a:pt x="86" y="95"/>
                  <a:pt x="86" y="95"/>
                </a:cubicBezTo>
                <a:cubicBezTo>
                  <a:pt x="87" y="96"/>
                  <a:pt x="87" y="98"/>
                  <a:pt x="88" y="98"/>
                </a:cubicBezTo>
                <a:cubicBezTo>
                  <a:pt x="88" y="97"/>
                  <a:pt x="87" y="96"/>
                  <a:pt x="88" y="95"/>
                </a:cubicBezTo>
                <a:cubicBezTo>
                  <a:pt x="88" y="94"/>
                  <a:pt x="89" y="95"/>
                  <a:pt x="89" y="94"/>
                </a:cubicBezTo>
                <a:cubicBezTo>
                  <a:pt x="89" y="87"/>
                  <a:pt x="92" y="81"/>
                  <a:pt x="100" y="81"/>
                </a:cubicBezTo>
                <a:cubicBezTo>
                  <a:pt x="97" y="80"/>
                  <a:pt x="95" y="80"/>
                  <a:pt x="92" y="80"/>
                </a:cubicBezTo>
                <a:close/>
                <a:moveTo>
                  <a:pt x="88" y="20"/>
                </a:moveTo>
                <a:cubicBezTo>
                  <a:pt x="91" y="19"/>
                  <a:pt x="94" y="19"/>
                  <a:pt x="97" y="19"/>
                </a:cubicBezTo>
                <a:cubicBezTo>
                  <a:pt x="99" y="18"/>
                  <a:pt x="101" y="17"/>
                  <a:pt x="103" y="18"/>
                </a:cubicBezTo>
                <a:cubicBezTo>
                  <a:pt x="105" y="17"/>
                  <a:pt x="107" y="17"/>
                  <a:pt x="110" y="16"/>
                </a:cubicBezTo>
                <a:cubicBezTo>
                  <a:pt x="108" y="16"/>
                  <a:pt x="106" y="16"/>
                  <a:pt x="104" y="16"/>
                </a:cubicBezTo>
                <a:cubicBezTo>
                  <a:pt x="100" y="15"/>
                  <a:pt x="97" y="16"/>
                  <a:pt x="94" y="17"/>
                </a:cubicBezTo>
                <a:cubicBezTo>
                  <a:pt x="91" y="17"/>
                  <a:pt x="88" y="19"/>
                  <a:pt x="86" y="20"/>
                </a:cubicBezTo>
                <a:cubicBezTo>
                  <a:pt x="86" y="20"/>
                  <a:pt x="86" y="20"/>
                  <a:pt x="86" y="20"/>
                </a:cubicBezTo>
                <a:cubicBezTo>
                  <a:pt x="87" y="20"/>
                  <a:pt x="87" y="20"/>
                  <a:pt x="88" y="20"/>
                </a:cubicBezTo>
                <a:close/>
                <a:moveTo>
                  <a:pt x="91" y="102"/>
                </a:moveTo>
                <a:cubicBezTo>
                  <a:pt x="91" y="101"/>
                  <a:pt x="91" y="101"/>
                  <a:pt x="92" y="101"/>
                </a:cubicBezTo>
                <a:cubicBezTo>
                  <a:pt x="92" y="102"/>
                  <a:pt x="93" y="103"/>
                  <a:pt x="93" y="103"/>
                </a:cubicBezTo>
                <a:cubicBezTo>
                  <a:pt x="96" y="101"/>
                  <a:pt x="93" y="97"/>
                  <a:pt x="91" y="99"/>
                </a:cubicBezTo>
                <a:cubicBezTo>
                  <a:pt x="91" y="100"/>
                  <a:pt x="92" y="101"/>
                  <a:pt x="92" y="101"/>
                </a:cubicBezTo>
                <a:cubicBezTo>
                  <a:pt x="90" y="100"/>
                  <a:pt x="90" y="98"/>
                  <a:pt x="90" y="95"/>
                </a:cubicBezTo>
                <a:cubicBezTo>
                  <a:pt x="89" y="95"/>
                  <a:pt x="89" y="95"/>
                  <a:pt x="89" y="95"/>
                </a:cubicBezTo>
                <a:cubicBezTo>
                  <a:pt x="88" y="98"/>
                  <a:pt x="89" y="100"/>
                  <a:pt x="91" y="102"/>
                </a:cubicBezTo>
                <a:close/>
                <a:moveTo>
                  <a:pt x="97" y="14"/>
                </a:moveTo>
                <a:cubicBezTo>
                  <a:pt x="98" y="14"/>
                  <a:pt x="99" y="14"/>
                  <a:pt x="99" y="14"/>
                </a:cubicBezTo>
                <a:cubicBezTo>
                  <a:pt x="99" y="14"/>
                  <a:pt x="100" y="14"/>
                  <a:pt x="100" y="14"/>
                </a:cubicBezTo>
                <a:cubicBezTo>
                  <a:pt x="101" y="14"/>
                  <a:pt x="101" y="13"/>
                  <a:pt x="102" y="13"/>
                </a:cubicBezTo>
                <a:cubicBezTo>
                  <a:pt x="105" y="12"/>
                  <a:pt x="108" y="12"/>
                  <a:pt x="110" y="11"/>
                </a:cubicBezTo>
                <a:cubicBezTo>
                  <a:pt x="121" y="11"/>
                  <a:pt x="132" y="13"/>
                  <a:pt x="140" y="17"/>
                </a:cubicBezTo>
                <a:cubicBezTo>
                  <a:pt x="139" y="16"/>
                  <a:pt x="138" y="15"/>
                  <a:pt x="136" y="15"/>
                </a:cubicBezTo>
                <a:cubicBezTo>
                  <a:pt x="134" y="13"/>
                  <a:pt x="132" y="11"/>
                  <a:pt x="129" y="10"/>
                </a:cubicBezTo>
                <a:cubicBezTo>
                  <a:pt x="127" y="10"/>
                  <a:pt x="125" y="8"/>
                  <a:pt x="123" y="8"/>
                </a:cubicBezTo>
                <a:cubicBezTo>
                  <a:pt x="114" y="7"/>
                  <a:pt x="105" y="9"/>
                  <a:pt x="98" y="12"/>
                </a:cubicBezTo>
                <a:cubicBezTo>
                  <a:pt x="95" y="14"/>
                  <a:pt x="91" y="15"/>
                  <a:pt x="89" y="17"/>
                </a:cubicBezTo>
                <a:cubicBezTo>
                  <a:pt x="92" y="16"/>
                  <a:pt x="94" y="15"/>
                  <a:pt x="97" y="14"/>
                </a:cubicBezTo>
                <a:close/>
                <a:moveTo>
                  <a:pt x="105" y="94"/>
                </a:moveTo>
                <a:cubicBezTo>
                  <a:pt x="105" y="94"/>
                  <a:pt x="105" y="95"/>
                  <a:pt x="105" y="95"/>
                </a:cubicBezTo>
                <a:cubicBezTo>
                  <a:pt x="105" y="95"/>
                  <a:pt x="106" y="96"/>
                  <a:pt x="106" y="97"/>
                </a:cubicBezTo>
                <a:cubicBezTo>
                  <a:pt x="107" y="100"/>
                  <a:pt x="107" y="104"/>
                  <a:pt x="106" y="107"/>
                </a:cubicBezTo>
                <a:cubicBezTo>
                  <a:pt x="105" y="108"/>
                  <a:pt x="105" y="108"/>
                  <a:pt x="105" y="109"/>
                </a:cubicBezTo>
                <a:cubicBezTo>
                  <a:pt x="100" y="112"/>
                  <a:pt x="94" y="106"/>
                  <a:pt x="93" y="103"/>
                </a:cubicBezTo>
                <a:cubicBezTo>
                  <a:pt x="91" y="103"/>
                  <a:pt x="91" y="102"/>
                  <a:pt x="90" y="102"/>
                </a:cubicBezTo>
                <a:cubicBezTo>
                  <a:pt x="90" y="102"/>
                  <a:pt x="90" y="102"/>
                  <a:pt x="90" y="102"/>
                </a:cubicBezTo>
                <a:cubicBezTo>
                  <a:pt x="91" y="103"/>
                  <a:pt x="91" y="104"/>
                  <a:pt x="92" y="105"/>
                </a:cubicBezTo>
                <a:cubicBezTo>
                  <a:pt x="94" y="107"/>
                  <a:pt x="97" y="110"/>
                  <a:pt x="100" y="111"/>
                </a:cubicBezTo>
                <a:cubicBezTo>
                  <a:pt x="105" y="113"/>
                  <a:pt x="109" y="111"/>
                  <a:pt x="111" y="108"/>
                </a:cubicBezTo>
                <a:cubicBezTo>
                  <a:pt x="114" y="104"/>
                  <a:pt x="114" y="99"/>
                  <a:pt x="112" y="94"/>
                </a:cubicBezTo>
                <a:cubicBezTo>
                  <a:pt x="111" y="91"/>
                  <a:pt x="109" y="87"/>
                  <a:pt x="107" y="85"/>
                </a:cubicBezTo>
                <a:cubicBezTo>
                  <a:pt x="105" y="83"/>
                  <a:pt x="103" y="82"/>
                  <a:pt x="100" y="82"/>
                </a:cubicBezTo>
                <a:cubicBezTo>
                  <a:pt x="94" y="81"/>
                  <a:pt x="90" y="87"/>
                  <a:pt x="90" y="94"/>
                </a:cubicBezTo>
                <a:cubicBezTo>
                  <a:pt x="93" y="88"/>
                  <a:pt x="102" y="89"/>
                  <a:pt x="105" y="94"/>
                </a:cubicBezTo>
                <a:close/>
                <a:moveTo>
                  <a:pt x="91" y="99"/>
                </a:moveTo>
                <a:cubicBezTo>
                  <a:pt x="94" y="96"/>
                  <a:pt x="97" y="103"/>
                  <a:pt x="94" y="104"/>
                </a:cubicBezTo>
                <a:cubicBezTo>
                  <a:pt x="95" y="104"/>
                  <a:pt x="95" y="106"/>
                  <a:pt x="97" y="105"/>
                </a:cubicBezTo>
                <a:cubicBezTo>
                  <a:pt x="97" y="105"/>
                  <a:pt x="98" y="105"/>
                  <a:pt x="98" y="104"/>
                </a:cubicBezTo>
                <a:cubicBezTo>
                  <a:pt x="97" y="99"/>
                  <a:pt x="96" y="96"/>
                  <a:pt x="90" y="95"/>
                </a:cubicBezTo>
                <a:cubicBezTo>
                  <a:pt x="90" y="97"/>
                  <a:pt x="90" y="98"/>
                  <a:pt x="91" y="99"/>
                </a:cubicBezTo>
                <a:close/>
                <a:moveTo>
                  <a:pt x="97" y="98"/>
                </a:moveTo>
                <a:cubicBezTo>
                  <a:pt x="97" y="99"/>
                  <a:pt x="97" y="99"/>
                  <a:pt x="97" y="99"/>
                </a:cubicBezTo>
                <a:cubicBezTo>
                  <a:pt x="97" y="99"/>
                  <a:pt x="98" y="99"/>
                  <a:pt x="98" y="100"/>
                </a:cubicBezTo>
                <a:cubicBezTo>
                  <a:pt x="99" y="102"/>
                  <a:pt x="100" y="108"/>
                  <a:pt x="96" y="106"/>
                </a:cubicBezTo>
                <a:cubicBezTo>
                  <a:pt x="96" y="107"/>
                  <a:pt x="98" y="109"/>
                  <a:pt x="101" y="109"/>
                </a:cubicBezTo>
                <a:cubicBezTo>
                  <a:pt x="102" y="109"/>
                  <a:pt x="103" y="108"/>
                  <a:pt x="104" y="108"/>
                </a:cubicBezTo>
                <a:cubicBezTo>
                  <a:pt x="107" y="103"/>
                  <a:pt x="106" y="97"/>
                  <a:pt x="103" y="93"/>
                </a:cubicBezTo>
                <a:cubicBezTo>
                  <a:pt x="100" y="90"/>
                  <a:pt x="93" y="90"/>
                  <a:pt x="91" y="94"/>
                </a:cubicBezTo>
                <a:cubicBezTo>
                  <a:pt x="91" y="94"/>
                  <a:pt x="91" y="94"/>
                  <a:pt x="91" y="94"/>
                </a:cubicBezTo>
                <a:cubicBezTo>
                  <a:pt x="93" y="94"/>
                  <a:pt x="96" y="96"/>
                  <a:pt x="97" y="98"/>
                </a:cubicBezTo>
                <a:close/>
                <a:moveTo>
                  <a:pt x="104" y="25"/>
                </a:moveTo>
                <a:cubicBezTo>
                  <a:pt x="108" y="25"/>
                  <a:pt x="114" y="25"/>
                  <a:pt x="118" y="26"/>
                </a:cubicBezTo>
                <a:cubicBezTo>
                  <a:pt x="112" y="22"/>
                  <a:pt x="101" y="21"/>
                  <a:pt x="92" y="24"/>
                </a:cubicBezTo>
                <a:cubicBezTo>
                  <a:pt x="92" y="24"/>
                  <a:pt x="92" y="24"/>
                  <a:pt x="92" y="24"/>
                </a:cubicBezTo>
                <a:cubicBezTo>
                  <a:pt x="95" y="24"/>
                  <a:pt x="100" y="24"/>
                  <a:pt x="104" y="25"/>
                </a:cubicBezTo>
                <a:close/>
                <a:moveTo>
                  <a:pt x="123" y="133"/>
                </a:moveTo>
                <a:cubicBezTo>
                  <a:pt x="123" y="132"/>
                  <a:pt x="124" y="132"/>
                  <a:pt x="124" y="132"/>
                </a:cubicBezTo>
                <a:cubicBezTo>
                  <a:pt x="128" y="128"/>
                  <a:pt x="132" y="123"/>
                  <a:pt x="135" y="118"/>
                </a:cubicBezTo>
                <a:cubicBezTo>
                  <a:pt x="136" y="117"/>
                  <a:pt x="137" y="116"/>
                  <a:pt x="137" y="114"/>
                </a:cubicBezTo>
                <a:cubicBezTo>
                  <a:pt x="135" y="118"/>
                  <a:pt x="132" y="121"/>
                  <a:pt x="130" y="124"/>
                </a:cubicBezTo>
                <a:cubicBezTo>
                  <a:pt x="126" y="128"/>
                  <a:pt x="121" y="133"/>
                  <a:pt x="114" y="136"/>
                </a:cubicBezTo>
                <a:cubicBezTo>
                  <a:pt x="113" y="137"/>
                  <a:pt x="111" y="137"/>
                  <a:pt x="109" y="137"/>
                </a:cubicBezTo>
                <a:cubicBezTo>
                  <a:pt x="108" y="138"/>
                  <a:pt x="106" y="139"/>
                  <a:pt x="105" y="139"/>
                </a:cubicBezTo>
                <a:cubicBezTo>
                  <a:pt x="101" y="141"/>
                  <a:pt x="97" y="143"/>
                  <a:pt x="93" y="143"/>
                </a:cubicBezTo>
                <a:cubicBezTo>
                  <a:pt x="106" y="146"/>
                  <a:pt x="116" y="139"/>
                  <a:pt x="123" y="133"/>
                </a:cubicBezTo>
                <a:close/>
                <a:moveTo>
                  <a:pt x="101" y="60"/>
                </a:moveTo>
                <a:cubicBezTo>
                  <a:pt x="103" y="60"/>
                  <a:pt x="105" y="61"/>
                  <a:pt x="106" y="62"/>
                </a:cubicBezTo>
                <a:cubicBezTo>
                  <a:pt x="106" y="62"/>
                  <a:pt x="106" y="62"/>
                  <a:pt x="107" y="62"/>
                </a:cubicBezTo>
                <a:cubicBezTo>
                  <a:pt x="108" y="63"/>
                  <a:pt x="110" y="62"/>
                  <a:pt x="112" y="62"/>
                </a:cubicBezTo>
                <a:cubicBezTo>
                  <a:pt x="114" y="62"/>
                  <a:pt x="116" y="62"/>
                  <a:pt x="117" y="62"/>
                </a:cubicBezTo>
                <a:cubicBezTo>
                  <a:pt x="121" y="63"/>
                  <a:pt x="124" y="64"/>
                  <a:pt x="126" y="65"/>
                </a:cubicBezTo>
                <a:cubicBezTo>
                  <a:pt x="128" y="66"/>
                  <a:pt x="130" y="67"/>
                  <a:pt x="131" y="67"/>
                </a:cubicBezTo>
                <a:cubicBezTo>
                  <a:pt x="125" y="62"/>
                  <a:pt x="116" y="55"/>
                  <a:pt x="104" y="56"/>
                </a:cubicBezTo>
                <a:cubicBezTo>
                  <a:pt x="100" y="56"/>
                  <a:pt x="97" y="57"/>
                  <a:pt x="95" y="58"/>
                </a:cubicBezTo>
                <a:cubicBezTo>
                  <a:pt x="95" y="58"/>
                  <a:pt x="94" y="58"/>
                  <a:pt x="94" y="58"/>
                </a:cubicBezTo>
                <a:cubicBezTo>
                  <a:pt x="97" y="58"/>
                  <a:pt x="99" y="59"/>
                  <a:pt x="101" y="60"/>
                </a:cubicBezTo>
                <a:close/>
                <a:moveTo>
                  <a:pt x="122" y="77"/>
                </a:moveTo>
                <a:cubicBezTo>
                  <a:pt x="122" y="74"/>
                  <a:pt x="119" y="73"/>
                  <a:pt x="117" y="71"/>
                </a:cubicBezTo>
                <a:cubicBezTo>
                  <a:pt x="117" y="71"/>
                  <a:pt x="117" y="71"/>
                  <a:pt x="117" y="71"/>
                </a:cubicBezTo>
                <a:cubicBezTo>
                  <a:pt x="117" y="71"/>
                  <a:pt x="117" y="71"/>
                  <a:pt x="117" y="70"/>
                </a:cubicBezTo>
                <a:cubicBezTo>
                  <a:pt x="114" y="68"/>
                  <a:pt x="111" y="65"/>
                  <a:pt x="107" y="64"/>
                </a:cubicBezTo>
                <a:cubicBezTo>
                  <a:pt x="106" y="63"/>
                  <a:pt x="104" y="64"/>
                  <a:pt x="103" y="64"/>
                </a:cubicBezTo>
                <a:cubicBezTo>
                  <a:pt x="100" y="65"/>
                  <a:pt x="98" y="66"/>
                  <a:pt x="96" y="67"/>
                </a:cubicBezTo>
                <a:cubicBezTo>
                  <a:pt x="106" y="70"/>
                  <a:pt x="113" y="76"/>
                  <a:pt x="120" y="82"/>
                </a:cubicBezTo>
                <a:cubicBezTo>
                  <a:pt x="123" y="86"/>
                  <a:pt x="127" y="91"/>
                  <a:pt x="128" y="96"/>
                </a:cubicBezTo>
                <a:cubicBezTo>
                  <a:pt x="129" y="98"/>
                  <a:pt x="129" y="100"/>
                  <a:pt x="129" y="101"/>
                </a:cubicBezTo>
                <a:cubicBezTo>
                  <a:pt x="131" y="91"/>
                  <a:pt x="128" y="82"/>
                  <a:pt x="122" y="77"/>
                </a:cubicBezTo>
                <a:close/>
                <a:moveTo>
                  <a:pt x="98" y="153"/>
                </a:moveTo>
                <a:cubicBezTo>
                  <a:pt x="97" y="153"/>
                  <a:pt x="97" y="153"/>
                  <a:pt x="96" y="153"/>
                </a:cubicBezTo>
                <a:cubicBezTo>
                  <a:pt x="96" y="154"/>
                  <a:pt x="98" y="154"/>
                  <a:pt x="98" y="153"/>
                </a:cubicBezTo>
                <a:close/>
                <a:moveTo>
                  <a:pt x="118" y="162"/>
                </a:moveTo>
                <a:cubicBezTo>
                  <a:pt x="121" y="161"/>
                  <a:pt x="123" y="160"/>
                  <a:pt x="126" y="159"/>
                </a:cubicBezTo>
                <a:cubicBezTo>
                  <a:pt x="128" y="157"/>
                  <a:pt x="131" y="156"/>
                  <a:pt x="133" y="154"/>
                </a:cubicBezTo>
                <a:cubicBezTo>
                  <a:pt x="140" y="149"/>
                  <a:pt x="145" y="143"/>
                  <a:pt x="149" y="136"/>
                </a:cubicBezTo>
                <a:cubicBezTo>
                  <a:pt x="147" y="138"/>
                  <a:pt x="145" y="140"/>
                  <a:pt x="142" y="142"/>
                </a:cubicBezTo>
                <a:cubicBezTo>
                  <a:pt x="138" y="145"/>
                  <a:pt x="134" y="148"/>
                  <a:pt x="130" y="150"/>
                </a:cubicBezTo>
                <a:cubicBezTo>
                  <a:pt x="129" y="150"/>
                  <a:pt x="128" y="151"/>
                  <a:pt x="127" y="151"/>
                </a:cubicBezTo>
                <a:cubicBezTo>
                  <a:pt x="122" y="153"/>
                  <a:pt x="118" y="156"/>
                  <a:pt x="114" y="158"/>
                </a:cubicBezTo>
                <a:cubicBezTo>
                  <a:pt x="109" y="160"/>
                  <a:pt x="104" y="162"/>
                  <a:pt x="99" y="163"/>
                </a:cubicBezTo>
                <a:cubicBezTo>
                  <a:pt x="99" y="163"/>
                  <a:pt x="99" y="163"/>
                  <a:pt x="99" y="163"/>
                </a:cubicBezTo>
                <a:cubicBezTo>
                  <a:pt x="104" y="163"/>
                  <a:pt x="112" y="163"/>
                  <a:pt x="118" y="162"/>
                </a:cubicBezTo>
                <a:close/>
                <a:moveTo>
                  <a:pt x="110" y="15"/>
                </a:moveTo>
                <a:cubicBezTo>
                  <a:pt x="111" y="15"/>
                  <a:pt x="112" y="16"/>
                  <a:pt x="113" y="16"/>
                </a:cubicBezTo>
                <a:cubicBezTo>
                  <a:pt x="116" y="16"/>
                  <a:pt x="119" y="16"/>
                  <a:pt x="122" y="16"/>
                </a:cubicBezTo>
                <a:cubicBezTo>
                  <a:pt x="125" y="16"/>
                  <a:pt x="129" y="17"/>
                  <a:pt x="131" y="17"/>
                </a:cubicBezTo>
                <a:cubicBezTo>
                  <a:pt x="134" y="18"/>
                  <a:pt x="135" y="19"/>
                  <a:pt x="138" y="19"/>
                </a:cubicBezTo>
                <a:cubicBezTo>
                  <a:pt x="141" y="21"/>
                  <a:pt x="145" y="23"/>
                  <a:pt x="148" y="25"/>
                </a:cubicBezTo>
                <a:cubicBezTo>
                  <a:pt x="149" y="26"/>
                  <a:pt x="151" y="27"/>
                  <a:pt x="153" y="28"/>
                </a:cubicBezTo>
                <a:cubicBezTo>
                  <a:pt x="153" y="30"/>
                  <a:pt x="154" y="30"/>
                  <a:pt x="155" y="30"/>
                </a:cubicBezTo>
                <a:cubicBezTo>
                  <a:pt x="155" y="30"/>
                  <a:pt x="155" y="31"/>
                  <a:pt x="156" y="31"/>
                </a:cubicBezTo>
                <a:cubicBezTo>
                  <a:pt x="157" y="33"/>
                  <a:pt x="158" y="34"/>
                  <a:pt x="160" y="36"/>
                </a:cubicBezTo>
                <a:cubicBezTo>
                  <a:pt x="161" y="38"/>
                  <a:pt x="163" y="39"/>
                  <a:pt x="164" y="42"/>
                </a:cubicBezTo>
                <a:cubicBezTo>
                  <a:pt x="165" y="42"/>
                  <a:pt x="165" y="43"/>
                  <a:pt x="166" y="43"/>
                </a:cubicBezTo>
                <a:cubicBezTo>
                  <a:pt x="166" y="44"/>
                  <a:pt x="167" y="44"/>
                  <a:pt x="166" y="45"/>
                </a:cubicBezTo>
                <a:cubicBezTo>
                  <a:pt x="155" y="31"/>
                  <a:pt x="143" y="17"/>
                  <a:pt x="117" y="17"/>
                </a:cubicBezTo>
                <a:cubicBezTo>
                  <a:pt x="119" y="18"/>
                  <a:pt x="122" y="19"/>
                  <a:pt x="123" y="20"/>
                </a:cubicBezTo>
                <a:cubicBezTo>
                  <a:pt x="124" y="21"/>
                  <a:pt x="126" y="21"/>
                  <a:pt x="127" y="22"/>
                </a:cubicBezTo>
                <a:cubicBezTo>
                  <a:pt x="127" y="22"/>
                  <a:pt x="128" y="22"/>
                  <a:pt x="128" y="23"/>
                </a:cubicBezTo>
                <a:cubicBezTo>
                  <a:pt x="130" y="24"/>
                  <a:pt x="132" y="26"/>
                  <a:pt x="134" y="27"/>
                </a:cubicBezTo>
                <a:cubicBezTo>
                  <a:pt x="135" y="28"/>
                  <a:pt x="136" y="29"/>
                  <a:pt x="137" y="30"/>
                </a:cubicBezTo>
                <a:cubicBezTo>
                  <a:pt x="139" y="31"/>
                  <a:pt x="141" y="33"/>
                  <a:pt x="142" y="34"/>
                </a:cubicBezTo>
                <a:cubicBezTo>
                  <a:pt x="143" y="36"/>
                  <a:pt x="145" y="37"/>
                  <a:pt x="146" y="39"/>
                </a:cubicBezTo>
                <a:cubicBezTo>
                  <a:pt x="148" y="40"/>
                  <a:pt x="150" y="42"/>
                  <a:pt x="152" y="43"/>
                </a:cubicBezTo>
                <a:cubicBezTo>
                  <a:pt x="153" y="44"/>
                  <a:pt x="153" y="45"/>
                  <a:pt x="155" y="46"/>
                </a:cubicBezTo>
                <a:cubicBezTo>
                  <a:pt x="155" y="47"/>
                  <a:pt x="156" y="47"/>
                  <a:pt x="156" y="48"/>
                </a:cubicBezTo>
                <a:cubicBezTo>
                  <a:pt x="156" y="48"/>
                  <a:pt x="157" y="48"/>
                  <a:pt x="157" y="49"/>
                </a:cubicBezTo>
                <a:cubicBezTo>
                  <a:pt x="163" y="55"/>
                  <a:pt x="168" y="63"/>
                  <a:pt x="170" y="74"/>
                </a:cubicBezTo>
                <a:cubicBezTo>
                  <a:pt x="171" y="75"/>
                  <a:pt x="172" y="76"/>
                  <a:pt x="172" y="78"/>
                </a:cubicBezTo>
                <a:cubicBezTo>
                  <a:pt x="173" y="79"/>
                  <a:pt x="174" y="80"/>
                  <a:pt x="174" y="81"/>
                </a:cubicBezTo>
                <a:cubicBezTo>
                  <a:pt x="174" y="82"/>
                  <a:pt x="175" y="83"/>
                  <a:pt x="175" y="84"/>
                </a:cubicBezTo>
                <a:cubicBezTo>
                  <a:pt x="175" y="84"/>
                  <a:pt x="176" y="85"/>
                  <a:pt x="176" y="86"/>
                </a:cubicBezTo>
                <a:cubicBezTo>
                  <a:pt x="176" y="87"/>
                  <a:pt x="176" y="88"/>
                  <a:pt x="176" y="88"/>
                </a:cubicBezTo>
                <a:cubicBezTo>
                  <a:pt x="177" y="89"/>
                  <a:pt x="177" y="90"/>
                  <a:pt x="177" y="91"/>
                </a:cubicBezTo>
                <a:cubicBezTo>
                  <a:pt x="178" y="96"/>
                  <a:pt x="179" y="103"/>
                  <a:pt x="179" y="109"/>
                </a:cubicBezTo>
                <a:cubicBezTo>
                  <a:pt x="181" y="103"/>
                  <a:pt x="184" y="95"/>
                  <a:pt x="184" y="87"/>
                </a:cubicBezTo>
                <a:cubicBezTo>
                  <a:pt x="184" y="87"/>
                  <a:pt x="184" y="86"/>
                  <a:pt x="184" y="85"/>
                </a:cubicBezTo>
                <a:cubicBezTo>
                  <a:pt x="184" y="81"/>
                  <a:pt x="183" y="78"/>
                  <a:pt x="183" y="74"/>
                </a:cubicBezTo>
                <a:cubicBezTo>
                  <a:pt x="181" y="66"/>
                  <a:pt x="177" y="58"/>
                  <a:pt x="173" y="51"/>
                </a:cubicBezTo>
                <a:cubicBezTo>
                  <a:pt x="172" y="50"/>
                  <a:pt x="171" y="47"/>
                  <a:pt x="169" y="46"/>
                </a:cubicBezTo>
                <a:cubicBezTo>
                  <a:pt x="168" y="43"/>
                  <a:pt x="166" y="40"/>
                  <a:pt x="164" y="38"/>
                </a:cubicBezTo>
                <a:cubicBezTo>
                  <a:pt x="163" y="38"/>
                  <a:pt x="163" y="37"/>
                  <a:pt x="163" y="37"/>
                </a:cubicBezTo>
                <a:cubicBezTo>
                  <a:pt x="160" y="34"/>
                  <a:pt x="157" y="31"/>
                  <a:pt x="154" y="28"/>
                </a:cubicBezTo>
                <a:cubicBezTo>
                  <a:pt x="152" y="26"/>
                  <a:pt x="150" y="24"/>
                  <a:pt x="148" y="23"/>
                </a:cubicBezTo>
                <a:cubicBezTo>
                  <a:pt x="147" y="22"/>
                  <a:pt x="146" y="21"/>
                  <a:pt x="145" y="21"/>
                </a:cubicBezTo>
                <a:cubicBezTo>
                  <a:pt x="144" y="20"/>
                  <a:pt x="142" y="19"/>
                  <a:pt x="140" y="19"/>
                </a:cubicBezTo>
                <a:cubicBezTo>
                  <a:pt x="138" y="17"/>
                  <a:pt x="136" y="17"/>
                  <a:pt x="133" y="16"/>
                </a:cubicBezTo>
                <a:cubicBezTo>
                  <a:pt x="123" y="11"/>
                  <a:pt x="109" y="11"/>
                  <a:pt x="99" y="15"/>
                </a:cubicBezTo>
                <a:cubicBezTo>
                  <a:pt x="103" y="15"/>
                  <a:pt x="107" y="14"/>
                  <a:pt x="110" y="15"/>
                </a:cubicBezTo>
                <a:close/>
                <a:moveTo>
                  <a:pt x="101" y="42"/>
                </a:moveTo>
                <a:cubicBezTo>
                  <a:pt x="106" y="44"/>
                  <a:pt x="111" y="46"/>
                  <a:pt x="116" y="47"/>
                </a:cubicBezTo>
                <a:cubicBezTo>
                  <a:pt x="120" y="50"/>
                  <a:pt x="126" y="52"/>
                  <a:pt x="129" y="57"/>
                </a:cubicBezTo>
                <a:cubicBezTo>
                  <a:pt x="132" y="59"/>
                  <a:pt x="135" y="62"/>
                  <a:pt x="137" y="66"/>
                </a:cubicBezTo>
                <a:cubicBezTo>
                  <a:pt x="137" y="66"/>
                  <a:pt x="138" y="66"/>
                  <a:pt x="138" y="67"/>
                </a:cubicBezTo>
                <a:cubicBezTo>
                  <a:pt x="138" y="67"/>
                  <a:pt x="138" y="67"/>
                  <a:pt x="139" y="68"/>
                </a:cubicBezTo>
                <a:cubicBezTo>
                  <a:pt x="140" y="71"/>
                  <a:pt x="142" y="74"/>
                  <a:pt x="143" y="78"/>
                </a:cubicBezTo>
                <a:cubicBezTo>
                  <a:pt x="144" y="80"/>
                  <a:pt x="145" y="82"/>
                  <a:pt x="145" y="84"/>
                </a:cubicBezTo>
                <a:cubicBezTo>
                  <a:pt x="145" y="85"/>
                  <a:pt x="145" y="85"/>
                  <a:pt x="145" y="86"/>
                </a:cubicBezTo>
                <a:cubicBezTo>
                  <a:pt x="147" y="93"/>
                  <a:pt x="145" y="103"/>
                  <a:pt x="143" y="110"/>
                </a:cubicBezTo>
                <a:cubicBezTo>
                  <a:pt x="144" y="111"/>
                  <a:pt x="143" y="113"/>
                  <a:pt x="142" y="114"/>
                </a:cubicBezTo>
                <a:cubicBezTo>
                  <a:pt x="141" y="116"/>
                  <a:pt x="141" y="118"/>
                  <a:pt x="140" y="119"/>
                </a:cubicBezTo>
                <a:cubicBezTo>
                  <a:pt x="140" y="121"/>
                  <a:pt x="139" y="122"/>
                  <a:pt x="138" y="124"/>
                </a:cubicBezTo>
                <a:cubicBezTo>
                  <a:pt x="137" y="127"/>
                  <a:pt x="136" y="129"/>
                  <a:pt x="135" y="131"/>
                </a:cubicBezTo>
                <a:cubicBezTo>
                  <a:pt x="134" y="132"/>
                  <a:pt x="133" y="134"/>
                  <a:pt x="131" y="135"/>
                </a:cubicBezTo>
                <a:cubicBezTo>
                  <a:pt x="131" y="137"/>
                  <a:pt x="130" y="138"/>
                  <a:pt x="129" y="139"/>
                </a:cubicBezTo>
                <a:cubicBezTo>
                  <a:pt x="128" y="139"/>
                  <a:pt x="128" y="140"/>
                  <a:pt x="128" y="141"/>
                </a:cubicBezTo>
                <a:cubicBezTo>
                  <a:pt x="128" y="141"/>
                  <a:pt x="127" y="141"/>
                  <a:pt x="127" y="141"/>
                </a:cubicBezTo>
                <a:cubicBezTo>
                  <a:pt x="127" y="141"/>
                  <a:pt x="127" y="141"/>
                  <a:pt x="127" y="141"/>
                </a:cubicBezTo>
                <a:cubicBezTo>
                  <a:pt x="127" y="142"/>
                  <a:pt x="126" y="143"/>
                  <a:pt x="125" y="143"/>
                </a:cubicBezTo>
                <a:cubicBezTo>
                  <a:pt x="124" y="145"/>
                  <a:pt x="123" y="146"/>
                  <a:pt x="121" y="147"/>
                </a:cubicBezTo>
                <a:cubicBezTo>
                  <a:pt x="121" y="147"/>
                  <a:pt x="121" y="148"/>
                  <a:pt x="120" y="148"/>
                </a:cubicBezTo>
                <a:cubicBezTo>
                  <a:pt x="121" y="146"/>
                  <a:pt x="124" y="145"/>
                  <a:pt x="125" y="142"/>
                </a:cubicBezTo>
                <a:cubicBezTo>
                  <a:pt x="121" y="146"/>
                  <a:pt x="117" y="149"/>
                  <a:pt x="112" y="151"/>
                </a:cubicBezTo>
                <a:cubicBezTo>
                  <a:pt x="115" y="151"/>
                  <a:pt x="117" y="150"/>
                  <a:pt x="119" y="148"/>
                </a:cubicBezTo>
                <a:cubicBezTo>
                  <a:pt x="120" y="149"/>
                  <a:pt x="119" y="149"/>
                  <a:pt x="119" y="149"/>
                </a:cubicBezTo>
                <a:cubicBezTo>
                  <a:pt x="126" y="147"/>
                  <a:pt x="130" y="143"/>
                  <a:pt x="135" y="138"/>
                </a:cubicBezTo>
                <a:cubicBezTo>
                  <a:pt x="139" y="134"/>
                  <a:pt x="143" y="129"/>
                  <a:pt x="145" y="123"/>
                </a:cubicBezTo>
                <a:cubicBezTo>
                  <a:pt x="145" y="123"/>
                  <a:pt x="145" y="122"/>
                  <a:pt x="145" y="122"/>
                </a:cubicBezTo>
                <a:cubicBezTo>
                  <a:pt x="147" y="118"/>
                  <a:pt x="148" y="113"/>
                  <a:pt x="149" y="107"/>
                </a:cubicBezTo>
                <a:cubicBezTo>
                  <a:pt x="150" y="103"/>
                  <a:pt x="150" y="99"/>
                  <a:pt x="150" y="95"/>
                </a:cubicBezTo>
                <a:cubicBezTo>
                  <a:pt x="148" y="75"/>
                  <a:pt x="138" y="63"/>
                  <a:pt x="128" y="52"/>
                </a:cubicBezTo>
                <a:cubicBezTo>
                  <a:pt x="125" y="50"/>
                  <a:pt x="122" y="48"/>
                  <a:pt x="119" y="46"/>
                </a:cubicBezTo>
                <a:cubicBezTo>
                  <a:pt x="113" y="44"/>
                  <a:pt x="108" y="42"/>
                  <a:pt x="100" y="42"/>
                </a:cubicBezTo>
                <a:cubicBezTo>
                  <a:pt x="100" y="43"/>
                  <a:pt x="101" y="42"/>
                  <a:pt x="101" y="42"/>
                </a:cubicBezTo>
                <a:close/>
                <a:moveTo>
                  <a:pt x="114" y="20"/>
                </a:moveTo>
                <a:cubicBezTo>
                  <a:pt x="118" y="22"/>
                  <a:pt x="122" y="23"/>
                  <a:pt x="125" y="25"/>
                </a:cubicBezTo>
                <a:cubicBezTo>
                  <a:pt x="128" y="26"/>
                  <a:pt x="130" y="28"/>
                  <a:pt x="133" y="29"/>
                </a:cubicBezTo>
                <a:cubicBezTo>
                  <a:pt x="134" y="31"/>
                  <a:pt x="137" y="32"/>
                  <a:pt x="138" y="34"/>
                </a:cubicBezTo>
                <a:cubicBezTo>
                  <a:pt x="139" y="34"/>
                  <a:pt x="140" y="36"/>
                  <a:pt x="142" y="36"/>
                </a:cubicBezTo>
                <a:cubicBezTo>
                  <a:pt x="141" y="35"/>
                  <a:pt x="141" y="34"/>
                  <a:pt x="140" y="34"/>
                </a:cubicBezTo>
                <a:cubicBezTo>
                  <a:pt x="136" y="29"/>
                  <a:pt x="131" y="26"/>
                  <a:pt x="125" y="22"/>
                </a:cubicBezTo>
                <a:cubicBezTo>
                  <a:pt x="124" y="21"/>
                  <a:pt x="122" y="20"/>
                  <a:pt x="120" y="19"/>
                </a:cubicBezTo>
                <a:cubicBezTo>
                  <a:pt x="118" y="18"/>
                  <a:pt x="115" y="17"/>
                  <a:pt x="113" y="17"/>
                </a:cubicBezTo>
                <a:cubicBezTo>
                  <a:pt x="111" y="17"/>
                  <a:pt x="107" y="18"/>
                  <a:pt x="104" y="18"/>
                </a:cubicBezTo>
                <a:cubicBezTo>
                  <a:pt x="103" y="18"/>
                  <a:pt x="102" y="18"/>
                  <a:pt x="102" y="19"/>
                </a:cubicBezTo>
                <a:cubicBezTo>
                  <a:pt x="106" y="19"/>
                  <a:pt x="110" y="20"/>
                  <a:pt x="114" y="20"/>
                </a:cubicBezTo>
                <a:close/>
                <a:moveTo>
                  <a:pt x="103" y="153"/>
                </a:moveTo>
                <a:cubicBezTo>
                  <a:pt x="103" y="153"/>
                  <a:pt x="102" y="153"/>
                  <a:pt x="102" y="154"/>
                </a:cubicBezTo>
                <a:cubicBezTo>
                  <a:pt x="102" y="154"/>
                  <a:pt x="103" y="154"/>
                  <a:pt x="103" y="153"/>
                </a:cubicBezTo>
                <a:close/>
                <a:moveTo>
                  <a:pt x="119" y="153"/>
                </a:moveTo>
                <a:cubicBezTo>
                  <a:pt x="118" y="153"/>
                  <a:pt x="118" y="154"/>
                  <a:pt x="117" y="153"/>
                </a:cubicBezTo>
                <a:cubicBezTo>
                  <a:pt x="119" y="152"/>
                  <a:pt x="121" y="152"/>
                  <a:pt x="122" y="151"/>
                </a:cubicBezTo>
                <a:cubicBezTo>
                  <a:pt x="127" y="148"/>
                  <a:pt x="132" y="144"/>
                  <a:pt x="135" y="140"/>
                </a:cubicBezTo>
                <a:cubicBezTo>
                  <a:pt x="136" y="139"/>
                  <a:pt x="137" y="138"/>
                  <a:pt x="137" y="137"/>
                </a:cubicBezTo>
                <a:cubicBezTo>
                  <a:pt x="132" y="142"/>
                  <a:pt x="127" y="146"/>
                  <a:pt x="122" y="149"/>
                </a:cubicBezTo>
                <a:cubicBezTo>
                  <a:pt x="119" y="150"/>
                  <a:pt x="116" y="151"/>
                  <a:pt x="114" y="153"/>
                </a:cubicBezTo>
                <a:cubicBezTo>
                  <a:pt x="115" y="154"/>
                  <a:pt x="117" y="152"/>
                  <a:pt x="117" y="153"/>
                </a:cubicBezTo>
                <a:cubicBezTo>
                  <a:pt x="115" y="154"/>
                  <a:pt x="113" y="154"/>
                  <a:pt x="112" y="154"/>
                </a:cubicBezTo>
                <a:cubicBezTo>
                  <a:pt x="110" y="155"/>
                  <a:pt x="107" y="156"/>
                  <a:pt x="106" y="157"/>
                </a:cubicBezTo>
                <a:cubicBezTo>
                  <a:pt x="110" y="156"/>
                  <a:pt x="116" y="155"/>
                  <a:pt x="119" y="153"/>
                </a:cubicBezTo>
                <a:close/>
                <a:moveTo>
                  <a:pt x="114" y="152"/>
                </a:moveTo>
                <a:cubicBezTo>
                  <a:pt x="112" y="153"/>
                  <a:pt x="109" y="152"/>
                  <a:pt x="107" y="154"/>
                </a:cubicBezTo>
                <a:cubicBezTo>
                  <a:pt x="110" y="154"/>
                  <a:pt x="113" y="154"/>
                  <a:pt x="114" y="152"/>
                </a:cubicBezTo>
                <a:close/>
                <a:moveTo>
                  <a:pt x="124" y="76"/>
                </a:moveTo>
                <a:cubicBezTo>
                  <a:pt x="129" y="83"/>
                  <a:pt x="132" y="94"/>
                  <a:pt x="130" y="105"/>
                </a:cubicBezTo>
                <a:cubicBezTo>
                  <a:pt x="129" y="110"/>
                  <a:pt x="126" y="115"/>
                  <a:pt x="124" y="119"/>
                </a:cubicBezTo>
                <a:cubicBezTo>
                  <a:pt x="121" y="125"/>
                  <a:pt x="116" y="131"/>
                  <a:pt x="111" y="135"/>
                </a:cubicBezTo>
                <a:cubicBezTo>
                  <a:pt x="111" y="136"/>
                  <a:pt x="109" y="136"/>
                  <a:pt x="110" y="137"/>
                </a:cubicBezTo>
                <a:cubicBezTo>
                  <a:pt x="113" y="136"/>
                  <a:pt x="116" y="134"/>
                  <a:pt x="118" y="133"/>
                </a:cubicBezTo>
                <a:cubicBezTo>
                  <a:pt x="118" y="133"/>
                  <a:pt x="119" y="133"/>
                  <a:pt x="120" y="132"/>
                </a:cubicBezTo>
                <a:cubicBezTo>
                  <a:pt x="124" y="130"/>
                  <a:pt x="127" y="126"/>
                  <a:pt x="130" y="122"/>
                </a:cubicBezTo>
                <a:cubicBezTo>
                  <a:pt x="132" y="120"/>
                  <a:pt x="133" y="118"/>
                  <a:pt x="134" y="117"/>
                </a:cubicBezTo>
                <a:cubicBezTo>
                  <a:pt x="135" y="115"/>
                  <a:pt x="136" y="113"/>
                  <a:pt x="137" y="111"/>
                </a:cubicBezTo>
                <a:cubicBezTo>
                  <a:pt x="139" y="108"/>
                  <a:pt x="141" y="103"/>
                  <a:pt x="142" y="98"/>
                </a:cubicBezTo>
                <a:cubicBezTo>
                  <a:pt x="142" y="96"/>
                  <a:pt x="142" y="93"/>
                  <a:pt x="142" y="91"/>
                </a:cubicBezTo>
                <a:cubicBezTo>
                  <a:pt x="142" y="86"/>
                  <a:pt x="140" y="82"/>
                  <a:pt x="138" y="78"/>
                </a:cubicBezTo>
                <a:cubicBezTo>
                  <a:pt x="136" y="74"/>
                  <a:pt x="134" y="71"/>
                  <a:pt x="130" y="68"/>
                </a:cubicBezTo>
                <a:cubicBezTo>
                  <a:pt x="125" y="64"/>
                  <a:pt x="117" y="62"/>
                  <a:pt x="109" y="64"/>
                </a:cubicBezTo>
                <a:cubicBezTo>
                  <a:pt x="115" y="67"/>
                  <a:pt x="119" y="71"/>
                  <a:pt x="124" y="76"/>
                </a:cubicBezTo>
                <a:close/>
                <a:moveTo>
                  <a:pt x="114" y="28"/>
                </a:moveTo>
                <a:cubicBezTo>
                  <a:pt x="116" y="28"/>
                  <a:pt x="119" y="29"/>
                  <a:pt x="120" y="30"/>
                </a:cubicBezTo>
                <a:cubicBezTo>
                  <a:pt x="126" y="32"/>
                  <a:pt x="130" y="35"/>
                  <a:pt x="135" y="37"/>
                </a:cubicBezTo>
                <a:cubicBezTo>
                  <a:pt x="135" y="37"/>
                  <a:pt x="135" y="38"/>
                  <a:pt x="135" y="38"/>
                </a:cubicBezTo>
                <a:cubicBezTo>
                  <a:pt x="129" y="32"/>
                  <a:pt x="122" y="25"/>
                  <a:pt x="109" y="26"/>
                </a:cubicBezTo>
                <a:cubicBezTo>
                  <a:pt x="111" y="27"/>
                  <a:pt x="113" y="27"/>
                  <a:pt x="114" y="28"/>
                </a:cubicBezTo>
                <a:close/>
                <a:moveTo>
                  <a:pt x="115" y="165"/>
                </a:moveTo>
                <a:cubicBezTo>
                  <a:pt x="117" y="164"/>
                  <a:pt x="120" y="165"/>
                  <a:pt x="123" y="164"/>
                </a:cubicBezTo>
                <a:cubicBezTo>
                  <a:pt x="124" y="164"/>
                  <a:pt x="126" y="163"/>
                  <a:pt x="127" y="163"/>
                </a:cubicBezTo>
                <a:cubicBezTo>
                  <a:pt x="129" y="163"/>
                  <a:pt x="131" y="162"/>
                  <a:pt x="132" y="162"/>
                </a:cubicBezTo>
                <a:cubicBezTo>
                  <a:pt x="133" y="162"/>
                  <a:pt x="133" y="162"/>
                  <a:pt x="133" y="162"/>
                </a:cubicBezTo>
                <a:cubicBezTo>
                  <a:pt x="137" y="162"/>
                  <a:pt x="139" y="160"/>
                  <a:pt x="141" y="158"/>
                </a:cubicBezTo>
                <a:cubicBezTo>
                  <a:pt x="142" y="158"/>
                  <a:pt x="142" y="158"/>
                  <a:pt x="142" y="157"/>
                </a:cubicBezTo>
                <a:cubicBezTo>
                  <a:pt x="143" y="157"/>
                  <a:pt x="143" y="157"/>
                  <a:pt x="143" y="157"/>
                </a:cubicBezTo>
                <a:cubicBezTo>
                  <a:pt x="147" y="154"/>
                  <a:pt x="151" y="150"/>
                  <a:pt x="154" y="146"/>
                </a:cubicBezTo>
                <a:cubicBezTo>
                  <a:pt x="150" y="149"/>
                  <a:pt x="145" y="152"/>
                  <a:pt x="140" y="155"/>
                </a:cubicBezTo>
                <a:cubicBezTo>
                  <a:pt x="137" y="157"/>
                  <a:pt x="133" y="158"/>
                  <a:pt x="129" y="160"/>
                </a:cubicBezTo>
                <a:cubicBezTo>
                  <a:pt x="124" y="162"/>
                  <a:pt x="119" y="162"/>
                  <a:pt x="114" y="165"/>
                </a:cubicBezTo>
                <a:cubicBezTo>
                  <a:pt x="115" y="165"/>
                  <a:pt x="115" y="165"/>
                  <a:pt x="115" y="165"/>
                </a:cubicBezTo>
                <a:close/>
                <a:moveTo>
                  <a:pt x="128" y="59"/>
                </a:moveTo>
                <a:cubicBezTo>
                  <a:pt x="128" y="60"/>
                  <a:pt x="128" y="60"/>
                  <a:pt x="128" y="60"/>
                </a:cubicBezTo>
                <a:cubicBezTo>
                  <a:pt x="129" y="61"/>
                  <a:pt x="131" y="62"/>
                  <a:pt x="131" y="64"/>
                </a:cubicBezTo>
                <a:cubicBezTo>
                  <a:pt x="134" y="66"/>
                  <a:pt x="135" y="71"/>
                  <a:pt x="138" y="74"/>
                </a:cubicBezTo>
                <a:cubicBezTo>
                  <a:pt x="139" y="76"/>
                  <a:pt x="141" y="78"/>
                  <a:pt x="141" y="81"/>
                </a:cubicBezTo>
                <a:cubicBezTo>
                  <a:pt x="145" y="89"/>
                  <a:pt x="143" y="100"/>
                  <a:pt x="143" y="109"/>
                </a:cubicBezTo>
                <a:cubicBezTo>
                  <a:pt x="145" y="102"/>
                  <a:pt x="145" y="94"/>
                  <a:pt x="145" y="87"/>
                </a:cubicBezTo>
                <a:cubicBezTo>
                  <a:pt x="142" y="69"/>
                  <a:pt x="131" y="56"/>
                  <a:pt x="117" y="49"/>
                </a:cubicBezTo>
                <a:cubicBezTo>
                  <a:pt x="117" y="49"/>
                  <a:pt x="116" y="49"/>
                  <a:pt x="117" y="49"/>
                </a:cubicBezTo>
                <a:cubicBezTo>
                  <a:pt x="121" y="52"/>
                  <a:pt x="124" y="55"/>
                  <a:pt x="128" y="59"/>
                </a:cubicBezTo>
                <a:close/>
                <a:moveTo>
                  <a:pt x="118" y="45"/>
                </a:moveTo>
                <a:cubicBezTo>
                  <a:pt x="118" y="45"/>
                  <a:pt x="117" y="44"/>
                  <a:pt x="117" y="45"/>
                </a:cubicBezTo>
                <a:cubicBezTo>
                  <a:pt x="117" y="45"/>
                  <a:pt x="118" y="45"/>
                  <a:pt x="118" y="45"/>
                </a:cubicBezTo>
                <a:close/>
                <a:moveTo>
                  <a:pt x="135" y="56"/>
                </a:moveTo>
                <a:cubicBezTo>
                  <a:pt x="136" y="56"/>
                  <a:pt x="136" y="57"/>
                  <a:pt x="137" y="57"/>
                </a:cubicBezTo>
                <a:cubicBezTo>
                  <a:pt x="138" y="59"/>
                  <a:pt x="139" y="59"/>
                  <a:pt x="140" y="61"/>
                </a:cubicBezTo>
                <a:cubicBezTo>
                  <a:pt x="141" y="61"/>
                  <a:pt x="142" y="63"/>
                  <a:pt x="143" y="63"/>
                </a:cubicBezTo>
                <a:cubicBezTo>
                  <a:pt x="143" y="64"/>
                  <a:pt x="143" y="64"/>
                  <a:pt x="143" y="64"/>
                </a:cubicBezTo>
                <a:cubicBezTo>
                  <a:pt x="144" y="64"/>
                  <a:pt x="144" y="66"/>
                  <a:pt x="145" y="66"/>
                </a:cubicBezTo>
                <a:cubicBezTo>
                  <a:pt x="146" y="68"/>
                  <a:pt x="148" y="70"/>
                  <a:pt x="149" y="72"/>
                </a:cubicBezTo>
                <a:cubicBezTo>
                  <a:pt x="149" y="72"/>
                  <a:pt x="149" y="72"/>
                  <a:pt x="149" y="72"/>
                </a:cubicBezTo>
                <a:cubicBezTo>
                  <a:pt x="150" y="74"/>
                  <a:pt x="151" y="77"/>
                  <a:pt x="152" y="79"/>
                </a:cubicBezTo>
                <a:cubicBezTo>
                  <a:pt x="153" y="83"/>
                  <a:pt x="155" y="89"/>
                  <a:pt x="155" y="93"/>
                </a:cubicBezTo>
                <a:cubicBezTo>
                  <a:pt x="155" y="107"/>
                  <a:pt x="150" y="118"/>
                  <a:pt x="144" y="128"/>
                </a:cubicBezTo>
                <a:cubicBezTo>
                  <a:pt x="143" y="130"/>
                  <a:pt x="142" y="131"/>
                  <a:pt x="141" y="133"/>
                </a:cubicBezTo>
                <a:cubicBezTo>
                  <a:pt x="140" y="135"/>
                  <a:pt x="138" y="137"/>
                  <a:pt x="136" y="139"/>
                </a:cubicBezTo>
                <a:cubicBezTo>
                  <a:pt x="135" y="140"/>
                  <a:pt x="135" y="142"/>
                  <a:pt x="134" y="142"/>
                </a:cubicBezTo>
                <a:cubicBezTo>
                  <a:pt x="133" y="143"/>
                  <a:pt x="133" y="144"/>
                  <a:pt x="132" y="144"/>
                </a:cubicBezTo>
                <a:cubicBezTo>
                  <a:pt x="132" y="145"/>
                  <a:pt x="132" y="145"/>
                  <a:pt x="132" y="145"/>
                </a:cubicBezTo>
                <a:cubicBezTo>
                  <a:pt x="130" y="147"/>
                  <a:pt x="128" y="148"/>
                  <a:pt x="126" y="150"/>
                </a:cubicBezTo>
                <a:cubicBezTo>
                  <a:pt x="130" y="147"/>
                  <a:pt x="135" y="143"/>
                  <a:pt x="138" y="139"/>
                </a:cubicBezTo>
                <a:cubicBezTo>
                  <a:pt x="141" y="136"/>
                  <a:pt x="143" y="133"/>
                  <a:pt x="145" y="130"/>
                </a:cubicBezTo>
                <a:cubicBezTo>
                  <a:pt x="146" y="130"/>
                  <a:pt x="146" y="129"/>
                  <a:pt x="147" y="128"/>
                </a:cubicBezTo>
                <a:cubicBezTo>
                  <a:pt x="151" y="121"/>
                  <a:pt x="155" y="115"/>
                  <a:pt x="158" y="106"/>
                </a:cubicBezTo>
                <a:cubicBezTo>
                  <a:pt x="161" y="100"/>
                  <a:pt x="163" y="90"/>
                  <a:pt x="162" y="83"/>
                </a:cubicBezTo>
                <a:cubicBezTo>
                  <a:pt x="161" y="83"/>
                  <a:pt x="161" y="84"/>
                  <a:pt x="161" y="83"/>
                </a:cubicBezTo>
                <a:cubicBezTo>
                  <a:pt x="161" y="83"/>
                  <a:pt x="162" y="82"/>
                  <a:pt x="162" y="81"/>
                </a:cubicBezTo>
                <a:cubicBezTo>
                  <a:pt x="161" y="79"/>
                  <a:pt x="160" y="76"/>
                  <a:pt x="160" y="74"/>
                </a:cubicBezTo>
                <a:cubicBezTo>
                  <a:pt x="159" y="71"/>
                  <a:pt x="158" y="68"/>
                  <a:pt x="156" y="65"/>
                </a:cubicBezTo>
                <a:cubicBezTo>
                  <a:pt x="152" y="61"/>
                  <a:pt x="147" y="58"/>
                  <a:pt x="142" y="54"/>
                </a:cubicBezTo>
                <a:cubicBezTo>
                  <a:pt x="142" y="54"/>
                  <a:pt x="141" y="55"/>
                  <a:pt x="141" y="54"/>
                </a:cubicBezTo>
                <a:cubicBezTo>
                  <a:pt x="135" y="51"/>
                  <a:pt x="128" y="48"/>
                  <a:pt x="121" y="45"/>
                </a:cubicBezTo>
                <a:cubicBezTo>
                  <a:pt x="121" y="46"/>
                  <a:pt x="121" y="46"/>
                  <a:pt x="121" y="46"/>
                </a:cubicBezTo>
                <a:cubicBezTo>
                  <a:pt x="125" y="49"/>
                  <a:pt x="131" y="52"/>
                  <a:pt x="135" y="56"/>
                </a:cubicBezTo>
                <a:close/>
                <a:moveTo>
                  <a:pt x="157" y="142"/>
                </a:moveTo>
                <a:cubicBezTo>
                  <a:pt x="157" y="141"/>
                  <a:pt x="158" y="140"/>
                  <a:pt x="159" y="139"/>
                </a:cubicBezTo>
                <a:cubicBezTo>
                  <a:pt x="165" y="130"/>
                  <a:pt x="169" y="118"/>
                  <a:pt x="170" y="105"/>
                </a:cubicBezTo>
                <a:cubicBezTo>
                  <a:pt x="170" y="104"/>
                  <a:pt x="170" y="104"/>
                  <a:pt x="171" y="104"/>
                </a:cubicBezTo>
                <a:cubicBezTo>
                  <a:pt x="170" y="101"/>
                  <a:pt x="171" y="97"/>
                  <a:pt x="170" y="94"/>
                </a:cubicBezTo>
                <a:cubicBezTo>
                  <a:pt x="170" y="104"/>
                  <a:pt x="166" y="112"/>
                  <a:pt x="162" y="119"/>
                </a:cubicBezTo>
                <a:cubicBezTo>
                  <a:pt x="163" y="119"/>
                  <a:pt x="163" y="119"/>
                  <a:pt x="163" y="120"/>
                </a:cubicBezTo>
                <a:cubicBezTo>
                  <a:pt x="162" y="120"/>
                  <a:pt x="162" y="119"/>
                  <a:pt x="162" y="119"/>
                </a:cubicBezTo>
                <a:cubicBezTo>
                  <a:pt x="161" y="122"/>
                  <a:pt x="158" y="124"/>
                  <a:pt x="157" y="127"/>
                </a:cubicBezTo>
                <a:cubicBezTo>
                  <a:pt x="153" y="131"/>
                  <a:pt x="150" y="137"/>
                  <a:pt x="147" y="142"/>
                </a:cubicBezTo>
                <a:cubicBezTo>
                  <a:pt x="143" y="145"/>
                  <a:pt x="140" y="149"/>
                  <a:pt x="137" y="152"/>
                </a:cubicBezTo>
                <a:cubicBezTo>
                  <a:pt x="136" y="153"/>
                  <a:pt x="135" y="153"/>
                  <a:pt x="134" y="154"/>
                </a:cubicBezTo>
                <a:cubicBezTo>
                  <a:pt x="131" y="156"/>
                  <a:pt x="128" y="158"/>
                  <a:pt x="125" y="160"/>
                </a:cubicBezTo>
                <a:cubicBezTo>
                  <a:pt x="125" y="160"/>
                  <a:pt x="125" y="160"/>
                  <a:pt x="125" y="160"/>
                </a:cubicBezTo>
                <a:cubicBezTo>
                  <a:pt x="138" y="157"/>
                  <a:pt x="148" y="150"/>
                  <a:pt x="157" y="142"/>
                </a:cubicBezTo>
                <a:close/>
                <a:moveTo>
                  <a:pt x="138" y="39"/>
                </a:moveTo>
                <a:cubicBezTo>
                  <a:pt x="139" y="40"/>
                  <a:pt x="141" y="42"/>
                  <a:pt x="143" y="43"/>
                </a:cubicBezTo>
                <a:cubicBezTo>
                  <a:pt x="147" y="46"/>
                  <a:pt x="151" y="50"/>
                  <a:pt x="155" y="53"/>
                </a:cubicBezTo>
                <a:cubicBezTo>
                  <a:pt x="149" y="42"/>
                  <a:pt x="140" y="34"/>
                  <a:pt x="128" y="30"/>
                </a:cubicBezTo>
                <a:cubicBezTo>
                  <a:pt x="127" y="30"/>
                  <a:pt x="127" y="30"/>
                  <a:pt x="127" y="30"/>
                </a:cubicBezTo>
                <a:cubicBezTo>
                  <a:pt x="131" y="33"/>
                  <a:pt x="134" y="36"/>
                  <a:pt x="138" y="39"/>
                </a:cubicBezTo>
                <a:close/>
                <a:moveTo>
                  <a:pt x="140" y="142"/>
                </a:moveTo>
                <a:cubicBezTo>
                  <a:pt x="144" y="140"/>
                  <a:pt x="147" y="137"/>
                  <a:pt x="150" y="134"/>
                </a:cubicBezTo>
                <a:cubicBezTo>
                  <a:pt x="153" y="131"/>
                  <a:pt x="155" y="127"/>
                  <a:pt x="157" y="123"/>
                </a:cubicBezTo>
                <a:cubicBezTo>
                  <a:pt x="162" y="111"/>
                  <a:pt x="166" y="91"/>
                  <a:pt x="163" y="76"/>
                </a:cubicBezTo>
                <a:cubicBezTo>
                  <a:pt x="162" y="71"/>
                  <a:pt x="161" y="69"/>
                  <a:pt x="158" y="67"/>
                </a:cubicBezTo>
                <a:cubicBezTo>
                  <a:pt x="161" y="72"/>
                  <a:pt x="162" y="79"/>
                  <a:pt x="163" y="85"/>
                </a:cubicBezTo>
                <a:cubicBezTo>
                  <a:pt x="163" y="93"/>
                  <a:pt x="161" y="100"/>
                  <a:pt x="159" y="106"/>
                </a:cubicBezTo>
                <a:cubicBezTo>
                  <a:pt x="156" y="114"/>
                  <a:pt x="152" y="122"/>
                  <a:pt x="148" y="128"/>
                </a:cubicBezTo>
                <a:cubicBezTo>
                  <a:pt x="148" y="128"/>
                  <a:pt x="148" y="129"/>
                  <a:pt x="147" y="129"/>
                </a:cubicBezTo>
                <a:cubicBezTo>
                  <a:pt x="146" y="132"/>
                  <a:pt x="143" y="135"/>
                  <a:pt x="141" y="137"/>
                </a:cubicBezTo>
                <a:cubicBezTo>
                  <a:pt x="141" y="138"/>
                  <a:pt x="140" y="139"/>
                  <a:pt x="139" y="139"/>
                </a:cubicBezTo>
                <a:cubicBezTo>
                  <a:pt x="138" y="141"/>
                  <a:pt x="136" y="143"/>
                  <a:pt x="134" y="144"/>
                </a:cubicBezTo>
                <a:cubicBezTo>
                  <a:pt x="133" y="146"/>
                  <a:pt x="131" y="147"/>
                  <a:pt x="129" y="149"/>
                </a:cubicBezTo>
                <a:cubicBezTo>
                  <a:pt x="133" y="147"/>
                  <a:pt x="137" y="145"/>
                  <a:pt x="140" y="142"/>
                </a:cubicBezTo>
                <a:close/>
                <a:moveTo>
                  <a:pt x="142" y="14"/>
                </a:moveTo>
                <a:cubicBezTo>
                  <a:pt x="138" y="13"/>
                  <a:pt x="134" y="10"/>
                  <a:pt x="130" y="10"/>
                </a:cubicBezTo>
                <a:cubicBezTo>
                  <a:pt x="133" y="12"/>
                  <a:pt x="136" y="13"/>
                  <a:pt x="139" y="15"/>
                </a:cubicBezTo>
                <a:cubicBezTo>
                  <a:pt x="139" y="15"/>
                  <a:pt x="139" y="15"/>
                  <a:pt x="140" y="15"/>
                </a:cubicBezTo>
                <a:cubicBezTo>
                  <a:pt x="143" y="19"/>
                  <a:pt x="148" y="21"/>
                  <a:pt x="152" y="24"/>
                </a:cubicBezTo>
                <a:cubicBezTo>
                  <a:pt x="153" y="25"/>
                  <a:pt x="154" y="26"/>
                  <a:pt x="155" y="27"/>
                </a:cubicBezTo>
                <a:cubicBezTo>
                  <a:pt x="158" y="28"/>
                  <a:pt x="161" y="31"/>
                  <a:pt x="162" y="33"/>
                </a:cubicBezTo>
                <a:cubicBezTo>
                  <a:pt x="163" y="33"/>
                  <a:pt x="164" y="34"/>
                  <a:pt x="164" y="35"/>
                </a:cubicBezTo>
                <a:cubicBezTo>
                  <a:pt x="165" y="35"/>
                  <a:pt x="165" y="35"/>
                  <a:pt x="164" y="35"/>
                </a:cubicBezTo>
                <a:cubicBezTo>
                  <a:pt x="169" y="38"/>
                  <a:pt x="171" y="43"/>
                  <a:pt x="175" y="47"/>
                </a:cubicBezTo>
                <a:cubicBezTo>
                  <a:pt x="171" y="40"/>
                  <a:pt x="167" y="35"/>
                  <a:pt x="162" y="30"/>
                </a:cubicBezTo>
                <a:cubicBezTo>
                  <a:pt x="156" y="24"/>
                  <a:pt x="150" y="18"/>
                  <a:pt x="142" y="15"/>
                </a:cubicBezTo>
                <a:cubicBezTo>
                  <a:pt x="142" y="15"/>
                  <a:pt x="142" y="14"/>
                  <a:pt x="142" y="14"/>
                </a:cubicBezTo>
                <a:close/>
                <a:moveTo>
                  <a:pt x="130" y="54"/>
                </a:moveTo>
                <a:cubicBezTo>
                  <a:pt x="132" y="55"/>
                  <a:pt x="133" y="57"/>
                  <a:pt x="135" y="58"/>
                </a:cubicBezTo>
                <a:cubicBezTo>
                  <a:pt x="135" y="60"/>
                  <a:pt x="137" y="61"/>
                  <a:pt x="137" y="62"/>
                </a:cubicBezTo>
                <a:cubicBezTo>
                  <a:pt x="138" y="62"/>
                  <a:pt x="138" y="63"/>
                  <a:pt x="138" y="63"/>
                </a:cubicBezTo>
                <a:cubicBezTo>
                  <a:pt x="139" y="65"/>
                  <a:pt x="141" y="65"/>
                  <a:pt x="141" y="67"/>
                </a:cubicBezTo>
                <a:cubicBezTo>
                  <a:pt x="142" y="69"/>
                  <a:pt x="144" y="70"/>
                  <a:pt x="144" y="73"/>
                </a:cubicBezTo>
                <a:cubicBezTo>
                  <a:pt x="145" y="74"/>
                  <a:pt x="145" y="75"/>
                  <a:pt x="146" y="77"/>
                </a:cubicBezTo>
                <a:cubicBezTo>
                  <a:pt x="148" y="80"/>
                  <a:pt x="149" y="84"/>
                  <a:pt x="150" y="88"/>
                </a:cubicBezTo>
                <a:cubicBezTo>
                  <a:pt x="150" y="88"/>
                  <a:pt x="150" y="88"/>
                  <a:pt x="150" y="89"/>
                </a:cubicBezTo>
                <a:cubicBezTo>
                  <a:pt x="150" y="90"/>
                  <a:pt x="150" y="91"/>
                  <a:pt x="150" y="92"/>
                </a:cubicBezTo>
                <a:cubicBezTo>
                  <a:pt x="151" y="94"/>
                  <a:pt x="151" y="95"/>
                  <a:pt x="151" y="97"/>
                </a:cubicBezTo>
                <a:cubicBezTo>
                  <a:pt x="151" y="101"/>
                  <a:pt x="151" y="107"/>
                  <a:pt x="149" y="111"/>
                </a:cubicBezTo>
                <a:cubicBezTo>
                  <a:pt x="149" y="112"/>
                  <a:pt x="150" y="112"/>
                  <a:pt x="150" y="112"/>
                </a:cubicBezTo>
                <a:cubicBezTo>
                  <a:pt x="149" y="115"/>
                  <a:pt x="148" y="117"/>
                  <a:pt x="148" y="119"/>
                </a:cubicBezTo>
                <a:cubicBezTo>
                  <a:pt x="150" y="114"/>
                  <a:pt x="152" y="109"/>
                  <a:pt x="153" y="103"/>
                </a:cubicBezTo>
                <a:cubicBezTo>
                  <a:pt x="154" y="97"/>
                  <a:pt x="153" y="92"/>
                  <a:pt x="153" y="88"/>
                </a:cubicBezTo>
                <a:cubicBezTo>
                  <a:pt x="151" y="72"/>
                  <a:pt x="140" y="61"/>
                  <a:pt x="130" y="53"/>
                </a:cubicBezTo>
                <a:cubicBezTo>
                  <a:pt x="130" y="53"/>
                  <a:pt x="130" y="54"/>
                  <a:pt x="130" y="54"/>
                </a:cubicBezTo>
                <a:close/>
                <a:moveTo>
                  <a:pt x="138" y="111"/>
                </a:moveTo>
                <a:cubicBezTo>
                  <a:pt x="138" y="112"/>
                  <a:pt x="137" y="113"/>
                  <a:pt x="137" y="113"/>
                </a:cubicBezTo>
                <a:cubicBezTo>
                  <a:pt x="138" y="113"/>
                  <a:pt x="138" y="112"/>
                  <a:pt x="138" y="111"/>
                </a:cubicBezTo>
                <a:close/>
                <a:moveTo>
                  <a:pt x="143" y="160"/>
                </a:moveTo>
                <a:cubicBezTo>
                  <a:pt x="144" y="159"/>
                  <a:pt x="145" y="159"/>
                  <a:pt x="146" y="159"/>
                </a:cubicBezTo>
                <a:cubicBezTo>
                  <a:pt x="147" y="158"/>
                  <a:pt x="148" y="158"/>
                  <a:pt x="148" y="157"/>
                </a:cubicBezTo>
                <a:cubicBezTo>
                  <a:pt x="152" y="156"/>
                  <a:pt x="155" y="154"/>
                  <a:pt x="158" y="152"/>
                </a:cubicBezTo>
                <a:cubicBezTo>
                  <a:pt x="158" y="151"/>
                  <a:pt x="158" y="151"/>
                  <a:pt x="158" y="151"/>
                </a:cubicBezTo>
                <a:cubicBezTo>
                  <a:pt x="158" y="150"/>
                  <a:pt x="159" y="150"/>
                  <a:pt x="159" y="150"/>
                </a:cubicBezTo>
                <a:cubicBezTo>
                  <a:pt x="160" y="149"/>
                  <a:pt x="160" y="148"/>
                  <a:pt x="161" y="148"/>
                </a:cubicBezTo>
                <a:cubicBezTo>
                  <a:pt x="161" y="147"/>
                  <a:pt x="162" y="146"/>
                  <a:pt x="163" y="146"/>
                </a:cubicBezTo>
                <a:cubicBezTo>
                  <a:pt x="163" y="145"/>
                  <a:pt x="163" y="145"/>
                  <a:pt x="163" y="144"/>
                </a:cubicBezTo>
                <a:cubicBezTo>
                  <a:pt x="165" y="141"/>
                  <a:pt x="168" y="139"/>
                  <a:pt x="169" y="136"/>
                </a:cubicBezTo>
                <a:cubicBezTo>
                  <a:pt x="173" y="130"/>
                  <a:pt x="177" y="123"/>
                  <a:pt x="177" y="116"/>
                </a:cubicBezTo>
                <a:cubicBezTo>
                  <a:pt x="174" y="122"/>
                  <a:pt x="171" y="128"/>
                  <a:pt x="167" y="132"/>
                </a:cubicBezTo>
                <a:cubicBezTo>
                  <a:pt x="167" y="134"/>
                  <a:pt x="165" y="135"/>
                  <a:pt x="164" y="136"/>
                </a:cubicBezTo>
                <a:cubicBezTo>
                  <a:pt x="163" y="138"/>
                  <a:pt x="161" y="139"/>
                  <a:pt x="159" y="141"/>
                </a:cubicBezTo>
                <a:cubicBezTo>
                  <a:pt x="157" y="143"/>
                  <a:pt x="156" y="146"/>
                  <a:pt x="154" y="148"/>
                </a:cubicBezTo>
                <a:cubicBezTo>
                  <a:pt x="152" y="150"/>
                  <a:pt x="151" y="152"/>
                  <a:pt x="149" y="153"/>
                </a:cubicBezTo>
                <a:cubicBezTo>
                  <a:pt x="148" y="155"/>
                  <a:pt x="146" y="156"/>
                  <a:pt x="144" y="157"/>
                </a:cubicBezTo>
                <a:cubicBezTo>
                  <a:pt x="143" y="158"/>
                  <a:pt x="142" y="159"/>
                  <a:pt x="140" y="160"/>
                </a:cubicBezTo>
                <a:cubicBezTo>
                  <a:pt x="141" y="160"/>
                  <a:pt x="142" y="159"/>
                  <a:pt x="143" y="160"/>
                </a:cubicBezTo>
                <a:close/>
                <a:moveTo>
                  <a:pt x="159" y="61"/>
                </a:moveTo>
                <a:cubicBezTo>
                  <a:pt x="158" y="59"/>
                  <a:pt x="157" y="57"/>
                  <a:pt x="156" y="56"/>
                </a:cubicBezTo>
                <a:cubicBezTo>
                  <a:pt x="155" y="55"/>
                  <a:pt x="155" y="54"/>
                  <a:pt x="154" y="54"/>
                </a:cubicBezTo>
                <a:cubicBezTo>
                  <a:pt x="152" y="51"/>
                  <a:pt x="148" y="49"/>
                  <a:pt x="145" y="46"/>
                </a:cubicBezTo>
                <a:cubicBezTo>
                  <a:pt x="150" y="52"/>
                  <a:pt x="154" y="58"/>
                  <a:pt x="157" y="65"/>
                </a:cubicBezTo>
                <a:cubicBezTo>
                  <a:pt x="159" y="65"/>
                  <a:pt x="159" y="67"/>
                  <a:pt x="161" y="68"/>
                </a:cubicBezTo>
                <a:cubicBezTo>
                  <a:pt x="160" y="65"/>
                  <a:pt x="160" y="63"/>
                  <a:pt x="159" y="61"/>
                </a:cubicBezTo>
                <a:close/>
                <a:moveTo>
                  <a:pt x="154" y="159"/>
                </a:moveTo>
                <a:cubicBezTo>
                  <a:pt x="157" y="157"/>
                  <a:pt x="159" y="155"/>
                  <a:pt x="161" y="153"/>
                </a:cubicBezTo>
                <a:cubicBezTo>
                  <a:pt x="164" y="151"/>
                  <a:pt x="166" y="148"/>
                  <a:pt x="168" y="146"/>
                </a:cubicBezTo>
                <a:cubicBezTo>
                  <a:pt x="170" y="143"/>
                  <a:pt x="173" y="140"/>
                  <a:pt x="175" y="137"/>
                </a:cubicBezTo>
                <a:cubicBezTo>
                  <a:pt x="177" y="134"/>
                  <a:pt x="178" y="131"/>
                  <a:pt x="180" y="128"/>
                </a:cubicBezTo>
                <a:cubicBezTo>
                  <a:pt x="180" y="128"/>
                  <a:pt x="180" y="127"/>
                  <a:pt x="181" y="127"/>
                </a:cubicBezTo>
                <a:cubicBezTo>
                  <a:pt x="182" y="125"/>
                  <a:pt x="182" y="123"/>
                  <a:pt x="183" y="122"/>
                </a:cubicBezTo>
                <a:cubicBezTo>
                  <a:pt x="183" y="121"/>
                  <a:pt x="184" y="120"/>
                  <a:pt x="184" y="119"/>
                </a:cubicBezTo>
                <a:cubicBezTo>
                  <a:pt x="185" y="115"/>
                  <a:pt x="187" y="111"/>
                  <a:pt x="188" y="107"/>
                </a:cubicBezTo>
                <a:cubicBezTo>
                  <a:pt x="188" y="106"/>
                  <a:pt x="188" y="105"/>
                  <a:pt x="188" y="105"/>
                </a:cubicBezTo>
                <a:cubicBezTo>
                  <a:pt x="188" y="104"/>
                  <a:pt x="188" y="104"/>
                  <a:pt x="188" y="103"/>
                </a:cubicBezTo>
                <a:cubicBezTo>
                  <a:pt x="189" y="100"/>
                  <a:pt x="189" y="96"/>
                  <a:pt x="189" y="92"/>
                </a:cubicBezTo>
                <a:cubicBezTo>
                  <a:pt x="189" y="83"/>
                  <a:pt x="187" y="71"/>
                  <a:pt x="183" y="64"/>
                </a:cubicBezTo>
                <a:cubicBezTo>
                  <a:pt x="184" y="69"/>
                  <a:pt x="185" y="74"/>
                  <a:pt x="185" y="79"/>
                </a:cubicBezTo>
                <a:cubicBezTo>
                  <a:pt x="185" y="89"/>
                  <a:pt x="185" y="99"/>
                  <a:pt x="183" y="107"/>
                </a:cubicBezTo>
                <a:cubicBezTo>
                  <a:pt x="182" y="110"/>
                  <a:pt x="181" y="112"/>
                  <a:pt x="180" y="115"/>
                </a:cubicBezTo>
                <a:cubicBezTo>
                  <a:pt x="180" y="117"/>
                  <a:pt x="179" y="118"/>
                  <a:pt x="179" y="120"/>
                </a:cubicBezTo>
                <a:cubicBezTo>
                  <a:pt x="178" y="122"/>
                  <a:pt x="177" y="123"/>
                  <a:pt x="176" y="125"/>
                </a:cubicBezTo>
                <a:cubicBezTo>
                  <a:pt x="175" y="127"/>
                  <a:pt x="175" y="128"/>
                  <a:pt x="175" y="130"/>
                </a:cubicBezTo>
                <a:cubicBezTo>
                  <a:pt x="174" y="131"/>
                  <a:pt x="173" y="133"/>
                  <a:pt x="173" y="134"/>
                </a:cubicBezTo>
                <a:cubicBezTo>
                  <a:pt x="172" y="135"/>
                  <a:pt x="172" y="136"/>
                  <a:pt x="172" y="137"/>
                </a:cubicBezTo>
                <a:cubicBezTo>
                  <a:pt x="169" y="142"/>
                  <a:pt x="164" y="147"/>
                  <a:pt x="160" y="152"/>
                </a:cubicBezTo>
                <a:cubicBezTo>
                  <a:pt x="155" y="154"/>
                  <a:pt x="153" y="159"/>
                  <a:pt x="148" y="162"/>
                </a:cubicBezTo>
                <a:cubicBezTo>
                  <a:pt x="147" y="163"/>
                  <a:pt x="146" y="164"/>
                  <a:pt x="146" y="165"/>
                </a:cubicBezTo>
                <a:cubicBezTo>
                  <a:pt x="149" y="163"/>
                  <a:pt x="151" y="161"/>
                  <a:pt x="154" y="159"/>
                </a:cubicBezTo>
                <a:close/>
                <a:moveTo>
                  <a:pt x="147" y="120"/>
                </a:moveTo>
                <a:cubicBezTo>
                  <a:pt x="147" y="120"/>
                  <a:pt x="147" y="121"/>
                  <a:pt x="147" y="121"/>
                </a:cubicBezTo>
                <a:cubicBezTo>
                  <a:pt x="147" y="121"/>
                  <a:pt x="148" y="120"/>
                  <a:pt x="147" y="120"/>
                </a:cubicBezTo>
                <a:close/>
                <a:moveTo>
                  <a:pt x="149" y="43"/>
                </a:moveTo>
                <a:cubicBezTo>
                  <a:pt x="150" y="44"/>
                  <a:pt x="151" y="45"/>
                  <a:pt x="152" y="47"/>
                </a:cubicBezTo>
                <a:cubicBezTo>
                  <a:pt x="153" y="47"/>
                  <a:pt x="154" y="48"/>
                  <a:pt x="154" y="49"/>
                </a:cubicBezTo>
                <a:cubicBezTo>
                  <a:pt x="155" y="50"/>
                  <a:pt x="157" y="52"/>
                  <a:pt x="158" y="54"/>
                </a:cubicBezTo>
                <a:cubicBezTo>
                  <a:pt x="158" y="55"/>
                  <a:pt x="158" y="55"/>
                  <a:pt x="158" y="55"/>
                </a:cubicBezTo>
                <a:cubicBezTo>
                  <a:pt x="158" y="55"/>
                  <a:pt x="159" y="55"/>
                  <a:pt x="159" y="55"/>
                </a:cubicBezTo>
                <a:cubicBezTo>
                  <a:pt x="159" y="56"/>
                  <a:pt x="159" y="56"/>
                  <a:pt x="159" y="56"/>
                </a:cubicBezTo>
                <a:cubicBezTo>
                  <a:pt x="160" y="57"/>
                  <a:pt x="161" y="58"/>
                  <a:pt x="161" y="59"/>
                </a:cubicBezTo>
                <a:cubicBezTo>
                  <a:pt x="163" y="62"/>
                  <a:pt x="165" y="66"/>
                  <a:pt x="167" y="68"/>
                </a:cubicBezTo>
                <a:cubicBezTo>
                  <a:pt x="167" y="69"/>
                  <a:pt x="167" y="70"/>
                  <a:pt x="168" y="70"/>
                </a:cubicBezTo>
                <a:cubicBezTo>
                  <a:pt x="168" y="68"/>
                  <a:pt x="167" y="67"/>
                  <a:pt x="167" y="65"/>
                </a:cubicBezTo>
                <a:cubicBezTo>
                  <a:pt x="166" y="62"/>
                  <a:pt x="164" y="59"/>
                  <a:pt x="163" y="57"/>
                </a:cubicBezTo>
                <a:cubicBezTo>
                  <a:pt x="159" y="52"/>
                  <a:pt x="154" y="47"/>
                  <a:pt x="149" y="43"/>
                </a:cubicBezTo>
                <a:cubicBezTo>
                  <a:pt x="149" y="43"/>
                  <a:pt x="149" y="43"/>
                  <a:pt x="149" y="43"/>
                </a:cubicBezTo>
                <a:close/>
                <a:moveTo>
                  <a:pt x="160" y="59"/>
                </a:moveTo>
                <a:cubicBezTo>
                  <a:pt x="159" y="57"/>
                  <a:pt x="158" y="55"/>
                  <a:pt x="156" y="53"/>
                </a:cubicBezTo>
                <a:cubicBezTo>
                  <a:pt x="157" y="56"/>
                  <a:pt x="158" y="57"/>
                  <a:pt x="160" y="59"/>
                </a:cubicBezTo>
                <a:close/>
                <a:moveTo>
                  <a:pt x="164" y="37"/>
                </a:moveTo>
                <a:cubicBezTo>
                  <a:pt x="167" y="40"/>
                  <a:pt x="169" y="44"/>
                  <a:pt x="172" y="48"/>
                </a:cubicBezTo>
                <a:cubicBezTo>
                  <a:pt x="174" y="51"/>
                  <a:pt x="177" y="55"/>
                  <a:pt x="178" y="59"/>
                </a:cubicBezTo>
                <a:cubicBezTo>
                  <a:pt x="179" y="61"/>
                  <a:pt x="180" y="63"/>
                  <a:pt x="181" y="65"/>
                </a:cubicBezTo>
                <a:cubicBezTo>
                  <a:pt x="182" y="68"/>
                  <a:pt x="182" y="72"/>
                  <a:pt x="184" y="75"/>
                </a:cubicBezTo>
                <a:cubicBezTo>
                  <a:pt x="184" y="71"/>
                  <a:pt x="183" y="69"/>
                  <a:pt x="182" y="65"/>
                </a:cubicBezTo>
                <a:cubicBezTo>
                  <a:pt x="180" y="57"/>
                  <a:pt x="177" y="50"/>
                  <a:pt x="172" y="45"/>
                </a:cubicBezTo>
                <a:cubicBezTo>
                  <a:pt x="172" y="45"/>
                  <a:pt x="172" y="44"/>
                  <a:pt x="172" y="44"/>
                </a:cubicBezTo>
                <a:cubicBezTo>
                  <a:pt x="170" y="42"/>
                  <a:pt x="168" y="41"/>
                  <a:pt x="167" y="39"/>
                </a:cubicBezTo>
                <a:cubicBezTo>
                  <a:pt x="164" y="36"/>
                  <a:pt x="162" y="34"/>
                  <a:pt x="160" y="32"/>
                </a:cubicBezTo>
                <a:cubicBezTo>
                  <a:pt x="159" y="31"/>
                  <a:pt x="158" y="30"/>
                  <a:pt x="157" y="29"/>
                </a:cubicBezTo>
                <a:cubicBezTo>
                  <a:pt x="159" y="32"/>
                  <a:pt x="162" y="34"/>
                  <a:pt x="164" y="37"/>
                </a:cubicBezTo>
                <a:close/>
                <a:moveTo>
                  <a:pt x="160" y="119"/>
                </a:moveTo>
                <a:cubicBezTo>
                  <a:pt x="161" y="118"/>
                  <a:pt x="161" y="117"/>
                  <a:pt x="162" y="116"/>
                </a:cubicBezTo>
                <a:cubicBezTo>
                  <a:pt x="165" y="109"/>
                  <a:pt x="169" y="100"/>
                  <a:pt x="170" y="92"/>
                </a:cubicBezTo>
                <a:cubicBezTo>
                  <a:pt x="170" y="85"/>
                  <a:pt x="167" y="77"/>
                  <a:pt x="163" y="72"/>
                </a:cubicBezTo>
                <a:cubicBezTo>
                  <a:pt x="165" y="79"/>
                  <a:pt x="165" y="87"/>
                  <a:pt x="164" y="93"/>
                </a:cubicBezTo>
                <a:cubicBezTo>
                  <a:pt x="164" y="95"/>
                  <a:pt x="164" y="97"/>
                  <a:pt x="164" y="99"/>
                </a:cubicBezTo>
                <a:cubicBezTo>
                  <a:pt x="164" y="101"/>
                  <a:pt x="163" y="102"/>
                  <a:pt x="163" y="104"/>
                </a:cubicBezTo>
                <a:cubicBezTo>
                  <a:pt x="162" y="112"/>
                  <a:pt x="159" y="118"/>
                  <a:pt x="157" y="124"/>
                </a:cubicBezTo>
                <a:cubicBezTo>
                  <a:pt x="158" y="122"/>
                  <a:pt x="159" y="121"/>
                  <a:pt x="160" y="119"/>
                </a:cubicBezTo>
                <a:close/>
                <a:moveTo>
                  <a:pt x="159" y="60"/>
                </a:moveTo>
                <a:cubicBezTo>
                  <a:pt x="161" y="63"/>
                  <a:pt x="162" y="67"/>
                  <a:pt x="163" y="71"/>
                </a:cubicBezTo>
                <a:cubicBezTo>
                  <a:pt x="163" y="71"/>
                  <a:pt x="164" y="71"/>
                  <a:pt x="164" y="72"/>
                </a:cubicBezTo>
                <a:cubicBezTo>
                  <a:pt x="165" y="74"/>
                  <a:pt x="166" y="75"/>
                  <a:pt x="167" y="77"/>
                </a:cubicBezTo>
                <a:cubicBezTo>
                  <a:pt x="169" y="79"/>
                  <a:pt x="168" y="82"/>
                  <a:pt x="170" y="83"/>
                </a:cubicBezTo>
                <a:cubicBezTo>
                  <a:pt x="170" y="83"/>
                  <a:pt x="170" y="83"/>
                  <a:pt x="170" y="83"/>
                </a:cubicBezTo>
                <a:cubicBezTo>
                  <a:pt x="170" y="83"/>
                  <a:pt x="169" y="83"/>
                  <a:pt x="169" y="82"/>
                </a:cubicBezTo>
                <a:cubicBezTo>
                  <a:pt x="168" y="73"/>
                  <a:pt x="164" y="65"/>
                  <a:pt x="159" y="59"/>
                </a:cubicBezTo>
                <a:cubicBezTo>
                  <a:pt x="159" y="60"/>
                  <a:pt x="159" y="59"/>
                  <a:pt x="159" y="60"/>
                </a:cubicBezTo>
                <a:close/>
                <a:moveTo>
                  <a:pt x="173" y="132"/>
                </a:moveTo>
                <a:cubicBezTo>
                  <a:pt x="171" y="135"/>
                  <a:pt x="169" y="138"/>
                  <a:pt x="167" y="140"/>
                </a:cubicBezTo>
                <a:cubicBezTo>
                  <a:pt x="167" y="141"/>
                  <a:pt x="166" y="142"/>
                  <a:pt x="166" y="142"/>
                </a:cubicBezTo>
                <a:cubicBezTo>
                  <a:pt x="164" y="145"/>
                  <a:pt x="162" y="147"/>
                  <a:pt x="161" y="150"/>
                </a:cubicBezTo>
                <a:cubicBezTo>
                  <a:pt x="166" y="145"/>
                  <a:pt x="170" y="139"/>
                  <a:pt x="173" y="132"/>
                </a:cubicBezTo>
                <a:close/>
                <a:moveTo>
                  <a:pt x="174" y="121"/>
                </a:moveTo>
                <a:cubicBezTo>
                  <a:pt x="174" y="119"/>
                  <a:pt x="175" y="119"/>
                  <a:pt x="175" y="118"/>
                </a:cubicBezTo>
                <a:cubicBezTo>
                  <a:pt x="176" y="116"/>
                  <a:pt x="177" y="114"/>
                  <a:pt x="178" y="112"/>
                </a:cubicBezTo>
                <a:cubicBezTo>
                  <a:pt x="178" y="111"/>
                  <a:pt x="178" y="109"/>
                  <a:pt x="178" y="107"/>
                </a:cubicBezTo>
                <a:cubicBezTo>
                  <a:pt x="178" y="100"/>
                  <a:pt x="177" y="95"/>
                  <a:pt x="176" y="90"/>
                </a:cubicBezTo>
                <a:cubicBezTo>
                  <a:pt x="175" y="87"/>
                  <a:pt x="175" y="85"/>
                  <a:pt x="174" y="83"/>
                </a:cubicBezTo>
                <a:cubicBezTo>
                  <a:pt x="174" y="82"/>
                  <a:pt x="173" y="81"/>
                  <a:pt x="173" y="81"/>
                </a:cubicBezTo>
                <a:cubicBezTo>
                  <a:pt x="172" y="79"/>
                  <a:pt x="172" y="78"/>
                  <a:pt x="171" y="76"/>
                </a:cubicBezTo>
                <a:cubicBezTo>
                  <a:pt x="171" y="78"/>
                  <a:pt x="171" y="80"/>
                  <a:pt x="171" y="81"/>
                </a:cubicBezTo>
                <a:cubicBezTo>
                  <a:pt x="172" y="84"/>
                  <a:pt x="171" y="87"/>
                  <a:pt x="171" y="90"/>
                </a:cubicBezTo>
                <a:cubicBezTo>
                  <a:pt x="172" y="94"/>
                  <a:pt x="172" y="98"/>
                  <a:pt x="172" y="103"/>
                </a:cubicBezTo>
                <a:cubicBezTo>
                  <a:pt x="172" y="105"/>
                  <a:pt x="171" y="107"/>
                  <a:pt x="171" y="109"/>
                </a:cubicBezTo>
                <a:cubicBezTo>
                  <a:pt x="169" y="120"/>
                  <a:pt x="166" y="129"/>
                  <a:pt x="161" y="138"/>
                </a:cubicBezTo>
                <a:cubicBezTo>
                  <a:pt x="166" y="133"/>
                  <a:pt x="170" y="126"/>
                  <a:pt x="174" y="121"/>
                </a:cubicBezTo>
                <a:close/>
                <a:moveTo>
                  <a:pt x="170" y="80"/>
                </a:moveTo>
                <a:cubicBezTo>
                  <a:pt x="170" y="76"/>
                  <a:pt x="169" y="71"/>
                  <a:pt x="166" y="69"/>
                </a:cubicBezTo>
                <a:cubicBezTo>
                  <a:pt x="168" y="72"/>
                  <a:pt x="168" y="76"/>
                  <a:pt x="170" y="80"/>
                </a:cubicBezTo>
                <a:close/>
                <a:moveTo>
                  <a:pt x="183" y="101"/>
                </a:moveTo>
                <a:cubicBezTo>
                  <a:pt x="181" y="107"/>
                  <a:pt x="178" y="112"/>
                  <a:pt x="178" y="118"/>
                </a:cubicBezTo>
                <a:cubicBezTo>
                  <a:pt x="180" y="113"/>
                  <a:pt x="182" y="108"/>
                  <a:pt x="183" y="101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0868095" y="5609506"/>
            <a:ext cx="598241" cy="488532"/>
          </a:xfrm>
          <a:prstGeom prst="rect">
            <a:avLst/>
          </a:prstGeom>
          <a:blipFill>
            <a:blip r:embed="rId9" cstate="print">
              <a:alphaModFix amt="95000"/>
            </a:blip>
            <a:stretch>
              <a:fillRect/>
            </a:stretch>
          </a:blipFill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dirty="0" smtClean="0">
                <a:blipFill>
                  <a:blip r:embed="rId10">
                    <a:alphaModFix amt="95000"/>
                  </a:blip>
                  <a:stretch>
                    <a:fillRect/>
                  </a:stretch>
                </a:blip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 1 </a:t>
            </a:r>
            <a:endParaRPr lang="zh-CN" altLang="en-US" sz="2400" dirty="0" smtClean="0">
              <a:blipFill>
                <a:blip r:embed="rId10">
                  <a:alphaModFix amt="95000"/>
                </a:blip>
                <a:stretch>
                  <a:fillRect/>
                </a:stretch>
              </a:blipFill>
              <a:latin typeface="方正正粗黑简体" panose="02000000000000000000" pitchFamily="2" charset="-122"/>
              <a:ea typeface="方正正粗黑简体" panose="02000000000000000000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203" y="2246083"/>
            <a:ext cx="2983230" cy="385137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287" y="2246083"/>
            <a:ext cx="2862297" cy="381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25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1" grpId="0"/>
      <p:bldP spid="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29552" y="298210"/>
            <a:ext cx="6232837" cy="1516930"/>
            <a:chOff x="729552" y="298210"/>
            <a:chExt cx="6232837" cy="1516930"/>
          </a:xfrm>
        </p:grpSpPr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backgroundMark x1="16667" y1="58150" x2="32857" y2="74890"/>
                          <a14:backgroundMark x1="76667" y1="94273" x2="476" y2="23789"/>
                          <a14:backgroundMark x1="7143" y1="40529" x2="13810" y2="86344"/>
                          <a14:backgroundMark x1="23333" y1="76652" x2="40476" y2="73128"/>
                          <a14:backgroundMark x1="81905" y1="96916" x2="10476" y2="86344"/>
                          <a14:backgroundMark x1="3810" y1="11013" x2="81429" y2="11013"/>
                          <a14:backgroundMark x1="77143" y1="14537" x2="92857" y2="8634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228792" y="298210"/>
              <a:ext cx="733597" cy="792984"/>
            </a:xfrm>
            <a:prstGeom prst="rect">
              <a:avLst/>
            </a:prstGeom>
          </p:spPr>
        </p:pic>
        <p:sp>
          <p:nvSpPr>
            <p:cNvPr id="45" name="文本框 44"/>
            <p:cNvSpPr txBox="1"/>
            <p:nvPr/>
          </p:nvSpPr>
          <p:spPr>
            <a:xfrm>
              <a:off x="729552" y="393212"/>
              <a:ext cx="5652509" cy="14219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3600" dirty="0" smtClean="0">
                  <a:blipFill>
                    <a:blip r:embed="rId4">
                      <a:alphaModFix amt="95000"/>
                    </a:blip>
                    <a:tile tx="0" ty="0" sx="100000" sy="100000" flip="none" algn="tl"/>
                  </a:blipFill>
                  <a:latin typeface="华文新魏" panose="02010800040101010101" pitchFamily="2" charset="-122"/>
                  <a:ea typeface="华文新魏" panose="02010800040101010101" pitchFamily="2" charset="-122"/>
                </a:rPr>
                <a:t>Story of Apollo </a:t>
              </a:r>
              <a:r>
                <a:rPr lang="en-US" altLang="zh-CN" sz="3600" dirty="0">
                  <a:blipFill>
                    <a:blip r:embed="rId4">
                      <a:alphaModFix amt="95000"/>
                    </a:blip>
                    <a:tile tx="0" ty="0" sx="100000" sy="100000" flip="none" algn="tl"/>
                  </a:blipFill>
                  <a:latin typeface="华文新魏" panose="02010800040101010101" pitchFamily="2" charset="-122"/>
                  <a:ea typeface="华文新魏" panose="02010800040101010101" pitchFamily="2" charset="-122"/>
                </a:rPr>
                <a:t>and Python</a:t>
              </a:r>
              <a:endParaRPr lang="zh-CN" altLang="en-US" sz="3600" dirty="0">
                <a:blipFill>
                  <a:blip r:embed="rId4">
                    <a:alphaModFix amt="95000"/>
                  </a:blip>
                  <a:tile tx="0" ty="0" sx="100000" sy="100000" flip="none" algn="tl"/>
                </a:blip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>
                <a:lnSpc>
                  <a:spcPct val="120000"/>
                </a:lnSpc>
              </a:pPr>
              <a:endParaRPr lang="zh-CN" altLang="en-US" sz="3600" dirty="0" smtClean="0">
                <a:blipFill>
                  <a:blip r:embed="rId4">
                    <a:alphaModFix amt="95000"/>
                  </a:blip>
                  <a:tile tx="0" ty="0" sx="100000" sy="100000" flip="none" algn="tl"/>
                </a:blip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sp>
        <p:nvSpPr>
          <p:cNvPr id="48" name="右箭头 47"/>
          <p:cNvSpPr/>
          <p:nvPr/>
        </p:nvSpPr>
        <p:spPr>
          <a:xfrm>
            <a:off x="3953481" y="3104394"/>
            <a:ext cx="845840" cy="792088"/>
          </a:xfrm>
          <a:prstGeom prst="rightArrow">
            <a:avLst/>
          </a:prstGeom>
          <a:blipFill>
            <a:blip r:embed="rId5" cstate="print">
              <a:alphaModFix amt="95000"/>
            </a:blip>
            <a:stretch>
              <a:fillRect/>
            </a:stretch>
          </a:blipFill>
          <a:ln w="38100" cmpd="dbl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1204943" y="1290055"/>
            <a:ext cx="10204389" cy="482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>
                <a:blipFill>
                  <a:blip r:embed="rId4">
                    <a:alphaModFix amt="95000"/>
                  </a:blip>
                  <a:tile tx="0" ty="0" sx="100000" sy="100000" flip="none" algn="tl"/>
                </a:blip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zh-CN" sz="2400" dirty="0" smtClean="0"/>
              <a:t>A Revenge story…</a:t>
            </a:r>
            <a:endParaRPr lang="zh-CN" altLang="en-US" sz="2400" dirty="0"/>
          </a:p>
        </p:txBody>
      </p:sp>
      <p:sp>
        <p:nvSpPr>
          <p:cNvPr id="49" name="右箭头 48"/>
          <p:cNvSpPr/>
          <p:nvPr/>
        </p:nvSpPr>
        <p:spPr>
          <a:xfrm>
            <a:off x="7622723" y="3104394"/>
            <a:ext cx="845840" cy="792088"/>
          </a:xfrm>
          <a:prstGeom prst="rightArrow">
            <a:avLst/>
          </a:prstGeom>
          <a:blipFill>
            <a:blip r:embed="rId5" cstate="print">
              <a:alphaModFix amt="95000"/>
            </a:blip>
            <a:stretch>
              <a:fillRect/>
            </a:stretch>
          </a:blipFill>
          <a:ln w="38100" cmpd="dbl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149742" y="2304597"/>
            <a:ext cx="2748538" cy="4374488"/>
            <a:chOff x="1149742" y="2304597"/>
            <a:chExt cx="2748538" cy="4374488"/>
          </a:xfrm>
        </p:grpSpPr>
        <p:sp>
          <p:nvSpPr>
            <p:cNvPr id="20" name="等腰三角形 1"/>
            <p:cNvSpPr/>
            <p:nvPr/>
          </p:nvSpPr>
          <p:spPr>
            <a:xfrm>
              <a:off x="1487488" y="2421136"/>
              <a:ext cx="2159720" cy="2232000"/>
            </a:xfrm>
            <a:custGeom>
              <a:avLst/>
              <a:gdLst>
                <a:gd name="connsiteX0" fmla="*/ 0 w 1879701"/>
                <a:gd name="connsiteY0" fmla="*/ 4121201 h 4121201"/>
                <a:gd name="connsiteX1" fmla="*/ 939851 w 1879701"/>
                <a:gd name="connsiteY1" fmla="*/ 0 h 4121201"/>
                <a:gd name="connsiteX2" fmla="*/ 1879701 w 1879701"/>
                <a:gd name="connsiteY2" fmla="*/ 4121201 h 4121201"/>
                <a:gd name="connsiteX3" fmla="*/ 0 w 1879701"/>
                <a:gd name="connsiteY3" fmla="*/ 4121201 h 4121201"/>
                <a:gd name="connsiteX0" fmla="*/ 0 w 1879701"/>
                <a:gd name="connsiteY0" fmla="*/ 4134648 h 4134648"/>
                <a:gd name="connsiteX1" fmla="*/ 1343263 w 1879701"/>
                <a:gd name="connsiteY1" fmla="*/ 0 h 4134648"/>
                <a:gd name="connsiteX2" fmla="*/ 1879701 w 1879701"/>
                <a:gd name="connsiteY2" fmla="*/ 4134648 h 4134648"/>
                <a:gd name="connsiteX3" fmla="*/ 0 w 1879701"/>
                <a:gd name="connsiteY3" fmla="*/ 4134648 h 4134648"/>
                <a:gd name="connsiteX0" fmla="*/ 0 w 3399219"/>
                <a:gd name="connsiteY0" fmla="*/ 3879154 h 4134648"/>
                <a:gd name="connsiteX1" fmla="*/ 2862781 w 3399219"/>
                <a:gd name="connsiteY1" fmla="*/ 0 h 4134648"/>
                <a:gd name="connsiteX2" fmla="*/ 3399219 w 3399219"/>
                <a:gd name="connsiteY2" fmla="*/ 4134648 h 4134648"/>
                <a:gd name="connsiteX3" fmla="*/ 0 w 3399219"/>
                <a:gd name="connsiteY3" fmla="*/ 3879154 h 4134648"/>
                <a:gd name="connsiteX0" fmla="*/ 0 w 2862781"/>
                <a:gd name="connsiteY0" fmla="*/ 3879154 h 3879154"/>
                <a:gd name="connsiteX1" fmla="*/ 2862781 w 2862781"/>
                <a:gd name="connsiteY1" fmla="*/ 0 h 3879154"/>
                <a:gd name="connsiteX2" fmla="*/ 2619290 w 2862781"/>
                <a:gd name="connsiteY2" fmla="*/ 3650554 h 3879154"/>
                <a:gd name="connsiteX3" fmla="*/ 0 w 2862781"/>
                <a:gd name="connsiteY3" fmla="*/ 3879154 h 3879154"/>
                <a:gd name="connsiteX0" fmla="*/ 0 w 2995807"/>
                <a:gd name="connsiteY0" fmla="*/ 3879154 h 4134648"/>
                <a:gd name="connsiteX1" fmla="*/ 2862781 w 2995807"/>
                <a:gd name="connsiteY1" fmla="*/ 0 h 4134648"/>
                <a:gd name="connsiteX2" fmla="*/ 2995807 w 2995807"/>
                <a:gd name="connsiteY2" fmla="*/ 4134648 h 4134648"/>
                <a:gd name="connsiteX3" fmla="*/ 0 w 2995807"/>
                <a:gd name="connsiteY3" fmla="*/ 3879154 h 4134648"/>
                <a:gd name="connsiteX0" fmla="*/ 0 w 2995807"/>
                <a:gd name="connsiteY0" fmla="*/ 3637107 h 3892601"/>
                <a:gd name="connsiteX1" fmla="*/ 2930016 w 2995807"/>
                <a:gd name="connsiteY1" fmla="*/ 0 h 3892601"/>
                <a:gd name="connsiteX2" fmla="*/ 2995807 w 2995807"/>
                <a:gd name="connsiteY2" fmla="*/ 3892601 h 3892601"/>
                <a:gd name="connsiteX3" fmla="*/ 0 w 2995807"/>
                <a:gd name="connsiteY3" fmla="*/ 3637107 h 3892601"/>
                <a:gd name="connsiteX0" fmla="*/ 0 w 2726865"/>
                <a:gd name="connsiteY0" fmla="*/ 3596765 h 3892601"/>
                <a:gd name="connsiteX1" fmla="*/ 2661074 w 2726865"/>
                <a:gd name="connsiteY1" fmla="*/ 0 h 3892601"/>
                <a:gd name="connsiteX2" fmla="*/ 2726865 w 2726865"/>
                <a:gd name="connsiteY2" fmla="*/ 3892601 h 3892601"/>
                <a:gd name="connsiteX3" fmla="*/ 0 w 2726865"/>
                <a:gd name="connsiteY3" fmla="*/ 3596765 h 3892601"/>
                <a:gd name="connsiteX0" fmla="*/ 0 w 3092625"/>
                <a:gd name="connsiteY0" fmla="*/ 3596765 h 3755441"/>
                <a:gd name="connsiteX1" fmla="*/ 2661074 w 3092625"/>
                <a:gd name="connsiteY1" fmla="*/ 0 h 3755441"/>
                <a:gd name="connsiteX2" fmla="*/ 3092625 w 3092625"/>
                <a:gd name="connsiteY2" fmla="*/ 3755441 h 3755441"/>
                <a:gd name="connsiteX3" fmla="*/ 0 w 3092625"/>
                <a:gd name="connsiteY3" fmla="*/ 3596765 h 3755441"/>
                <a:gd name="connsiteX0" fmla="*/ 0 w 2848785"/>
                <a:gd name="connsiteY0" fmla="*/ 3596765 h 3694481"/>
                <a:gd name="connsiteX1" fmla="*/ 2661074 w 2848785"/>
                <a:gd name="connsiteY1" fmla="*/ 0 h 3694481"/>
                <a:gd name="connsiteX2" fmla="*/ 2848785 w 2848785"/>
                <a:gd name="connsiteY2" fmla="*/ 3694481 h 3694481"/>
                <a:gd name="connsiteX3" fmla="*/ 0 w 2848785"/>
                <a:gd name="connsiteY3" fmla="*/ 3596765 h 3694481"/>
                <a:gd name="connsiteX0" fmla="*/ 0 w 4601385"/>
                <a:gd name="connsiteY0" fmla="*/ 3657725 h 3694481"/>
                <a:gd name="connsiteX1" fmla="*/ 4413674 w 4601385"/>
                <a:gd name="connsiteY1" fmla="*/ 0 h 3694481"/>
                <a:gd name="connsiteX2" fmla="*/ 4601385 w 4601385"/>
                <a:gd name="connsiteY2" fmla="*/ 3694481 h 3694481"/>
                <a:gd name="connsiteX3" fmla="*/ 0 w 4601385"/>
                <a:gd name="connsiteY3" fmla="*/ 3657725 h 3694481"/>
                <a:gd name="connsiteX0" fmla="*/ 0 w 4708065"/>
                <a:gd name="connsiteY0" fmla="*/ 3657725 h 3801161"/>
                <a:gd name="connsiteX1" fmla="*/ 4413674 w 4708065"/>
                <a:gd name="connsiteY1" fmla="*/ 0 h 3801161"/>
                <a:gd name="connsiteX2" fmla="*/ 4708065 w 4708065"/>
                <a:gd name="connsiteY2" fmla="*/ 3801161 h 3801161"/>
                <a:gd name="connsiteX3" fmla="*/ 0 w 4708065"/>
                <a:gd name="connsiteY3" fmla="*/ 3657725 h 3801161"/>
                <a:gd name="connsiteX0" fmla="*/ 0 w 5515785"/>
                <a:gd name="connsiteY0" fmla="*/ 3429125 h 3801161"/>
                <a:gd name="connsiteX1" fmla="*/ 5221394 w 5515785"/>
                <a:gd name="connsiteY1" fmla="*/ 0 h 3801161"/>
                <a:gd name="connsiteX2" fmla="*/ 5515785 w 5515785"/>
                <a:gd name="connsiteY2" fmla="*/ 3801161 h 3801161"/>
                <a:gd name="connsiteX3" fmla="*/ 0 w 5515785"/>
                <a:gd name="connsiteY3" fmla="*/ 3429125 h 3801161"/>
                <a:gd name="connsiteX0" fmla="*/ 0 w 5576745"/>
                <a:gd name="connsiteY0" fmla="*/ 3566285 h 3801161"/>
                <a:gd name="connsiteX1" fmla="*/ 5282354 w 5576745"/>
                <a:gd name="connsiteY1" fmla="*/ 0 h 3801161"/>
                <a:gd name="connsiteX2" fmla="*/ 5576745 w 5576745"/>
                <a:gd name="connsiteY2" fmla="*/ 3801161 h 3801161"/>
                <a:gd name="connsiteX3" fmla="*/ 0 w 5576745"/>
                <a:gd name="connsiteY3" fmla="*/ 3566285 h 3801161"/>
                <a:gd name="connsiteX0" fmla="*/ 0 w 5622465"/>
                <a:gd name="connsiteY0" fmla="*/ 3474845 h 3801161"/>
                <a:gd name="connsiteX1" fmla="*/ 5328074 w 5622465"/>
                <a:gd name="connsiteY1" fmla="*/ 0 h 3801161"/>
                <a:gd name="connsiteX2" fmla="*/ 5622465 w 5622465"/>
                <a:gd name="connsiteY2" fmla="*/ 3801161 h 3801161"/>
                <a:gd name="connsiteX3" fmla="*/ 0 w 5622465"/>
                <a:gd name="connsiteY3" fmla="*/ 3474845 h 3801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22465" h="3801161">
                  <a:moveTo>
                    <a:pt x="0" y="3474845"/>
                  </a:moveTo>
                  <a:lnTo>
                    <a:pt x="5328074" y="0"/>
                  </a:lnTo>
                  <a:lnTo>
                    <a:pt x="5622465" y="3801161"/>
                  </a:lnTo>
                  <a:lnTo>
                    <a:pt x="0" y="3474845"/>
                  </a:lnTo>
                  <a:close/>
                </a:path>
              </a:pathLst>
            </a:custGeom>
            <a:effectLst>
              <a:outerShdw blurRad="50800" dist="292100" dir="252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1335879" y="2304597"/>
              <a:ext cx="2376264" cy="2391681"/>
              <a:chOff x="1335879" y="2304597"/>
              <a:chExt cx="2376264" cy="2391681"/>
            </a:xfrm>
          </p:grpSpPr>
          <p:pic>
            <p:nvPicPr>
              <p:cNvPr id="38" name="图片 37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r="31022" b="4811"/>
              <a:stretch/>
            </p:blipFill>
            <p:spPr>
              <a:xfrm>
                <a:off x="1398681" y="2384438"/>
                <a:ext cx="2278148" cy="2232000"/>
              </a:xfrm>
              <a:prstGeom prst="rect">
                <a:avLst/>
              </a:prstGeom>
            </p:spPr>
          </p:pic>
          <p:pic>
            <p:nvPicPr>
              <p:cNvPr id="44" name="图片 4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artisticPastelsSmooth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335879" y="2304597"/>
                <a:ext cx="2376264" cy="2391681"/>
              </a:xfrm>
              <a:prstGeom prst="rect">
                <a:avLst/>
              </a:prstGeom>
            </p:spPr>
          </p:pic>
        </p:grpSp>
        <p:sp>
          <p:nvSpPr>
            <p:cNvPr id="51" name="文本框 50"/>
            <p:cNvSpPr txBox="1"/>
            <p:nvPr/>
          </p:nvSpPr>
          <p:spPr>
            <a:xfrm>
              <a:off x="1149742" y="4961692"/>
              <a:ext cx="2748538" cy="1717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>
                  <a:blipFill>
                    <a:blip r:embed="rId4">
                      <a:alphaModFix amt="95000"/>
                    </a:blip>
                    <a:tile tx="0" ty="0" sx="100000" sy="100000" flip="none" algn="tl"/>
                  </a:blip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</a:lstStyle>
            <a:p>
              <a:pPr algn="ctr">
                <a:lnSpc>
                  <a:spcPct val="110000"/>
                </a:lnSpc>
              </a:pPr>
              <a:r>
                <a:rPr lang="en-US" altLang="zh-CN" sz="2400" dirty="0"/>
                <a:t>Apollo's </a:t>
              </a:r>
              <a:r>
                <a:rPr lang="en-US" altLang="zh-CN" sz="2400" dirty="0" smtClean="0"/>
                <a:t>mother </a:t>
              </a:r>
              <a:r>
                <a:rPr lang="en-US" altLang="zh-CN" sz="2400" dirty="0" err="1" smtClean="0"/>
                <a:t>leto</a:t>
              </a:r>
              <a:r>
                <a:rPr lang="en-US" altLang="zh-CN" sz="2400" dirty="0" smtClean="0"/>
                <a:t> was </a:t>
              </a:r>
              <a:r>
                <a:rPr lang="en-US" altLang="zh-CN" sz="2400" dirty="0"/>
                <a:t>chased by python ordered by Hera</a:t>
              </a:r>
              <a:endParaRPr lang="zh-CN" altLang="en-US" sz="2400" dirty="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932868" y="2304597"/>
            <a:ext cx="2748538" cy="4374488"/>
            <a:chOff x="4932868" y="2304597"/>
            <a:chExt cx="2748538" cy="4374488"/>
          </a:xfrm>
        </p:grpSpPr>
        <p:sp>
          <p:nvSpPr>
            <p:cNvPr id="21" name="等腰三角形 1"/>
            <p:cNvSpPr/>
            <p:nvPr/>
          </p:nvSpPr>
          <p:spPr>
            <a:xfrm>
              <a:off x="5148932" y="2421136"/>
              <a:ext cx="2159720" cy="2232000"/>
            </a:xfrm>
            <a:custGeom>
              <a:avLst/>
              <a:gdLst>
                <a:gd name="connsiteX0" fmla="*/ 0 w 1879701"/>
                <a:gd name="connsiteY0" fmla="*/ 4121201 h 4121201"/>
                <a:gd name="connsiteX1" fmla="*/ 939851 w 1879701"/>
                <a:gd name="connsiteY1" fmla="*/ 0 h 4121201"/>
                <a:gd name="connsiteX2" fmla="*/ 1879701 w 1879701"/>
                <a:gd name="connsiteY2" fmla="*/ 4121201 h 4121201"/>
                <a:gd name="connsiteX3" fmla="*/ 0 w 1879701"/>
                <a:gd name="connsiteY3" fmla="*/ 4121201 h 4121201"/>
                <a:gd name="connsiteX0" fmla="*/ 0 w 1879701"/>
                <a:gd name="connsiteY0" fmla="*/ 4134648 h 4134648"/>
                <a:gd name="connsiteX1" fmla="*/ 1343263 w 1879701"/>
                <a:gd name="connsiteY1" fmla="*/ 0 h 4134648"/>
                <a:gd name="connsiteX2" fmla="*/ 1879701 w 1879701"/>
                <a:gd name="connsiteY2" fmla="*/ 4134648 h 4134648"/>
                <a:gd name="connsiteX3" fmla="*/ 0 w 1879701"/>
                <a:gd name="connsiteY3" fmla="*/ 4134648 h 4134648"/>
                <a:gd name="connsiteX0" fmla="*/ 0 w 3399219"/>
                <a:gd name="connsiteY0" fmla="*/ 3879154 h 4134648"/>
                <a:gd name="connsiteX1" fmla="*/ 2862781 w 3399219"/>
                <a:gd name="connsiteY1" fmla="*/ 0 h 4134648"/>
                <a:gd name="connsiteX2" fmla="*/ 3399219 w 3399219"/>
                <a:gd name="connsiteY2" fmla="*/ 4134648 h 4134648"/>
                <a:gd name="connsiteX3" fmla="*/ 0 w 3399219"/>
                <a:gd name="connsiteY3" fmla="*/ 3879154 h 4134648"/>
                <a:gd name="connsiteX0" fmla="*/ 0 w 2862781"/>
                <a:gd name="connsiteY0" fmla="*/ 3879154 h 3879154"/>
                <a:gd name="connsiteX1" fmla="*/ 2862781 w 2862781"/>
                <a:gd name="connsiteY1" fmla="*/ 0 h 3879154"/>
                <a:gd name="connsiteX2" fmla="*/ 2619290 w 2862781"/>
                <a:gd name="connsiteY2" fmla="*/ 3650554 h 3879154"/>
                <a:gd name="connsiteX3" fmla="*/ 0 w 2862781"/>
                <a:gd name="connsiteY3" fmla="*/ 3879154 h 3879154"/>
                <a:gd name="connsiteX0" fmla="*/ 0 w 2995807"/>
                <a:gd name="connsiteY0" fmla="*/ 3879154 h 4134648"/>
                <a:gd name="connsiteX1" fmla="*/ 2862781 w 2995807"/>
                <a:gd name="connsiteY1" fmla="*/ 0 h 4134648"/>
                <a:gd name="connsiteX2" fmla="*/ 2995807 w 2995807"/>
                <a:gd name="connsiteY2" fmla="*/ 4134648 h 4134648"/>
                <a:gd name="connsiteX3" fmla="*/ 0 w 2995807"/>
                <a:gd name="connsiteY3" fmla="*/ 3879154 h 4134648"/>
                <a:gd name="connsiteX0" fmla="*/ 0 w 2995807"/>
                <a:gd name="connsiteY0" fmla="*/ 3637107 h 3892601"/>
                <a:gd name="connsiteX1" fmla="*/ 2930016 w 2995807"/>
                <a:gd name="connsiteY1" fmla="*/ 0 h 3892601"/>
                <a:gd name="connsiteX2" fmla="*/ 2995807 w 2995807"/>
                <a:gd name="connsiteY2" fmla="*/ 3892601 h 3892601"/>
                <a:gd name="connsiteX3" fmla="*/ 0 w 2995807"/>
                <a:gd name="connsiteY3" fmla="*/ 3637107 h 3892601"/>
                <a:gd name="connsiteX0" fmla="*/ 0 w 2726865"/>
                <a:gd name="connsiteY0" fmla="*/ 3596765 h 3892601"/>
                <a:gd name="connsiteX1" fmla="*/ 2661074 w 2726865"/>
                <a:gd name="connsiteY1" fmla="*/ 0 h 3892601"/>
                <a:gd name="connsiteX2" fmla="*/ 2726865 w 2726865"/>
                <a:gd name="connsiteY2" fmla="*/ 3892601 h 3892601"/>
                <a:gd name="connsiteX3" fmla="*/ 0 w 2726865"/>
                <a:gd name="connsiteY3" fmla="*/ 3596765 h 3892601"/>
                <a:gd name="connsiteX0" fmla="*/ 0 w 3092625"/>
                <a:gd name="connsiteY0" fmla="*/ 3596765 h 3755441"/>
                <a:gd name="connsiteX1" fmla="*/ 2661074 w 3092625"/>
                <a:gd name="connsiteY1" fmla="*/ 0 h 3755441"/>
                <a:gd name="connsiteX2" fmla="*/ 3092625 w 3092625"/>
                <a:gd name="connsiteY2" fmla="*/ 3755441 h 3755441"/>
                <a:gd name="connsiteX3" fmla="*/ 0 w 3092625"/>
                <a:gd name="connsiteY3" fmla="*/ 3596765 h 3755441"/>
                <a:gd name="connsiteX0" fmla="*/ 0 w 2848785"/>
                <a:gd name="connsiteY0" fmla="*/ 3596765 h 3694481"/>
                <a:gd name="connsiteX1" fmla="*/ 2661074 w 2848785"/>
                <a:gd name="connsiteY1" fmla="*/ 0 h 3694481"/>
                <a:gd name="connsiteX2" fmla="*/ 2848785 w 2848785"/>
                <a:gd name="connsiteY2" fmla="*/ 3694481 h 3694481"/>
                <a:gd name="connsiteX3" fmla="*/ 0 w 2848785"/>
                <a:gd name="connsiteY3" fmla="*/ 3596765 h 3694481"/>
                <a:gd name="connsiteX0" fmla="*/ 0 w 4601385"/>
                <a:gd name="connsiteY0" fmla="*/ 3657725 h 3694481"/>
                <a:gd name="connsiteX1" fmla="*/ 4413674 w 4601385"/>
                <a:gd name="connsiteY1" fmla="*/ 0 h 3694481"/>
                <a:gd name="connsiteX2" fmla="*/ 4601385 w 4601385"/>
                <a:gd name="connsiteY2" fmla="*/ 3694481 h 3694481"/>
                <a:gd name="connsiteX3" fmla="*/ 0 w 4601385"/>
                <a:gd name="connsiteY3" fmla="*/ 3657725 h 3694481"/>
                <a:gd name="connsiteX0" fmla="*/ 0 w 4708065"/>
                <a:gd name="connsiteY0" fmla="*/ 3657725 h 3801161"/>
                <a:gd name="connsiteX1" fmla="*/ 4413674 w 4708065"/>
                <a:gd name="connsiteY1" fmla="*/ 0 h 3801161"/>
                <a:gd name="connsiteX2" fmla="*/ 4708065 w 4708065"/>
                <a:gd name="connsiteY2" fmla="*/ 3801161 h 3801161"/>
                <a:gd name="connsiteX3" fmla="*/ 0 w 4708065"/>
                <a:gd name="connsiteY3" fmla="*/ 3657725 h 3801161"/>
                <a:gd name="connsiteX0" fmla="*/ 0 w 5515785"/>
                <a:gd name="connsiteY0" fmla="*/ 3429125 h 3801161"/>
                <a:gd name="connsiteX1" fmla="*/ 5221394 w 5515785"/>
                <a:gd name="connsiteY1" fmla="*/ 0 h 3801161"/>
                <a:gd name="connsiteX2" fmla="*/ 5515785 w 5515785"/>
                <a:gd name="connsiteY2" fmla="*/ 3801161 h 3801161"/>
                <a:gd name="connsiteX3" fmla="*/ 0 w 5515785"/>
                <a:gd name="connsiteY3" fmla="*/ 3429125 h 3801161"/>
                <a:gd name="connsiteX0" fmla="*/ 0 w 5576745"/>
                <a:gd name="connsiteY0" fmla="*/ 3566285 h 3801161"/>
                <a:gd name="connsiteX1" fmla="*/ 5282354 w 5576745"/>
                <a:gd name="connsiteY1" fmla="*/ 0 h 3801161"/>
                <a:gd name="connsiteX2" fmla="*/ 5576745 w 5576745"/>
                <a:gd name="connsiteY2" fmla="*/ 3801161 h 3801161"/>
                <a:gd name="connsiteX3" fmla="*/ 0 w 5576745"/>
                <a:gd name="connsiteY3" fmla="*/ 3566285 h 3801161"/>
                <a:gd name="connsiteX0" fmla="*/ 0 w 5622465"/>
                <a:gd name="connsiteY0" fmla="*/ 3474845 h 3801161"/>
                <a:gd name="connsiteX1" fmla="*/ 5328074 w 5622465"/>
                <a:gd name="connsiteY1" fmla="*/ 0 h 3801161"/>
                <a:gd name="connsiteX2" fmla="*/ 5622465 w 5622465"/>
                <a:gd name="connsiteY2" fmla="*/ 3801161 h 3801161"/>
                <a:gd name="connsiteX3" fmla="*/ 0 w 5622465"/>
                <a:gd name="connsiteY3" fmla="*/ 3474845 h 3801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22465" h="3801161">
                  <a:moveTo>
                    <a:pt x="0" y="3474845"/>
                  </a:moveTo>
                  <a:lnTo>
                    <a:pt x="5328074" y="0"/>
                  </a:lnTo>
                  <a:lnTo>
                    <a:pt x="5622465" y="3801161"/>
                  </a:lnTo>
                  <a:lnTo>
                    <a:pt x="0" y="3474845"/>
                  </a:lnTo>
                  <a:close/>
                </a:path>
              </a:pathLst>
            </a:custGeom>
            <a:effectLst>
              <a:outerShdw blurRad="50800" dist="292100" dir="252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5040660" y="2304597"/>
              <a:ext cx="2376264" cy="2391681"/>
              <a:chOff x="5040660" y="2304597"/>
              <a:chExt cx="2376264" cy="2391681"/>
            </a:xfrm>
          </p:grpSpPr>
          <p:pic>
            <p:nvPicPr>
              <p:cNvPr id="39" name="图片 38"/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9864" b="3828"/>
              <a:stretch/>
            </p:blipFill>
            <p:spPr>
              <a:xfrm>
                <a:off x="5082430" y="2384437"/>
                <a:ext cx="2292724" cy="2232000"/>
              </a:xfrm>
              <a:prstGeom prst="rect">
                <a:avLst/>
              </a:prstGeom>
            </p:spPr>
          </p:pic>
          <p:pic>
            <p:nvPicPr>
              <p:cNvPr id="46" name="图片 4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artisticPastelsSmooth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040660" y="2304597"/>
                <a:ext cx="2376264" cy="2391681"/>
              </a:xfrm>
              <a:prstGeom prst="rect">
                <a:avLst/>
              </a:prstGeom>
            </p:spPr>
          </p:pic>
        </p:grpSp>
        <p:sp>
          <p:nvSpPr>
            <p:cNvPr id="52" name="文本框 51"/>
            <p:cNvSpPr txBox="1"/>
            <p:nvPr/>
          </p:nvSpPr>
          <p:spPr>
            <a:xfrm>
              <a:off x="4932868" y="4961692"/>
              <a:ext cx="2748538" cy="1717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>
                  <a:blipFill>
                    <a:blip r:embed="rId4">
                      <a:alphaModFix amt="95000"/>
                    </a:blip>
                    <a:tile tx="0" ty="0" sx="100000" sy="100000" flip="none" algn="tl"/>
                  </a:blip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</a:lstStyle>
            <a:p>
              <a:pPr algn="ctr">
                <a:lnSpc>
                  <a:spcPct val="110000"/>
                </a:lnSpc>
              </a:pPr>
              <a:r>
                <a:rPr lang="en-US" altLang="zh-CN" sz="2400" dirty="0"/>
                <a:t>Python destroyed everything around </a:t>
              </a:r>
              <a:r>
                <a:rPr lang="en-US" altLang="zh-CN" sz="2400" dirty="0" smtClean="0"/>
                <a:t>it, ready </a:t>
              </a:r>
              <a:r>
                <a:rPr lang="en-US" altLang="zh-CN" sz="2400" dirty="0"/>
                <a:t>to swallow </a:t>
              </a:r>
              <a:r>
                <a:rPr lang="en-US" altLang="zh-CN" sz="2400" dirty="0" smtClean="0"/>
                <a:t>Apollo</a:t>
              </a:r>
              <a:endParaRPr lang="zh-CN" altLang="en-US" sz="2400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23493" y="2326541"/>
            <a:ext cx="2748538" cy="4358651"/>
            <a:chOff x="8488225" y="2304597"/>
            <a:chExt cx="2748538" cy="4358651"/>
          </a:xfrm>
        </p:grpSpPr>
        <p:sp>
          <p:nvSpPr>
            <p:cNvPr id="22" name="等腰三角形 1"/>
            <p:cNvSpPr/>
            <p:nvPr/>
          </p:nvSpPr>
          <p:spPr>
            <a:xfrm>
              <a:off x="8831174" y="2421136"/>
              <a:ext cx="2159720" cy="2232000"/>
            </a:xfrm>
            <a:custGeom>
              <a:avLst/>
              <a:gdLst>
                <a:gd name="connsiteX0" fmla="*/ 0 w 1879701"/>
                <a:gd name="connsiteY0" fmla="*/ 4121201 h 4121201"/>
                <a:gd name="connsiteX1" fmla="*/ 939851 w 1879701"/>
                <a:gd name="connsiteY1" fmla="*/ 0 h 4121201"/>
                <a:gd name="connsiteX2" fmla="*/ 1879701 w 1879701"/>
                <a:gd name="connsiteY2" fmla="*/ 4121201 h 4121201"/>
                <a:gd name="connsiteX3" fmla="*/ 0 w 1879701"/>
                <a:gd name="connsiteY3" fmla="*/ 4121201 h 4121201"/>
                <a:gd name="connsiteX0" fmla="*/ 0 w 1879701"/>
                <a:gd name="connsiteY0" fmla="*/ 4134648 h 4134648"/>
                <a:gd name="connsiteX1" fmla="*/ 1343263 w 1879701"/>
                <a:gd name="connsiteY1" fmla="*/ 0 h 4134648"/>
                <a:gd name="connsiteX2" fmla="*/ 1879701 w 1879701"/>
                <a:gd name="connsiteY2" fmla="*/ 4134648 h 4134648"/>
                <a:gd name="connsiteX3" fmla="*/ 0 w 1879701"/>
                <a:gd name="connsiteY3" fmla="*/ 4134648 h 4134648"/>
                <a:gd name="connsiteX0" fmla="*/ 0 w 3399219"/>
                <a:gd name="connsiteY0" fmla="*/ 3879154 h 4134648"/>
                <a:gd name="connsiteX1" fmla="*/ 2862781 w 3399219"/>
                <a:gd name="connsiteY1" fmla="*/ 0 h 4134648"/>
                <a:gd name="connsiteX2" fmla="*/ 3399219 w 3399219"/>
                <a:gd name="connsiteY2" fmla="*/ 4134648 h 4134648"/>
                <a:gd name="connsiteX3" fmla="*/ 0 w 3399219"/>
                <a:gd name="connsiteY3" fmla="*/ 3879154 h 4134648"/>
                <a:gd name="connsiteX0" fmla="*/ 0 w 2862781"/>
                <a:gd name="connsiteY0" fmla="*/ 3879154 h 3879154"/>
                <a:gd name="connsiteX1" fmla="*/ 2862781 w 2862781"/>
                <a:gd name="connsiteY1" fmla="*/ 0 h 3879154"/>
                <a:gd name="connsiteX2" fmla="*/ 2619290 w 2862781"/>
                <a:gd name="connsiteY2" fmla="*/ 3650554 h 3879154"/>
                <a:gd name="connsiteX3" fmla="*/ 0 w 2862781"/>
                <a:gd name="connsiteY3" fmla="*/ 3879154 h 3879154"/>
                <a:gd name="connsiteX0" fmla="*/ 0 w 2995807"/>
                <a:gd name="connsiteY0" fmla="*/ 3879154 h 4134648"/>
                <a:gd name="connsiteX1" fmla="*/ 2862781 w 2995807"/>
                <a:gd name="connsiteY1" fmla="*/ 0 h 4134648"/>
                <a:gd name="connsiteX2" fmla="*/ 2995807 w 2995807"/>
                <a:gd name="connsiteY2" fmla="*/ 4134648 h 4134648"/>
                <a:gd name="connsiteX3" fmla="*/ 0 w 2995807"/>
                <a:gd name="connsiteY3" fmla="*/ 3879154 h 4134648"/>
                <a:gd name="connsiteX0" fmla="*/ 0 w 2995807"/>
                <a:gd name="connsiteY0" fmla="*/ 3637107 h 3892601"/>
                <a:gd name="connsiteX1" fmla="*/ 2930016 w 2995807"/>
                <a:gd name="connsiteY1" fmla="*/ 0 h 3892601"/>
                <a:gd name="connsiteX2" fmla="*/ 2995807 w 2995807"/>
                <a:gd name="connsiteY2" fmla="*/ 3892601 h 3892601"/>
                <a:gd name="connsiteX3" fmla="*/ 0 w 2995807"/>
                <a:gd name="connsiteY3" fmla="*/ 3637107 h 3892601"/>
                <a:gd name="connsiteX0" fmla="*/ 0 w 2726865"/>
                <a:gd name="connsiteY0" fmla="*/ 3596765 h 3892601"/>
                <a:gd name="connsiteX1" fmla="*/ 2661074 w 2726865"/>
                <a:gd name="connsiteY1" fmla="*/ 0 h 3892601"/>
                <a:gd name="connsiteX2" fmla="*/ 2726865 w 2726865"/>
                <a:gd name="connsiteY2" fmla="*/ 3892601 h 3892601"/>
                <a:gd name="connsiteX3" fmla="*/ 0 w 2726865"/>
                <a:gd name="connsiteY3" fmla="*/ 3596765 h 3892601"/>
                <a:gd name="connsiteX0" fmla="*/ 0 w 3092625"/>
                <a:gd name="connsiteY0" fmla="*/ 3596765 h 3755441"/>
                <a:gd name="connsiteX1" fmla="*/ 2661074 w 3092625"/>
                <a:gd name="connsiteY1" fmla="*/ 0 h 3755441"/>
                <a:gd name="connsiteX2" fmla="*/ 3092625 w 3092625"/>
                <a:gd name="connsiteY2" fmla="*/ 3755441 h 3755441"/>
                <a:gd name="connsiteX3" fmla="*/ 0 w 3092625"/>
                <a:gd name="connsiteY3" fmla="*/ 3596765 h 3755441"/>
                <a:gd name="connsiteX0" fmla="*/ 0 w 2848785"/>
                <a:gd name="connsiteY0" fmla="*/ 3596765 h 3694481"/>
                <a:gd name="connsiteX1" fmla="*/ 2661074 w 2848785"/>
                <a:gd name="connsiteY1" fmla="*/ 0 h 3694481"/>
                <a:gd name="connsiteX2" fmla="*/ 2848785 w 2848785"/>
                <a:gd name="connsiteY2" fmla="*/ 3694481 h 3694481"/>
                <a:gd name="connsiteX3" fmla="*/ 0 w 2848785"/>
                <a:gd name="connsiteY3" fmla="*/ 3596765 h 3694481"/>
                <a:gd name="connsiteX0" fmla="*/ 0 w 4601385"/>
                <a:gd name="connsiteY0" fmla="*/ 3657725 h 3694481"/>
                <a:gd name="connsiteX1" fmla="*/ 4413674 w 4601385"/>
                <a:gd name="connsiteY1" fmla="*/ 0 h 3694481"/>
                <a:gd name="connsiteX2" fmla="*/ 4601385 w 4601385"/>
                <a:gd name="connsiteY2" fmla="*/ 3694481 h 3694481"/>
                <a:gd name="connsiteX3" fmla="*/ 0 w 4601385"/>
                <a:gd name="connsiteY3" fmla="*/ 3657725 h 3694481"/>
                <a:gd name="connsiteX0" fmla="*/ 0 w 4708065"/>
                <a:gd name="connsiteY0" fmla="*/ 3657725 h 3801161"/>
                <a:gd name="connsiteX1" fmla="*/ 4413674 w 4708065"/>
                <a:gd name="connsiteY1" fmla="*/ 0 h 3801161"/>
                <a:gd name="connsiteX2" fmla="*/ 4708065 w 4708065"/>
                <a:gd name="connsiteY2" fmla="*/ 3801161 h 3801161"/>
                <a:gd name="connsiteX3" fmla="*/ 0 w 4708065"/>
                <a:gd name="connsiteY3" fmla="*/ 3657725 h 3801161"/>
                <a:gd name="connsiteX0" fmla="*/ 0 w 5515785"/>
                <a:gd name="connsiteY0" fmla="*/ 3429125 h 3801161"/>
                <a:gd name="connsiteX1" fmla="*/ 5221394 w 5515785"/>
                <a:gd name="connsiteY1" fmla="*/ 0 h 3801161"/>
                <a:gd name="connsiteX2" fmla="*/ 5515785 w 5515785"/>
                <a:gd name="connsiteY2" fmla="*/ 3801161 h 3801161"/>
                <a:gd name="connsiteX3" fmla="*/ 0 w 5515785"/>
                <a:gd name="connsiteY3" fmla="*/ 3429125 h 3801161"/>
                <a:gd name="connsiteX0" fmla="*/ 0 w 5576745"/>
                <a:gd name="connsiteY0" fmla="*/ 3566285 h 3801161"/>
                <a:gd name="connsiteX1" fmla="*/ 5282354 w 5576745"/>
                <a:gd name="connsiteY1" fmla="*/ 0 h 3801161"/>
                <a:gd name="connsiteX2" fmla="*/ 5576745 w 5576745"/>
                <a:gd name="connsiteY2" fmla="*/ 3801161 h 3801161"/>
                <a:gd name="connsiteX3" fmla="*/ 0 w 5576745"/>
                <a:gd name="connsiteY3" fmla="*/ 3566285 h 3801161"/>
                <a:gd name="connsiteX0" fmla="*/ 0 w 5622465"/>
                <a:gd name="connsiteY0" fmla="*/ 3474845 h 3801161"/>
                <a:gd name="connsiteX1" fmla="*/ 5328074 w 5622465"/>
                <a:gd name="connsiteY1" fmla="*/ 0 h 3801161"/>
                <a:gd name="connsiteX2" fmla="*/ 5622465 w 5622465"/>
                <a:gd name="connsiteY2" fmla="*/ 3801161 h 3801161"/>
                <a:gd name="connsiteX3" fmla="*/ 0 w 5622465"/>
                <a:gd name="connsiteY3" fmla="*/ 3474845 h 3801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22465" h="3801161">
                  <a:moveTo>
                    <a:pt x="0" y="3474845"/>
                  </a:moveTo>
                  <a:lnTo>
                    <a:pt x="5328074" y="0"/>
                  </a:lnTo>
                  <a:lnTo>
                    <a:pt x="5622465" y="3801161"/>
                  </a:lnTo>
                  <a:lnTo>
                    <a:pt x="0" y="3474845"/>
                  </a:lnTo>
                  <a:close/>
                </a:path>
              </a:pathLst>
            </a:custGeom>
            <a:effectLst>
              <a:outerShdw blurRad="50800" dist="292100" dir="252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5" name="组合 54"/>
            <p:cNvGrpSpPr/>
            <p:nvPr/>
          </p:nvGrpSpPr>
          <p:grpSpPr>
            <a:xfrm>
              <a:off x="8609004" y="2304597"/>
              <a:ext cx="2381890" cy="2391681"/>
              <a:chOff x="8609004" y="2304597"/>
              <a:chExt cx="2381890" cy="2391681"/>
            </a:xfrm>
          </p:grpSpPr>
          <p:pic>
            <p:nvPicPr>
              <p:cNvPr id="37" name="图片 36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851" t="-103" r="14313" b="5605"/>
              <a:stretch/>
            </p:blipFill>
            <p:spPr>
              <a:xfrm>
                <a:off x="8734094" y="2384437"/>
                <a:ext cx="2256800" cy="2232000"/>
              </a:xfrm>
              <a:prstGeom prst="rect">
                <a:avLst/>
              </a:prstGeom>
            </p:spPr>
          </p:pic>
          <p:pic>
            <p:nvPicPr>
              <p:cNvPr id="47" name="图片 46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artisticPastelsSmooth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609004" y="2304597"/>
                <a:ext cx="2376264" cy="2391681"/>
              </a:xfrm>
              <a:prstGeom prst="rect">
                <a:avLst/>
              </a:prstGeom>
            </p:spPr>
          </p:pic>
        </p:grpSp>
        <p:sp>
          <p:nvSpPr>
            <p:cNvPr id="53" name="文本框 52"/>
            <p:cNvSpPr txBox="1"/>
            <p:nvPr/>
          </p:nvSpPr>
          <p:spPr>
            <a:xfrm>
              <a:off x="8488225" y="4961692"/>
              <a:ext cx="2748538" cy="1701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>
                  <a:blipFill>
                    <a:blip r:embed="rId4">
                      <a:alphaModFix amt="95000"/>
                    </a:blip>
                    <a:tile tx="0" ty="0" sx="100000" sy="100000" flip="none" algn="tl"/>
                  </a:blip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</a:lstStyle>
            <a:p>
              <a:pPr algn="ctr">
                <a:lnSpc>
                  <a:spcPct val="110000"/>
                </a:lnSpc>
              </a:pPr>
              <a:r>
                <a:rPr lang="en-US" altLang="zh-CN" sz="2400" dirty="0"/>
                <a:t>Apollo's golden arrows rained down at python. python died </a:t>
              </a:r>
              <a:endParaRPr lang="zh-CN" altLang="en-US" sz="2400" dirty="0"/>
            </a:p>
          </p:txBody>
        </p:sp>
      </p:grpSp>
      <p:sp>
        <p:nvSpPr>
          <p:cNvPr id="23" name="Freeform 590"/>
          <p:cNvSpPr>
            <a:spLocks noEditPoints="1"/>
          </p:cNvSpPr>
          <p:nvPr/>
        </p:nvSpPr>
        <p:spPr bwMode="auto">
          <a:xfrm rot="10800000">
            <a:off x="10848528" y="5514856"/>
            <a:ext cx="637376" cy="724831"/>
          </a:xfrm>
          <a:custGeom>
            <a:avLst/>
            <a:gdLst>
              <a:gd name="T0" fmla="*/ 30 w 191"/>
              <a:gd name="T1" fmla="*/ 33 h 190"/>
              <a:gd name="T2" fmla="*/ 145 w 191"/>
              <a:gd name="T3" fmla="*/ 14 h 190"/>
              <a:gd name="T4" fmla="*/ 104 w 191"/>
              <a:gd name="T5" fmla="*/ 187 h 190"/>
              <a:gd name="T6" fmla="*/ 11 w 191"/>
              <a:gd name="T7" fmla="*/ 144 h 190"/>
              <a:gd name="T8" fmla="*/ 11 w 191"/>
              <a:gd name="T9" fmla="*/ 141 h 190"/>
              <a:gd name="T10" fmla="*/ 60 w 191"/>
              <a:gd name="T11" fmla="*/ 187 h 190"/>
              <a:gd name="T12" fmla="*/ 47 w 191"/>
              <a:gd name="T13" fmla="*/ 170 h 190"/>
              <a:gd name="T14" fmla="*/ 43 w 191"/>
              <a:gd name="T15" fmla="*/ 167 h 190"/>
              <a:gd name="T16" fmla="*/ 56 w 191"/>
              <a:gd name="T17" fmla="*/ 166 h 190"/>
              <a:gd name="T18" fmla="*/ 12 w 191"/>
              <a:gd name="T19" fmla="*/ 96 h 190"/>
              <a:gd name="T20" fmla="*/ 59 w 191"/>
              <a:gd name="T21" fmla="*/ 32 h 190"/>
              <a:gd name="T22" fmla="*/ 23 w 191"/>
              <a:gd name="T23" fmla="*/ 44 h 190"/>
              <a:gd name="T24" fmla="*/ 47 w 191"/>
              <a:gd name="T25" fmla="*/ 51 h 190"/>
              <a:gd name="T26" fmla="*/ 36 w 191"/>
              <a:gd name="T27" fmla="*/ 139 h 190"/>
              <a:gd name="T28" fmla="*/ 33 w 191"/>
              <a:gd name="T29" fmla="*/ 85 h 190"/>
              <a:gd name="T30" fmla="*/ 28 w 191"/>
              <a:gd name="T31" fmla="*/ 126 h 190"/>
              <a:gd name="T32" fmla="*/ 39 w 191"/>
              <a:gd name="T33" fmla="*/ 152 h 190"/>
              <a:gd name="T34" fmla="*/ 81 w 191"/>
              <a:gd name="T35" fmla="*/ 165 h 190"/>
              <a:gd name="T36" fmla="*/ 35 w 191"/>
              <a:gd name="T37" fmla="*/ 111 h 190"/>
              <a:gd name="T38" fmla="*/ 39 w 191"/>
              <a:gd name="T39" fmla="*/ 96 h 190"/>
              <a:gd name="T40" fmla="*/ 80 w 191"/>
              <a:gd name="T41" fmla="*/ 161 h 190"/>
              <a:gd name="T42" fmla="*/ 47 w 191"/>
              <a:gd name="T43" fmla="*/ 133 h 190"/>
              <a:gd name="T44" fmla="*/ 47 w 191"/>
              <a:gd name="T45" fmla="*/ 129 h 190"/>
              <a:gd name="T46" fmla="*/ 76 w 191"/>
              <a:gd name="T47" fmla="*/ 146 h 190"/>
              <a:gd name="T48" fmla="*/ 64 w 191"/>
              <a:gd name="T49" fmla="*/ 132 h 190"/>
              <a:gd name="T50" fmla="*/ 57 w 191"/>
              <a:gd name="T51" fmla="*/ 116 h 190"/>
              <a:gd name="T52" fmla="*/ 44 w 191"/>
              <a:gd name="T53" fmla="*/ 92 h 190"/>
              <a:gd name="T54" fmla="*/ 48 w 191"/>
              <a:gd name="T55" fmla="*/ 123 h 190"/>
              <a:gd name="T56" fmla="*/ 62 w 191"/>
              <a:gd name="T57" fmla="*/ 53 h 190"/>
              <a:gd name="T58" fmla="*/ 85 w 191"/>
              <a:gd name="T59" fmla="*/ 38 h 190"/>
              <a:gd name="T60" fmla="*/ 56 w 191"/>
              <a:gd name="T61" fmla="*/ 93 h 190"/>
              <a:gd name="T62" fmla="*/ 83 w 191"/>
              <a:gd name="T63" fmla="*/ 133 h 190"/>
              <a:gd name="T64" fmla="*/ 63 w 191"/>
              <a:gd name="T65" fmla="*/ 104 h 190"/>
              <a:gd name="T66" fmla="*/ 58 w 191"/>
              <a:gd name="T67" fmla="*/ 40 h 190"/>
              <a:gd name="T68" fmla="*/ 87 w 191"/>
              <a:gd name="T69" fmla="*/ 154 h 190"/>
              <a:gd name="T70" fmla="*/ 111 w 191"/>
              <a:gd name="T71" fmla="*/ 76 h 190"/>
              <a:gd name="T72" fmla="*/ 69 w 191"/>
              <a:gd name="T73" fmla="*/ 102 h 190"/>
              <a:gd name="T74" fmla="*/ 86 w 191"/>
              <a:gd name="T75" fmla="*/ 123 h 190"/>
              <a:gd name="T76" fmla="*/ 90 w 191"/>
              <a:gd name="T77" fmla="*/ 104 h 190"/>
              <a:gd name="T78" fmla="*/ 71 w 191"/>
              <a:gd name="T79" fmla="*/ 62 h 190"/>
              <a:gd name="T80" fmla="*/ 106 w 191"/>
              <a:gd name="T81" fmla="*/ 38 h 190"/>
              <a:gd name="T82" fmla="*/ 73 w 191"/>
              <a:gd name="T83" fmla="*/ 27 h 190"/>
              <a:gd name="T84" fmla="*/ 104 w 191"/>
              <a:gd name="T85" fmla="*/ 21 h 190"/>
              <a:gd name="T86" fmla="*/ 89 w 191"/>
              <a:gd name="T87" fmla="*/ 94 h 190"/>
              <a:gd name="T88" fmla="*/ 136 w 191"/>
              <a:gd name="T89" fmla="*/ 15 h 190"/>
              <a:gd name="T90" fmla="*/ 90 w 191"/>
              <a:gd name="T91" fmla="*/ 95 h 190"/>
              <a:gd name="T92" fmla="*/ 123 w 191"/>
              <a:gd name="T93" fmla="*/ 133 h 190"/>
              <a:gd name="T94" fmla="*/ 118 w 191"/>
              <a:gd name="T95" fmla="*/ 162 h 190"/>
              <a:gd name="T96" fmla="*/ 127 w 191"/>
              <a:gd name="T97" fmla="*/ 22 h 190"/>
              <a:gd name="T98" fmla="*/ 148 w 191"/>
              <a:gd name="T99" fmla="*/ 23 h 190"/>
              <a:gd name="T100" fmla="*/ 121 w 191"/>
              <a:gd name="T101" fmla="*/ 147 h 190"/>
              <a:gd name="T102" fmla="*/ 114 w 191"/>
              <a:gd name="T103" fmla="*/ 20 h 190"/>
              <a:gd name="T104" fmla="*/ 134 w 191"/>
              <a:gd name="T105" fmla="*/ 117 h 190"/>
              <a:gd name="T106" fmla="*/ 115 w 191"/>
              <a:gd name="T107" fmla="*/ 165 h 190"/>
              <a:gd name="T108" fmla="*/ 136 w 191"/>
              <a:gd name="T109" fmla="*/ 139 h 190"/>
              <a:gd name="T110" fmla="*/ 162 w 191"/>
              <a:gd name="T111" fmla="*/ 119 h 190"/>
              <a:gd name="T112" fmla="*/ 129 w 191"/>
              <a:gd name="T113" fmla="*/ 149 h 190"/>
              <a:gd name="T114" fmla="*/ 149 w 191"/>
              <a:gd name="T115" fmla="*/ 111 h 190"/>
              <a:gd name="T116" fmla="*/ 144 w 191"/>
              <a:gd name="T117" fmla="*/ 157 h 190"/>
              <a:gd name="T118" fmla="*/ 179 w 191"/>
              <a:gd name="T119" fmla="*/ 120 h 190"/>
              <a:gd name="T120" fmla="*/ 160 w 191"/>
              <a:gd name="T121" fmla="*/ 59 h 190"/>
              <a:gd name="T122" fmla="*/ 164 w 191"/>
              <a:gd name="T123" fmla="*/ 72 h 190"/>
              <a:gd name="T124" fmla="*/ 170 w 191"/>
              <a:gd name="T125" fmla="*/ 8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1" h="190">
                <a:moveTo>
                  <a:pt x="7" y="140"/>
                </a:moveTo>
                <a:cubicBezTo>
                  <a:pt x="7" y="139"/>
                  <a:pt x="7" y="139"/>
                  <a:pt x="8" y="139"/>
                </a:cubicBezTo>
                <a:cubicBezTo>
                  <a:pt x="8" y="138"/>
                  <a:pt x="6" y="137"/>
                  <a:pt x="6" y="135"/>
                </a:cubicBezTo>
                <a:cubicBezTo>
                  <a:pt x="6" y="135"/>
                  <a:pt x="6" y="136"/>
                  <a:pt x="6" y="135"/>
                </a:cubicBezTo>
                <a:cubicBezTo>
                  <a:pt x="5" y="132"/>
                  <a:pt x="3" y="128"/>
                  <a:pt x="2" y="124"/>
                </a:cubicBezTo>
                <a:cubicBezTo>
                  <a:pt x="2" y="124"/>
                  <a:pt x="2" y="124"/>
                  <a:pt x="2" y="123"/>
                </a:cubicBezTo>
                <a:cubicBezTo>
                  <a:pt x="2" y="121"/>
                  <a:pt x="1" y="120"/>
                  <a:pt x="1" y="118"/>
                </a:cubicBezTo>
                <a:cubicBezTo>
                  <a:pt x="0" y="114"/>
                  <a:pt x="0" y="108"/>
                  <a:pt x="1" y="104"/>
                </a:cubicBezTo>
                <a:cubicBezTo>
                  <a:pt x="1" y="103"/>
                  <a:pt x="0" y="104"/>
                  <a:pt x="0" y="103"/>
                </a:cubicBezTo>
                <a:cubicBezTo>
                  <a:pt x="0" y="103"/>
                  <a:pt x="0" y="103"/>
                  <a:pt x="1" y="103"/>
                </a:cubicBezTo>
                <a:cubicBezTo>
                  <a:pt x="0" y="103"/>
                  <a:pt x="1" y="102"/>
                  <a:pt x="1" y="101"/>
                </a:cubicBezTo>
                <a:cubicBezTo>
                  <a:pt x="1" y="101"/>
                  <a:pt x="0" y="101"/>
                  <a:pt x="1" y="100"/>
                </a:cubicBezTo>
                <a:cubicBezTo>
                  <a:pt x="2" y="98"/>
                  <a:pt x="1" y="94"/>
                  <a:pt x="2" y="92"/>
                </a:cubicBezTo>
                <a:cubicBezTo>
                  <a:pt x="2" y="92"/>
                  <a:pt x="2" y="92"/>
                  <a:pt x="2" y="92"/>
                </a:cubicBezTo>
                <a:cubicBezTo>
                  <a:pt x="3" y="91"/>
                  <a:pt x="2" y="90"/>
                  <a:pt x="2" y="89"/>
                </a:cubicBezTo>
                <a:cubicBezTo>
                  <a:pt x="2" y="88"/>
                  <a:pt x="3" y="88"/>
                  <a:pt x="3" y="88"/>
                </a:cubicBezTo>
                <a:cubicBezTo>
                  <a:pt x="3" y="87"/>
                  <a:pt x="4" y="86"/>
                  <a:pt x="3" y="85"/>
                </a:cubicBezTo>
                <a:cubicBezTo>
                  <a:pt x="4" y="83"/>
                  <a:pt x="5" y="80"/>
                  <a:pt x="5" y="78"/>
                </a:cubicBezTo>
                <a:cubicBezTo>
                  <a:pt x="6" y="76"/>
                  <a:pt x="7" y="74"/>
                  <a:pt x="7" y="71"/>
                </a:cubicBezTo>
                <a:cubicBezTo>
                  <a:pt x="9" y="69"/>
                  <a:pt x="9" y="66"/>
                  <a:pt x="10" y="65"/>
                </a:cubicBezTo>
                <a:cubicBezTo>
                  <a:pt x="11" y="62"/>
                  <a:pt x="12" y="60"/>
                  <a:pt x="14" y="58"/>
                </a:cubicBezTo>
                <a:cubicBezTo>
                  <a:pt x="15" y="55"/>
                  <a:pt x="16" y="52"/>
                  <a:pt x="18" y="50"/>
                </a:cubicBezTo>
                <a:cubicBezTo>
                  <a:pt x="18" y="50"/>
                  <a:pt x="18" y="49"/>
                  <a:pt x="18" y="49"/>
                </a:cubicBezTo>
                <a:cubicBezTo>
                  <a:pt x="18" y="49"/>
                  <a:pt x="19" y="49"/>
                  <a:pt x="19" y="48"/>
                </a:cubicBezTo>
                <a:cubicBezTo>
                  <a:pt x="20" y="48"/>
                  <a:pt x="20" y="47"/>
                  <a:pt x="21" y="45"/>
                </a:cubicBezTo>
                <a:cubicBezTo>
                  <a:pt x="24" y="41"/>
                  <a:pt x="27" y="37"/>
                  <a:pt x="30" y="33"/>
                </a:cubicBezTo>
                <a:cubicBezTo>
                  <a:pt x="32" y="32"/>
                  <a:pt x="35" y="30"/>
                  <a:pt x="36" y="27"/>
                </a:cubicBezTo>
                <a:cubicBezTo>
                  <a:pt x="36" y="28"/>
                  <a:pt x="37" y="27"/>
                  <a:pt x="37" y="27"/>
                </a:cubicBezTo>
                <a:cubicBezTo>
                  <a:pt x="38" y="26"/>
                  <a:pt x="40" y="24"/>
                  <a:pt x="41" y="23"/>
                </a:cubicBezTo>
                <a:cubicBezTo>
                  <a:pt x="42" y="23"/>
                  <a:pt x="41" y="23"/>
                  <a:pt x="42" y="22"/>
                </a:cubicBezTo>
                <a:cubicBezTo>
                  <a:pt x="42" y="22"/>
                  <a:pt x="42" y="22"/>
                  <a:pt x="42" y="22"/>
                </a:cubicBezTo>
                <a:cubicBezTo>
                  <a:pt x="43" y="21"/>
                  <a:pt x="43" y="21"/>
                  <a:pt x="44" y="20"/>
                </a:cubicBezTo>
                <a:cubicBezTo>
                  <a:pt x="45" y="20"/>
                  <a:pt x="46" y="19"/>
                  <a:pt x="46" y="18"/>
                </a:cubicBezTo>
                <a:cubicBezTo>
                  <a:pt x="46" y="18"/>
                  <a:pt x="47" y="18"/>
                  <a:pt x="47" y="18"/>
                </a:cubicBezTo>
                <a:cubicBezTo>
                  <a:pt x="47" y="18"/>
                  <a:pt x="47" y="18"/>
                  <a:pt x="48" y="17"/>
                </a:cubicBezTo>
                <a:cubicBezTo>
                  <a:pt x="50" y="16"/>
                  <a:pt x="52" y="14"/>
                  <a:pt x="54" y="13"/>
                </a:cubicBezTo>
                <a:cubicBezTo>
                  <a:pt x="55" y="12"/>
                  <a:pt x="56" y="12"/>
                  <a:pt x="56" y="11"/>
                </a:cubicBezTo>
                <a:cubicBezTo>
                  <a:pt x="58" y="10"/>
                  <a:pt x="61" y="9"/>
                  <a:pt x="63" y="8"/>
                </a:cubicBezTo>
                <a:cubicBezTo>
                  <a:pt x="63" y="8"/>
                  <a:pt x="64" y="8"/>
                  <a:pt x="65" y="7"/>
                </a:cubicBezTo>
                <a:cubicBezTo>
                  <a:pt x="67" y="6"/>
                  <a:pt x="68" y="6"/>
                  <a:pt x="70" y="5"/>
                </a:cubicBezTo>
                <a:cubicBezTo>
                  <a:pt x="71" y="4"/>
                  <a:pt x="73" y="4"/>
                  <a:pt x="74" y="3"/>
                </a:cubicBezTo>
                <a:cubicBezTo>
                  <a:pt x="76" y="3"/>
                  <a:pt x="78" y="2"/>
                  <a:pt x="80" y="1"/>
                </a:cubicBezTo>
                <a:cubicBezTo>
                  <a:pt x="81" y="1"/>
                  <a:pt x="82" y="1"/>
                  <a:pt x="83" y="1"/>
                </a:cubicBezTo>
                <a:cubicBezTo>
                  <a:pt x="84" y="0"/>
                  <a:pt x="83" y="1"/>
                  <a:pt x="83" y="1"/>
                </a:cubicBezTo>
                <a:cubicBezTo>
                  <a:pt x="84" y="1"/>
                  <a:pt x="85" y="0"/>
                  <a:pt x="86" y="0"/>
                </a:cubicBezTo>
                <a:cubicBezTo>
                  <a:pt x="87" y="0"/>
                  <a:pt x="90" y="0"/>
                  <a:pt x="91" y="0"/>
                </a:cubicBezTo>
                <a:cubicBezTo>
                  <a:pt x="95" y="0"/>
                  <a:pt x="99" y="0"/>
                  <a:pt x="103" y="0"/>
                </a:cubicBezTo>
                <a:cubicBezTo>
                  <a:pt x="111" y="1"/>
                  <a:pt x="119" y="5"/>
                  <a:pt x="125" y="8"/>
                </a:cubicBezTo>
                <a:cubicBezTo>
                  <a:pt x="130" y="8"/>
                  <a:pt x="133" y="10"/>
                  <a:pt x="136" y="10"/>
                </a:cubicBezTo>
                <a:cubicBezTo>
                  <a:pt x="138" y="11"/>
                  <a:pt x="139" y="12"/>
                  <a:pt x="142" y="13"/>
                </a:cubicBezTo>
                <a:cubicBezTo>
                  <a:pt x="142" y="13"/>
                  <a:pt x="142" y="13"/>
                  <a:pt x="142" y="13"/>
                </a:cubicBezTo>
                <a:cubicBezTo>
                  <a:pt x="143" y="13"/>
                  <a:pt x="143" y="15"/>
                  <a:pt x="145" y="14"/>
                </a:cubicBezTo>
                <a:cubicBezTo>
                  <a:pt x="146" y="15"/>
                  <a:pt x="146" y="16"/>
                  <a:pt x="147" y="16"/>
                </a:cubicBezTo>
                <a:cubicBezTo>
                  <a:pt x="147" y="16"/>
                  <a:pt x="147" y="16"/>
                  <a:pt x="147" y="16"/>
                </a:cubicBezTo>
                <a:cubicBezTo>
                  <a:pt x="148" y="16"/>
                  <a:pt x="149" y="17"/>
                  <a:pt x="149" y="18"/>
                </a:cubicBezTo>
                <a:cubicBezTo>
                  <a:pt x="153" y="19"/>
                  <a:pt x="155" y="22"/>
                  <a:pt x="158" y="24"/>
                </a:cubicBezTo>
                <a:cubicBezTo>
                  <a:pt x="158" y="24"/>
                  <a:pt x="158" y="24"/>
                  <a:pt x="158" y="25"/>
                </a:cubicBezTo>
                <a:cubicBezTo>
                  <a:pt x="162" y="28"/>
                  <a:pt x="166" y="32"/>
                  <a:pt x="169" y="36"/>
                </a:cubicBezTo>
                <a:cubicBezTo>
                  <a:pt x="173" y="40"/>
                  <a:pt x="175" y="45"/>
                  <a:pt x="178" y="50"/>
                </a:cubicBezTo>
                <a:cubicBezTo>
                  <a:pt x="179" y="54"/>
                  <a:pt x="181" y="56"/>
                  <a:pt x="182" y="59"/>
                </a:cubicBezTo>
                <a:cubicBezTo>
                  <a:pt x="184" y="62"/>
                  <a:pt x="185" y="65"/>
                  <a:pt x="186" y="68"/>
                </a:cubicBezTo>
                <a:cubicBezTo>
                  <a:pt x="186" y="68"/>
                  <a:pt x="186" y="68"/>
                  <a:pt x="186" y="69"/>
                </a:cubicBezTo>
                <a:cubicBezTo>
                  <a:pt x="188" y="71"/>
                  <a:pt x="187" y="74"/>
                  <a:pt x="189" y="76"/>
                </a:cubicBezTo>
                <a:cubicBezTo>
                  <a:pt x="189" y="80"/>
                  <a:pt x="190" y="84"/>
                  <a:pt x="190" y="87"/>
                </a:cubicBezTo>
                <a:cubicBezTo>
                  <a:pt x="191" y="95"/>
                  <a:pt x="189" y="101"/>
                  <a:pt x="189" y="108"/>
                </a:cubicBezTo>
                <a:cubicBezTo>
                  <a:pt x="187" y="109"/>
                  <a:pt x="188" y="112"/>
                  <a:pt x="187" y="113"/>
                </a:cubicBezTo>
                <a:cubicBezTo>
                  <a:pt x="187" y="115"/>
                  <a:pt x="185" y="118"/>
                  <a:pt x="185" y="121"/>
                </a:cubicBezTo>
                <a:cubicBezTo>
                  <a:pt x="184" y="121"/>
                  <a:pt x="185" y="122"/>
                  <a:pt x="184" y="122"/>
                </a:cubicBezTo>
                <a:cubicBezTo>
                  <a:pt x="183" y="126"/>
                  <a:pt x="180" y="129"/>
                  <a:pt x="179" y="133"/>
                </a:cubicBezTo>
                <a:cubicBezTo>
                  <a:pt x="175" y="138"/>
                  <a:pt x="171" y="145"/>
                  <a:pt x="166" y="149"/>
                </a:cubicBezTo>
                <a:cubicBezTo>
                  <a:pt x="164" y="152"/>
                  <a:pt x="162" y="154"/>
                  <a:pt x="159" y="156"/>
                </a:cubicBezTo>
                <a:cubicBezTo>
                  <a:pt x="156" y="159"/>
                  <a:pt x="152" y="161"/>
                  <a:pt x="148" y="164"/>
                </a:cubicBezTo>
                <a:cubicBezTo>
                  <a:pt x="142" y="167"/>
                  <a:pt x="137" y="171"/>
                  <a:pt x="132" y="175"/>
                </a:cubicBezTo>
                <a:cubicBezTo>
                  <a:pt x="131" y="175"/>
                  <a:pt x="130" y="176"/>
                  <a:pt x="130" y="176"/>
                </a:cubicBezTo>
                <a:cubicBezTo>
                  <a:pt x="125" y="178"/>
                  <a:pt x="121" y="181"/>
                  <a:pt x="116" y="183"/>
                </a:cubicBezTo>
                <a:cubicBezTo>
                  <a:pt x="115" y="184"/>
                  <a:pt x="113" y="184"/>
                  <a:pt x="112" y="185"/>
                </a:cubicBezTo>
                <a:cubicBezTo>
                  <a:pt x="110" y="186"/>
                  <a:pt x="107" y="186"/>
                  <a:pt x="105" y="187"/>
                </a:cubicBezTo>
                <a:cubicBezTo>
                  <a:pt x="105" y="187"/>
                  <a:pt x="105" y="187"/>
                  <a:pt x="104" y="187"/>
                </a:cubicBezTo>
                <a:cubicBezTo>
                  <a:pt x="104" y="187"/>
                  <a:pt x="104" y="187"/>
                  <a:pt x="104" y="188"/>
                </a:cubicBezTo>
                <a:cubicBezTo>
                  <a:pt x="102" y="188"/>
                  <a:pt x="99" y="188"/>
                  <a:pt x="97" y="189"/>
                </a:cubicBezTo>
                <a:cubicBezTo>
                  <a:pt x="91" y="190"/>
                  <a:pt x="84" y="190"/>
                  <a:pt x="77" y="190"/>
                </a:cubicBezTo>
                <a:cubicBezTo>
                  <a:pt x="74" y="190"/>
                  <a:pt x="70" y="190"/>
                  <a:pt x="67" y="189"/>
                </a:cubicBezTo>
                <a:cubicBezTo>
                  <a:pt x="63" y="189"/>
                  <a:pt x="58" y="187"/>
                  <a:pt x="54" y="186"/>
                </a:cubicBezTo>
                <a:cubicBezTo>
                  <a:pt x="53" y="186"/>
                  <a:pt x="51" y="186"/>
                  <a:pt x="50" y="185"/>
                </a:cubicBezTo>
                <a:cubicBezTo>
                  <a:pt x="49" y="185"/>
                  <a:pt x="48" y="184"/>
                  <a:pt x="48" y="184"/>
                </a:cubicBezTo>
                <a:cubicBezTo>
                  <a:pt x="47" y="184"/>
                  <a:pt x="46" y="183"/>
                  <a:pt x="44" y="183"/>
                </a:cubicBezTo>
                <a:cubicBezTo>
                  <a:pt x="43" y="181"/>
                  <a:pt x="40" y="181"/>
                  <a:pt x="39" y="179"/>
                </a:cubicBezTo>
                <a:cubicBezTo>
                  <a:pt x="38" y="179"/>
                  <a:pt x="38" y="179"/>
                  <a:pt x="38" y="180"/>
                </a:cubicBezTo>
                <a:cubicBezTo>
                  <a:pt x="37" y="179"/>
                  <a:pt x="36" y="178"/>
                  <a:pt x="35" y="178"/>
                </a:cubicBezTo>
                <a:cubicBezTo>
                  <a:pt x="35" y="177"/>
                  <a:pt x="33" y="176"/>
                  <a:pt x="32" y="176"/>
                </a:cubicBezTo>
                <a:cubicBezTo>
                  <a:pt x="31" y="174"/>
                  <a:pt x="29" y="174"/>
                  <a:pt x="29" y="172"/>
                </a:cubicBezTo>
                <a:cubicBezTo>
                  <a:pt x="28" y="172"/>
                  <a:pt x="28" y="172"/>
                  <a:pt x="28" y="172"/>
                </a:cubicBezTo>
                <a:cubicBezTo>
                  <a:pt x="28" y="171"/>
                  <a:pt x="26" y="170"/>
                  <a:pt x="25" y="169"/>
                </a:cubicBezTo>
                <a:cubicBezTo>
                  <a:pt x="25" y="169"/>
                  <a:pt x="25" y="169"/>
                  <a:pt x="25" y="169"/>
                </a:cubicBezTo>
                <a:cubicBezTo>
                  <a:pt x="25" y="169"/>
                  <a:pt x="23" y="167"/>
                  <a:pt x="22" y="166"/>
                </a:cubicBezTo>
                <a:cubicBezTo>
                  <a:pt x="22" y="166"/>
                  <a:pt x="22" y="166"/>
                  <a:pt x="22" y="166"/>
                </a:cubicBezTo>
                <a:cubicBezTo>
                  <a:pt x="22" y="165"/>
                  <a:pt x="21" y="165"/>
                  <a:pt x="21" y="164"/>
                </a:cubicBezTo>
                <a:cubicBezTo>
                  <a:pt x="20" y="163"/>
                  <a:pt x="20" y="163"/>
                  <a:pt x="20" y="163"/>
                </a:cubicBezTo>
                <a:cubicBezTo>
                  <a:pt x="20" y="162"/>
                  <a:pt x="18" y="162"/>
                  <a:pt x="18" y="160"/>
                </a:cubicBezTo>
                <a:cubicBezTo>
                  <a:pt x="17" y="159"/>
                  <a:pt x="17" y="158"/>
                  <a:pt x="17" y="157"/>
                </a:cubicBezTo>
                <a:cubicBezTo>
                  <a:pt x="16" y="157"/>
                  <a:pt x="16" y="157"/>
                  <a:pt x="16" y="157"/>
                </a:cubicBezTo>
                <a:cubicBezTo>
                  <a:pt x="16" y="156"/>
                  <a:pt x="15" y="156"/>
                  <a:pt x="15" y="155"/>
                </a:cubicBezTo>
                <a:cubicBezTo>
                  <a:pt x="15" y="155"/>
                  <a:pt x="15" y="155"/>
                  <a:pt x="15" y="155"/>
                </a:cubicBezTo>
                <a:cubicBezTo>
                  <a:pt x="13" y="151"/>
                  <a:pt x="12" y="148"/>
                  <a:pt x="11" y="144"/>
                </a:cubicBezTo>
                <a:cubicBezTo>
                  <a:pt x="11" y="144"/>
                  <a:pt x="11" y="144"/>
                  <a:pt x="11" y="144"/>
                </a:cubicBezTo>
                <a:cubicBezTo>
                  <a:pt x="11" y="143"/>
                  <a:pt x="10" y="142"/>
                  <a:pt x="10" y="142"/>
                </a:cubicBezTo>
                <a:cubicBezTo>
                  <a:pt x="9" y="142"/>
                  <a:pt x="9" y="139"/>
                  <a:pt x="7" y="140"/>
                </a:cubicBezTo>
                <a:close/>
                <a:moveTo>
                  <a:pt x="16" y="55"/>
                </a:moveTo>
                <a:cubicBezTo>
                  <a:pt x="13" y="60"/>
                  <a:pt x="10" y="66"/>
                  <a:pt x="8" y="73"/>
                </a:cubicBezTo>
                <a:cubicBezTo>
                  <a:pt x="8" y="73"/>
                  <a:pt x="8" y="74"/>
                  <a:pt x="7" y="75"/>
                </a:cubicBezTo>
                <a:cubicBezTo>
                  <a:pt x="7" y="75"/>
                  <a:pt x="8" y="75"/>
                  <a:pt x="8" y="75"/>
                </a:cubicBezTo>
                <a:cubicBezTo>
                  <a:pt x="6" y="77"/>
                  <a:pt x="7" y="80"/>
                  <a:pt x="5" y="82"/>
                </a:cubicBezTo>
                <a:cubicBezTo>
                  <a:pt x="5" y="83"/>
                  <a:pt x="6" y="82"/>
                  <a:pt x="5" y="83"/>
                </a:cubicBezTo>
                <a:cubicBezTo>
                  <a:pt x="5" y="83"/>
                  <a:pt x="4" y="85"/>
                  <a:pt x="4" y="86"/>
                </a:cubicBezTo>
                <a:cubicBezTo>
                  <a:pt x="4" y="87"/>
                  <a:pt x="4" y="89"/>
                  <a:pt x="4" y="90"/>
                </a:cubicBezTo>
                <a:cubicBezTo>
                  <a:pt x="3" y="91"/>
                  <a:pt x="3" y="92"/>
                  <a:pt x="3" y="93"/>
                </a:cubicBezTo>
                <a:cubicBezTo>
                  <a:pt x="3" y="96"/>
                  <a:pt x="1" y="100"/>
                  <a:pt x="2" y="103"/>
                </a:cubicBezTo>
                <a:cubicBezTo>
                  <a:pt x="1" y="104"/>
                  <a:pt x="2" y="106"/>
                  <a:pt x="1" y="107"/>
                </a:cubicBezTo>
                <a:cubicBezTo>
                  <a:pt x="2" y="111"/>
                  <a:pt x="1" y="116"/>
                  <a:pt x="2" y="119"/>
                </a:cubicBezTo>
                <a:cubicBezTo>
                  <a:pt x="2" y="120"/>
                  <a:pt x="2" y="121"/>
                  <a:pt x="3" y="121"/>
                </a:cubicBezTo>
                <a:cubicBezTo>
                  <a:pt x="3" y="122"/>
                  <a:pt x="2" y="121"/>
                  <a:pt x="2" y="122"/>
                </a:cubicBezTo>
                <a:cubicBezTo>
                  <a:pt x="3" y="122"/>
                  <a:pt x="2" y="124"/>
                  <a:pt x="3" y="125"/>
                </a:cubicBezTo>
                <a:cubicBezTo>
                  <a:pt x="3" y="126"/>
                  <a:pt x="4" y="128"/>
                  <a:pt x="4" y="129"/>
                </a:cubicBezTo>
                <a:cubicBezTo>
                  <a:pt x="4" y="128"/>
                  <a:pt x="4" y="129"/>
                  <a:pt x="5" y="129"/>
                </a:cubicBezTo>
                <a:cubicBezTo>
                  <a:pt x="4" y="131"/>
                  <a:pt x="7" y="133"/>
                  <a:pt x="7" y="136"/>
                </a:cubicBezTo>
                <a:cubicBezTo>
                  <a:pt x="8" y="137"/>
                  <a:pt x="8" y="139"/>
                  <a:pt x="10" y="140"/>
                </a:cubicBezTo>
                <a:cubicBezTo>
                  <a:pt x="10" y="140"/>
                  <a:pt x="9" y="139"/>
                  <a:pt x="10" y="139"/>
                </a:cubicBezTo>
                <a:cubicBezTo>
                  <a:pt x="10" y="139"/>
                  <a:pt x="10" y="140"/>
                  <a:pt x="11" y="140"/>
                </a:cubicBezTo>
                <a:cubicBezTo>
                  <a:pt x="11" y="140"/>
                  <a:pt x="10" y="140"/>
                  <a:pt x="10" y="140"/>
                </a:cubicBezTo>
                <a:cubicBezTo>
                  <a:pt x="11" y="141"/>
                  <a:pt x="11" y="141"/>
                  <a:pt x="11" y="141"/>
                </a:cubicBezTo>
                <a:cubicBezTo>
                  <a:pt x="11" y="143"/>
                  <a:pt x="13" y="144"/>
                  <a:pt x="14" y="146"/>
                </a:cubicBezTo>
                <a:cubicBezTo>
                  <a:pt x="13" y="147"/>
                  <a:pt x="13" y="146"/>
                  <a:pt x="13" y="146"/>
                </a:cubicBezTo>
                <a:cubicBezTo>
                  <a:pt x="13" y="147"/>
                  <a:pt x="13" y="149"/>
                  <a:pt x="14" y="149"/>
                </a:cubicBezTo>
                <a:cubicBezTo>
                  <a:pt x="14" y="152"/>
                  <a:pt x="16" y="154"/>
                  <a:pt x="17" y="157"/>
                </a:cubicBezTo>
                <a:cubicBezTo>
                  <a:pt x="17" y="157"/>
                  <a:pt x="18" y="157"/>
                  <a:pt x="18" y="157"/>
                </a:cubicBezTo>
                <a:cubicBezTo>
                  <a:pt x="18" y="157"/>
                  <a:pt x="18" y="158"/>
                  <a:pt x="18" y="158"/>
                </a:cubicBezTo>
                <a:cubicBezTo>
                  <a:pt x="19" y="158"/>
                  <a:pt x="19" y="159"/>
                  <a:pt x="19" y="159"/>
                </a:cubicBezTo>
                <a:cubicBezTo>
                  <a:pt x="19" y="159"/>
                  <a:pt x="19" y="159"/>
                  <a:pt x="19" y="159"/>
                </a:cubicBezTo>
                <a:cubicBezTo>
                  <a:pt x="19" y="161"/>
                  <a:pt x="21" y="161"/>
                  <a:pt x="21" y="162"/>
                </a:cubicBezTo>
                <a:cubicBezTo>
                  <a:pt x="22" y="163"/>
                  <a:pt x="22" y="165"/>
                  <a:pt x="23" y="165"/>
                </a:cubicBezTo>
                <a:cubicBezTo>
                  <a:pt x="23" y="165"/>
                  <a:pt x="24" y="164"/>
                  <a:pt x="24" y="165"/>
                </a:cubicBezTo>
                <a:cubicBezTo>
                  <a:pt x="23" y="166"/>
                  <a:pt x="25" y="166"/>
                  <a:pt x="24" y="167"/>
                </a:cubicBezTo>
                <a:cubicBezTo>
                  <a:pt x="26" y="168"/>
                  <a:pt x="26" y="169"/>
                  <a:pt x="27" y="170"/>
                </a:cubicBezTo>
                <a:cubicBezTo>
                  <a:pt x="28" y="170"/>
                  <a:pt x="28" y="171"/>
                  <a:pt x="30" y="172"/>
                </a:cubicBezTo>
                <a:cubicBezTo>
                  <a:pt x="30" y="172"/>
                  <a:pt x="31" y="173"/>
                  <a:pt x="31" y="174"/>
                </a:cubicBezTo>
                <a:cubicBezTo>
                  <a:pt x="32" y="174"/>
                  <a:pt x="32" y="174"/>
                  <a:pt x="32" y="174"/>
                </a:cubicBezTo>
                <a:cubicBezTo>
                  <a:pt x="32" y="175"/>
                  <a:pt x="34" y="175"/>
                  <a:pt x="34" y="176"/>
                </a:cubicBezTo>
                <a:cubicBezTo>
                  <a:pt x="34" y="176"/>
                  <a:pt x="35" y="176"/>
                  <a:pt x="35" y="176"/>
                </a:cubicBezTo>
                <a:cubicBezTo>
                  <a:pt x="36" y="177"/>
                  <a:pt x="37" y="178"/>
                  <a:pt x="39" y="178"/>
                </a:cubicBezTo>
                <a:cubicBezTo>
                  <a:pt x="40" y="179"/>
                  <a:pt x="40" y="179"/>
                  <a:pt x="42" y="179"/>
                </a:cubicBezTo>
                <a:cubicBezTo>
                  <a:pt x="42" y="180"/>
                  <a:pt x="42" y="180"/>
                  <a:pt x="42" y="180"/>
                </a:cubicBezTo>
                <a:cubicBezTo>
                  <a:pt x="44" y="181"/>
                  <a:pt x="45" y="182"/>
                  <a:pt x="47" y="182"/>
                </a:cubicBezTo>
                <a:cubicBezTo>
                  <a:pt x="47" y="183"/>
                  <a:pt x="48" y="183"/>
                  <a:pt x="48" y="183"/>
                </a:cubicBezTo>
                <a:cubicBezTo>
                  <a:pt x="51" y="183"/>
                  <a:pt x="54" y="186"/>
                  <a:pt x="58" y="186"/>
                </a:cubicBezTo>
                <a:cubicBezTo>
                  <a:pt x="58" y="186"/>
                  <a:pt x="58" y="186"/>
                  <a:pt x="58" y="187"/>
                </a:cubicBezTo>
                <a:cubicBezTo>
                  <a:pt x="59" y="186"/>
                  <a:pt x="60" y="187"/>
                  <a:pt x="60" y="187"/>
                </a:cubicBezTo>
                <a:cubicBezTo>
                  <a:pt x="60" y="187"/>
                  <a:pt x="61" y="187"/>
                  <a:pt x="61" y="187"/>
                </a:cubicBezTo>
                <a:cubicBezTo>
                  <a:pt x="67" y="188"/>
                  <a:pt x="72" y="189"/>
                  <a:pt x="78" y="189"/>
                </a:cubicBezTo>
                <a:cubicBezTo>
                  <a:pt x="80" y="189"/>
                  <a:pt x="83" y="190"/>
                  <a:pt x="85" y="189"/>
                </a:cubicBezTo>
                <a:cubicBezTo>
                  <a:pt x="85" y="189"/>
                  <a:pt x="86" y="189"/>
                  <a:pt x="86" y="189"/>
                </a:cubicBezTo>
                <a:cubicBezTo>
                  <a:pt x="86" y="189"/>
                  <a:pt x="87" y="189"/>
                  <a:pt x="87" y="189"/>
                </a:cubicBezTo>
                <a:cubicBezTo>
                  <a:pt x="92" y="189"/>
                  <a:pt x="97" y="187"/>
                  <a:pt x="101" y="187"/>
                </a:cubicBezTo>
                <a:cubicBezTo>
                  <a:pt x="101" y="187"/>
                  <a:pt x="102" y="187"/>
                  <a:pt x="102" y="186"/>
                </a:cubicBezTo>
                <a:cubicBezTo>
                  <a:pt x="114" y="184"/>
                  <a:pt x="125" y="178"/>
                  <a:pt x="134" y="172"/>
                </a:cubicBezTo>
                <a:cubicBezTo>
                  <a:pt x="133" y="172"/>
                  <a:pt x="132" y="173"/>
                  <a:pt x="132" y="173"/>
                </a:cubicBezTo>
                <a:cubicBezTo>
                  <a:pt x="131" y="173"/>
                  <a:pt x="131" y="173"/>
                  <a:pt x="130" y="173"/>
                </a:cubicBezTo>
                <a:cubicBezTo>
                  <a:pt x="129" y="174"/>
                  <a:pt x="127" y="175"/>
                  <a:pt x="126" y="175"/>
                </a:cubicBezTo>
                <a:cubicBezTo>
                  <a:pt x="122" y="176"/>
                  <a:pt x="118" y="177"/>
                  <a:pt x="115" y="178"/>
                </a:cubicBezTo>
                <a:cubicBezTo>
                  <a:pt x="114" y="178"/>
                  <a:pt x="113" y="178"/>
                  <a:pt x="112" y="178"/>
                </a:cubicBezTo>
                <a:cubicBezTo>
                  <a:pt x="104" y="180"/>
                  <a:pt x="98" y="179"/>
                  <a:pt x="91" y="180"/>
                </a:cubicBezTo>
                <a:cubicBezTo>
                  <a:pt x="90" y="179"/>
                  <a:pt x="89" y="179"/>
                  <a:pt x="88" y="179"/>
                </a:cubicBezTo>
                <a:cubicBezTo>
                  <a:pt x="83" y="179"/>
                  <a:pt x="77" y="178"/>
                  <a:pt x="72" y="177"/>
                </a:cubicBezTo>
                <a:cubicBezTo>
                  <a:pt x="72" y="177"/>
                  <a:pt x="71" y="177"/>
                  <a:pt x="71" y="177"/>
                </a:cubicBezTo>
                <a:cubicBezTo>
                  <a:pt x="71" y="177"/>
                  <a:pt x="71" y="177"/>
                  <a:pt x="71" y="177"/>
                </a:cubicBezTo>
                <a:cubicBezTo>
                  <a:pt x="71" y="177"/>
                  <a:pt x="70" y="177"/>
                  <a:pt x="70" y="177"/>
                </a:cubicBezTo>
                <a:cubicBezTo>
                  <a:pt x="70" y="176"/>
                  <a:pt x="70" y="176"/>
                  <a:pt x="69" y="176"/>
                </a:cubicBezTo>
                <a:cubicBezTo>
                  <a:pt x="69" y="177"/>
                  <a:pt x="69" y="177"/>
                  <a:pt x="68" y="178"/>
                </a:cubicBezTo>
                <a:cubicBezTo>
                  <a:pt x="68" y="177"/>
                  <a:pt x="69" y="177"/>
                  <a:pt x="68" y="176"/>
                </a:cubicBezTo>
                <a:cubicBezTo>
                  <a:pt x="65" y="175"/>
                  <a:pt x="62" y="175"/>
                  <a:pt x="59" y="173"/>
                </a:cubicBezTo>
                <a:cubicBezTo>
                  <a:pt x="58" y="174"/>
                  <a:pt x="58" y="174"/>
                  <a:pt x="57" y="174"/>
                </a:cubicBezTo>
                <a:cubicBezTo>
                  <a:pt x="54" y="172"/>
                  <a:pt x="51" y="171"/>
                  <a:pt x="47" y="170"/>
                </a:cubicBezTo>
                <a:cubicBezTo>
                  <a:pt x="47" y="170"/>
                  <a:pt x="47" y="170"/>
                  <a:pt x="47" y="170"/>
                </a:cubicBezTo>
                <a:cubicBezTo>
                  <a:pt x="47" y="170"/>
                  <a:pt x="47" y="170"/>
                  <a:pt x="47" y="170"/>
                </a:cubicBezTo>
                <a:cubicBezTo>
                  <a:pt x="46" y="169"/>
                  <a:pt x="45" y="168"/>
                  <a:pt x="44" y="168"/>
                </a:cubicBezTo>
                <a:cubicBezTo>
                  <a:pt x="43" y="168"/>
                  <a:pt x="44" y="169"/>
                  <a:pt x="43" y="169"/>
                </a:cubicBezTo>
                <a:cubicBezTo>
                  <a:pt x="43" y="169"/>
                  <a:pt x="43" y="168"/>
                  <a:pt x="43" y="168"/>
                </a:cubicBezTo>
                <a:cubicBezTo>
                  <a:pt x="41" y="167"/>
                  <a:pt x="38" y="166"/>
                  <a:pt x="36" y="165"/>
                </a:cubicBezTo>
                <a:cubicBezTo>
                  <a:pt x="36" y="165"/>
                  <a:pt x="36" y="164"/>
                  <a:pt x="35" y="165"/>
                </a:cubicBezTo>
                <a:cubicBezTo>
                  <a:pt x="36" y="164"/>
                  <a:pt x="35" y="165"/>
                  <a:pt x="35" y="164"/>
                </a:cubicBezTo>
                <a:cubicBezTo>
                  <a:pt x="32" y="162"/>
                  <a:pt x="29" y="160"/>
                  <a:pt x="26" y="158"/>
                </a:cubicBezTo>
                <a:cubicBezTo>
                  <a:pt x="26" y="157"/>
                  <a:pt x="25" y="158"/>
                  <a:pt x="24" y="157"/>
                </a:cubicBezTo>
                <a:cubicBezTo>
                  <a:pt x="23" y="157"/>
                  <a:pt x="23" y="155"/>
                  <a:pt x="22" y="155"/>
                </a:cubicBezTo>
                <a:cubicBezTo>
                  <a:pt x="22" y="155"/>
                  <a:pt x="21" y="155"/>
                  <a:pt x="21" y="154"/>
                </a:cubicBezTo>
                <a:cubicBezTo>
                  <a:pt x="21" y="154"/>
                  <a:pt x="21" y="154"/>
                  <a:pt x="21" y="154"/>
                </a:cubicBezTo>
                <a:cubicBezTo>
                  <a:pt x="20" y="152"/>
                  <a:pt x="17" y="152"/>
                  <a:pt x="16" y="150"/>
                </a:cubicBezTo>
                <a:cubicBezTo>
                  <a:pt x="15" y="149"/>
                  <a:pt x="14" y="148"/>
                  <a:pt x="14" y="147"/>
                </a:cubicBezTo>
                <a:cubicBezTo>
                  <a:pt x="14" y="146"/>
                  <a:pt x="14" y="147"/>
                  <a:pt x="14" y="147"/>
                </a:cubicBezTo>
                <a:cubicBezTo>
                  <a:pt x="15" y="148"/>
                  <a:pt x="18" y="150"/>
                  <a:pt x="18" y="151"/>
                </a:cubicBezTo>
                <a:cubicBezTo>
                  <a:pt x="19" y="151"/>
                  <a:pt x="19" y="151"/>
                  <a:pt x="19" y="151"/>
                </a:cubicBezTo>
                <a:cubicBezTo>
                  <a:pt x="19" y="151"/>
                  <a:pt x="19" y="152"/>
                  <a:pt x="19" y="152"/>
                </a:cubicBezTo>
                <a:cubicBezTo>
                  <a:pt x="20" y="152"/>
                  <a:pt x="21" y="152"/>
                  <a:pt x="21" y="153"/>
                </a:cubicBezTo>
                <a:cubicBezTo>
                  <a:pt x="25" y="156"/>
                  <a:pt x="28" y="159"/>
                  <a:pt x="32" y="161"/>
                </a:cubicBezTo>
                <a:cubicBezTo>
                  <a:pt x="32" y="161"/>
                  <a:pt x="32" y="162"/>
                  <a:pt x="32" y="162"/>
                </a:cubicBezTo>
                <a:cubicBezTo>
                  <a:pt x="34" y="162"/>
                  <a:pt x="35" y="163"/>
                  <a:pt x="36" y="163"/>
                </a:cubicBezTo>
                <a:cubicBezTo>
                  <a:pt x="36" y="164"/>
                  <a:pt x="37" y="164"/>
                  <a:pt x="37" y="164"/>
                </a:cubicBezTo>
                <a:cubicBezTo>
                  <a:pt x="38" y="165"/>
                  <a:pt x="38" y="164"/>
                  <a:pt x="38" y="164"/>
                </a:cubicBezTo>
                <a:cubicBezTo>
                  <a:pt x="38" y="165"/>
                  <a:pt x="39" y="165"/>
                  <a:pt x="39" y="165"/>
                </a:cubicBezTo>
                <a:cubicBezTo>
                  <a:pt x="41" y="166"/>
                  <a:pt x="42" y="166"/>
                  <a:pt x="43" y="167"/>
                </a:cubicBezTo>
                <a:cubicBezTo>
                  <a:pt x="46" y="168"/>
                  <a:pt x="48" y="170"/>
                  <a:pt x="51" y="170"/>
                </a:cubicBezTo>
                <a:cubicBezTo>
                  <a:pt x="51" y="170"/>
                  <a:pt x="51" y="170"/>
                  <a:pt x="51" y="170"/>
                </a:cubicBezTo>
                <a:cubicBezTo>
                  <a:pt x="53" y="171"/>
                  <a:pt x="55" y="171"/>
                  <a:pt x="56" y="172"/>
                </a:cubicBezTo>
                <a:cubicBezTo>
                  <a:pt x="57" y="172"/>
                  <a:pt x="58" y="172"/>
                  <a:pt x="59" y="173"/>
                </a:cubicBezTo>
                <a:cubicBezTo>
                  <a:pt x="63" y="173"/>
                  <a:pt x="67" y="176"/>
                  <a:pt x="72" y="176"/>
                </a:cubicBezTo>
                <a:cubicBezTo>
                  <a:pt x="72" y="176"/>
                  <a:pt x="72" y="176"/>
                  <a:pt x="72" y="176"/>
                </a:cubicBezTo>
                <a:cubicBezTo>
                  <a:pt x="77" y="177"/>
                  <a:pt x="80" y="178"/>
                  <a:pt x="84" y="177"/>
                </a:cubicBezTo>
                <a:cubicBezTo>
                  <a:pt x="84" y="178"/>
                  <a:pt x="84" y="178"/>
                  <a:pt x="84" y="178"/>
                </a:cubicBezTo>
                <a:cubicBezTo>
                  <a:pt x="89" y="178"/>
                  <a:pt x="94" y="179"/>
                  <a:pt x="98" y="178"/>
                </a:cubicBezTo>
                <a:cubicBezTo>
                  <a:pt x="106" y="179"/>
                  <a:pt x="114" y="177"/>
                  <a:pt x="122" y="175"/>
                </a:cubicBezTo>
                <a:cubicBezTo>
                  <a:pt x="124" y="174"/>
                  <a:pt x="126" y="174"/>
                  <a:pt x="128" y="173"/>
                </a:cubicBezTo>
                <a:cubicBezTo>
                  <a:pt x="135" y="171"/>
                  <a:pt x="141" y="168"/>
                  <a:pt x="145" y="164"/>
                </a:cubicBezTo>
                <a:cubicBezTo>
                  <a:pt x="146" y="163"/>
                  <a:pt x="147" y="162"/>
                  <a:pt x="148" y="161"/>
                </a:cubicBezTo>
                <a:cubicBezTo>
                  <a:pt x="150" y="159"/>
                  <a:pt x="152" y="158"/>
                  <a:pt x="152" y="156"/>
                </a:cubicBezTo>
                <a:cubicBezTo>
                  <a:pt x="151" y="157"/>
                  <a:pt x="150" y="158"/>
                  <a:pt x="149" y="158"/>
                </a:cubicBezTo>
                <a:cubicBezTo>
                  <a:pt x="145" y="159"/>
                  <a:pt x="143" y="161"/>
                  <a:pt x="140" y="161"/>
                </a:cubicBezTo>
                <a:cubicBezTo>
                  <a:pt x="135" y="163"/>
                  <a:pt x="131" y="167"/>
                  <a:pt x="126" y="168"/>
                </a:cubicBezTo>
                <a:cubicBezTo>
                  <a:pt x="125" y="168"/>
                  <a:pt x="125" y="169"/>
                  <a:pt x="124" y="169"/>
                </a:cubicBezTo>
                <a:cubicBezTo>
                  <a:pt x="114" y="173"/>
                  <a:pt x="99" y="175"/>
                  <a:pt x="86" y="174"/>
                </a:cubicBezTo>
                <a:cubicBezTo>
                  <a:pt x="85" y="174"/>
                  <a:pt x="85" y="174"/>
                  <a:pt x="85" y="174"/>
                </a:cubicBezTo>
                <a:cubicBezTo>
                  <a:pt x="85" y="174"/>
                  <a:pt x="85" y="174"/>
                  <a:pt x="85" y="174"/>
                </a:cubicBezTo>
                <a:cubicBezTo>
                  <a:pt x="77" y="173"/>
                  <a:pt x="72" y="172"/>
                  <a:pt x="66" y="170"/>
                </a:cubicBezTo>
                <a:cubicBezTo>
                  <a:pt x="64" y="170"/>
                  <a:pt x="64" y="169"/>
                  <a:pt x="63" y="169"/>
                </a:cubicBezTo>
                <a:cubicBezTo>
                  <a:pt x="63" y="168"/>
                  <a:pt x="62" y="169"/>
                  <a:pt x="61" y="169"/>
                </a:cubicBezTo>
                <a:cubicBezTo>
                  <a:pt x="60" y="168"/>
                  <a:pt x="59" y="167"/>
                  <a:pt x="57" y="166"/>
                </a:cubicBezTo>
                <a:cubicBezTo>
                  <a:pt x="57" y="166"/>
                  <a:pt x="56" y="166"/>
                  <a:pt x="56" y="166"/>
                </a:cubicBezTo>
                <a:cubicBezTo>
                  <a:pt x="55" y="166"/>
                  <a:pt x="54" y="165"/>
                  <a:pt x="54" y="165"/>
                </a:cubicBezTo>
                <a:cubicBezTo>
                  <a:pt x="53" y="164"/>
                  <a:pt x="51" y="164"/>
                  <a:pt x="50" y="163"/>
                </a:cubicBezTo>
                <a:cubicBezTo>
                  <a:pt x="49" y="162"/>
                  <a:pt x="48" y="161"/>
                  <a:pt x="47" y="161"/>
                </a:cubicBezTo>
                <a:cubicBezTo>
                  <a:pt x="47" y="160"/>
                  <a:pt x="45" y="160"/>
                  <a:pt x="44" y="159"/>
                </a:cubicBezTo>
                <a:cubicBezTo>
                  <a:pt x="43" y="158"/>
                  <a:pt x="44" y="158"/>
                  <a:pt x="43" y="159"/>
                </a:cubicBezTo>
                <a:cubicBezTo>
                  <a:pt x="43" y="158"/>
                  <a:pt x="42" y="158"/>
                  <a:pt x="42" y="157"/>
                </a:cubicBezTo>
                <a:cubicBezTo>
                  <a:pt x="39" y="155"/>
                  <a:pt x="37" y="152"/>
                  <a:pt x="35" y="150"/>
                </a:cubicBezTo>
                <a:cubicBezTo>
                  <a:pt x="35" y="150"/>
                  <a:pt x="35" y="150"/>
                  <a:pt x="35" y="150"/>
                </a:cubicBezTo>
                <a:cubicBezTo>
                  <a:pt x="35" y="149"/>
                  <a:pt x="34" y="149"/>
                  <a:pt x="34" y="148"/>
                </a:cubicBezTo>
                <a:cubicBezTo>
                  <a:pt x="33" y="148"/>
                  <a:pt x="33" y="147"/>
                  <a:pt x="33" y="147"/>
                </a:cubicBezTo>
                <a:cubicBezTo>
                  <a:pt x="33" y="146"/>
                  <a:pt x="32" y="145"/>
                  <a:pt x="32" y="144"/>
                </a:cubicBezTo>
                <a:cubicBezTo>
                  <a:pt x="30" y="142"/>
                  <a:pt x="29" y="140"/>
                  <a:pt x="29" y="136"/>
                </a:cubicBezTo>
                <a:cubicBezTo>
                  <a:pt x="28" y="136"/>
                  <a:pt x="28" y="137"/>
                  <a:pt x="28" y="136"/>
                </a:cubicBezTo>
                <a:cubicBezTo>
                  <a:pt x="28" y="136"/>
                  <a:pt x="28" y="135"/>
                  <a:pt x="29" y="135"/>
                </a:cubicBezTo>
                <a:cubicBezTo>
                  <a:pt x="28" y="135"/>
                  <a:pt x="27" y="133"/>
                  <a:pt x="26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4" y="129"/>
                  <a:pt x="21" y="125"/>
                  <a:pt x="20" y="122"/>
                </a:cubicBezTo>
                <a:cubicBezTo>
                  <a:pt x="19" y="122"/>
                  <a:pt x="19" y="122"/>
                  <a:pt x="19" y="122"/>
                </a:cubicBezTo>
                <a:cubicBezTo>
                  <a:pt x="19" y="119"/>
                  <a:pt x="16" y="117"/>
                  <a:pt x="17" y="113"/>
                </a:cubicBezTo>
                <a:cubicBezTo>
                  <a:pt x="16" y="113"/>
                  <a:pt x="16" y="113"/>
                  <a:pt x="16" y="113"/>
                </a:cubicBezTo>
                <a:cubicBezTo>
                  <a:pt x="16" y="112"/>
                  <a:pt x="16" y="110"/>
                  <a:pt x="15" y="110"/>
                </a:cubicBezTo>
                <a:cubicBezTo>
                  <a:pt x="15" y="111"/>
                  <a:pt x="16" y="113"/>
                  <a:pt x="15" y="114"/>
                </a:cubicBezTo>
                <a:cubicBezTo>
                  <a:pt x="14" y="111"/>
                  <a:pt x="14" y="108"/>
                  <a:pt x="14" y="106"/>
                </a:cubicBezTo>
                <a:cubicBezTo>
                  <a:pt x="14" y="102"/>
                  <a:pt x="15" y="98"/>
                  <a:pt x="15" y="94"/>
                </a:cubicBezTo>
                <a:cubicBezTo>
                  <a:pt x="15" y="90"/>
                  <a:pt x="17" y="87"/>
                  <a:pt x="17" y="84"/>
                </a:cubicBezTo>
                <a:cubicBezTo>
                  <a:pt x="15" y="88"/>
                  <a:pt x="14" y="92"/>
                  <a:pt x="12" y="96"/>
                </a:cubicBezTo>
                <a:cubicBezTo>
                  <a:pt x="12" y="97"/>
                  <a:pt x="12" y="97"/>
                  <a:pt x="11" y="97"/>
                </a:cubicBezTo>
                <a:cubicBezTo>
                  <a:pt x="12" y="97"/>
                  <a:pt x="12" y="97"/>
                  <a:pt x="12" y="98"/>
                </a:cubicBezTo>
                <a:cubicBezTo>
                  <a:pt x="11" y="102"/>
                  <a:pt x="10" y="105"/>
                  <a:pt x="9" y="109"/>
                </a:cubicBezTo>
                <a:cubicBezTo>
                  <a:pt x="9" y="110"/>
                  <a:pt x="9" y="110"/>
                  <a:pt x="9" y="110"/>
                </a:cubicBezTo>
                <a:cubicBezTo>
                  <a:pt x="9" y="116"/>
                  <a:pt x="8" y="121"/>
                  <a:pt x="9" y="127"/>
                </a:cubicBezTo>
                <a:cubicBezTo>
                  <a:pt x="9" y="128"/>
                  <a:pt x="9" y="127"/>
                  <a:pt x="9" y="127"/>
                </a:cubicBezTo>
                <a:cubicBezTo>
                  <a:pt x="9" y="128"/>
                  <a:pt x="9" y="128"/>
                  <a:pt x="9" y="128"/>
                </a:cubicBezTo>
                <a:cubicBezTo>
                  <a:pt x="9" y="130"/>
                  <a:pt x="9" y="131"/>
                  <a:pt x="9" y="133"/>
                </a:cubicBezTo>
                <a:cubicBezTo>
                  <a:pt x="10" y="134"/>
                  <a:pt x="10" y="136"/>
                  <a:pt x="10" y="137"/>
                </a:cubicBezTo>
                <a:cubicBezTo>
                  <a:pt x="10" y="137"/>
                  <a:pt x="10" y="138"/>
                  <a:pt x="10" y="138"/>
                </a:cubicBezTo>
                <a:cubicBezTo>
                  <a:pt x="9" y="136"/>
                  <a:pt x="8" y="133"/>
                  <a:pt x="9" y="132"/>
                </a:cubicBezTo>
                <a:cubicBezTo>
                  <a:pt x="8" y="131"/>
                  <a:pt x="8" y="128"/>
                  <a:pt x="8" y="127"/>
                </a:cubicBezTo>
                <a:cubicBezTo>
                  <a:pt x="8" y="125"/>
                  <a:pt x="7" y="122"/>
                  <a:pt x="7" y="120"/>
                </a:cubicBezTo>
                <a:cubicBezTo>
                  <a:pt x="7" y="117"/>
                  <a:pt x="7" y="115"/>
                  <a:pt x="8" y="112"/>
                </a:cubicBezTo>
                <a:cubicBezTo>
                  <a:pt x="7" y="112"/>
                  <a:pt x="8" y="111"/>
                  <a:pt x="7" y="111"/>
                </a:cubicBezTo>
                <a:cubicBezTo>
                  <a:pt x="8" y="111"/>
                  <a:pt x="8" y="110"/>
                  <a:pt x="8" y="110"/>
                </a:cubicBezTo>
                <a:cubicBezTo>
                  <a:pt x="8" y="109"/>
                  <a:pt x="8" y="109"/>
                  <a:pt x="7" y="109"/>
                </a:cubicBezTo>
                <a:cubicBezTo>
                  <a:pt x="8" y="109"/>
                  <a:pt x="8" y="109"/>
                  <a:pt x="8" y="109"/>
                </a:cubicBezTo>
                <a:cubicBezTo>
                  <a:pt x="8" y="108"/>
                  <a:pt x="8" y="109"/>
                  <a:pt x="8" y="108"/>
                </a:cubicBezTo>
                <a:cubicBezTo>
                  <a:pt x="9" y="108"/>
                  <a:pt x="9" y="106"/>
                  <a:pt x="9" y="105"/>
                </a:cubicBezTo>
                <a:cubicBezTo>
                  <a:pt x="9" y="103"/>
                  <a:pt x="9" y="102"/>
                  <a:pt x="10" y="100"/>
                </a:cubicBezTo>
                <a:cubicBezTo>
                  <a:pt x="11" y="95"/>
                  <a:pt x="13" y="93"/>
                  <a:pt x="14" y="88"/>
                </a:cubicBezTo>
                <a:cubicBezTo>
                  <a:pt x="18" y="81"/>
                  <a:pt x="21" y="73"/>
                  <a:pt x="26" y="66"/>
                </a:cubicBezTo>
                <a:cubicBezTo>
                  <a:pt x="26" y="66"/>
                  <a:pt x="26" y="66"/>
                  <a:pt x="26" y="65"/>
                </a:cubicBezTo>
                <a:cubicBezTo>
                  <a:pt x="28" y="63"/>
                  <a:pt x="29" y="61"/>
                  <a:pt x="31" y="59"/>
                </a:cubicBezTo>
                <a:cubicBezTo>
                  <a:pt x="39" y="49"/>
                  <a:pt x="48" y="40"/>
                  <a:pt x="59" y="32"/>
                </a:cubicBezTo>
                <a:cubicBezTo>
                  <a:pt x="59" y="32"/>
                  <a:pt x="60" y="32"/>
                  <a:pt x="60" y="32"/>
                </a:cubicBezTo>
                <a:cubicBezTo>
                  <a:pt x="60" y="31"/>
                  <a:pt x="61" y="31"/>
                  <a:pt x="61" y="31"/>
                </a:cubicBezTo>
                <a:cubicBezTo>
                  <a:pt x="62" y="30"/>
                  <a:pt x="63" y="30"/>
                  <a:pt x="64" y="29"/>
                </a:cubicBezTo>
                <a:cubicBezTo>
                  <a:pt x="66" y="28"/>
                  <a:pt x="68" y="27"/>
                  <a:pt x="69" y="26"/>
                </a:cubicBezTo>
                <a:cubicBezTo>
                  <a:pt x="70" y="26"/>
                  <a:pt x="71" y="25"/>
                  <a:pt x="72" y="25"/>
                </a:cubicBezTo>
                <a:cubicBezTo>
                  <a:pt x="88" y="19"/>
                  <a:pt x="99" y="5"/>
                  <a:pt x="121" y="7"/>
                </a:cubicBezTo>
                <a:cubicBezTo>
                  <a:pt x="111" y="2"/>
                  <a:pt x="96" y="0"/>
                  <a:pt x="85" y="2"/>
                </a:cubicBezTo>
                <a:cubicBezTo>
                  <a:pt x="84" y="2"/>
                  <a:pt x="83" y="2"/>
                  <a:pt x="83" y="3"/>
                </a:cubicBezTo>
                <a:cubicBezTo>
                  <a:pt x="82" y="3"/>
                  <a:pt x="83" y="2"/>
                  <a:pt x="82" y="2"/>
                </a:cubicBezTo>
                <a:cubicBezTo>
                  <a:pt x="78" y="3"/>
                  <a:pt x="74" y="4"/>
                  <a:pt x="70" y="6"/>
                </a:cubicBezTo>
                <a:cubicBezTo>
                  <a:pt x="70" y="6"/>
                  <a:pt x="70" y="7"/>
                  <a:pt x="69" y="7"/>
                </a:cubicBezTo>
                <a:cubicBezTo>
                  <a:pt x="66" y="7"/>
                  <a:pt x="64" y="9"/>
                  <a:pt x="60" y="10"/>
                </a:cubicBezTo>
                <a:cubicBezTo>
                  <a:pt x="60" y="10"/>
                  <a:pt x="60" y="11"/>
                  <a:pt x="60" y="11"/>
                </a:cubicBezTo>
                <a:cubicBezTo>
                  <a:pt x="59" y="11"/>
                  <a:pt x="58" y="12"/>
                  <a:pt x="57" y="13"/>
                </a:cubicBezTo>
                <a:cubicBezTo>
                  <a:pt x="54" y="14"/>
                  <a:pt x="52" y="15"/>
                  <a:pt x="50" y="17"/>
                </a:cubicBezTo>
                <a:cubicBezTo>
                  <a:pt x="49" y="17"/>
                  <a:pt x="49" y="18"/>
                  <a:pt x="48" y="19"/>
                </a:cubicBezTo>
                <a:cubicBezTo>
                  <a:pt x="48" y="19"/>
                  <a:pt x="48" y="19"/>
                  <a:pt x="47" y="19"/>
                </a:cubicBezTo>
                <a:cubicBezTo>
                  <a:pt x="46" y="20"/>
                  <a:pt x="45" y="21"/>
                  <a:pt x="44" y="22"/>
                </a:cubicBezTo>
                <a:cubicBezTo>
                  <a:pt x="43" y="23"/>
                  <a:pt x="42" y="24"/>
                  <a:pt x="40" y="25"/>
                </a:cubicBezTo>
                <a:cubicBezTo>
                  <a:pt x="40" y="26"/>
                  <a:pt x="39" y="26"/>
                  <a:pt x="39" y="27"/>
                </a:cubicBezTo>
                <a:cubicBezTo>
                  <a:pt x="38" y="27"/>
                  <a:pt x="38" y="27"/>
                  <a:pt x="38" y="27"/>
                </a:cubicBezTo>
                <a:cubicBezTo>
                  <a:pt x="38" y="28"/>
                  <a:pt x="38" y="28"/>
                  <a:pt x="38" y="28"/>
                </a:cubicBezTo>
                <a:cubicBezTo>
                  <a:pt x="35" y="29"/>
                  <a:pt x="35" y="31"/>
                  <a:pt x="33" y="32"/>
                </a:cubicBezTo>
                <a:cubicBezTo>
                  <a:pt x="33" y="33"/>
                  <a:pt x="32" y="33"/>
                  <a:pt x="32" y="34"/>
                </a:cubicBezTo>
                <a:cubicBezTo>
                  <a:pt x="31" y="34"/>
                  <a:pt x="31" y="34"/>
                  <a:pt x="31" y="34"/>
                </a:cubicBezTo>
                <a:cubicBezTo>
                  <a:pt x="28" y="37"/>
                  <a:pt x="26" y="41"/>
                  <a:pt x="23" y="44"/>
                </a:cubicBezTo>
                <a:cubicBezTo>
                  <a:pt x="23" y="45"/>
                  <a:pt x="23" y="45"/>
                  <a:pt x="22" y="46"/>
                </a:cubicBezTo>
                <a:cubicBezTo>
                  <a:pt x="22" y="46"/>
                  <a:pt x="22" y="46"/>
                  <a:pt x="22" y="46"/>
                </a:cubicBezTo>
                <a:cubicBezTo>
                  <a:pt x="20" y="47"/>
                  <a:pt x="21" y="49"/>
                  <a:pt x="19" y="50"/>
                </a:cubicBezTo>
                <a:cubicBezTo>
                  <a:pt x="18" y="52"/>
                  <a:pt x="17" y="53"/>
                  <a:pt x="17" y="54"/>
                </a:cubicBezTo>
                <a:cubicBezTo>
                  <a:pt x="17" y="55"/>
                  <a:pt x="17" y="55"/>
                  <a:pt x="17" y="55"/>
                </a:cubicBezTo>
                <a:cubicBezTo>
                  <a:pt x="17" y="55"/>
                  <a:pt x="17" y="55"/>
                  <a:pt x="16" y="55"/>
                </a:cubicBezTo>
                <a:close/>
                <a:moveTo>
                  <a:pt x="15" y="109"/>
                </a:moveTo>
                <a:cubicBezTo>
                  <a:pt x="15" y="108"/>
                  <a:pt x="16" y="107"/>
                  <a:pt x="15" y="106"/>
                </a:cubicBezTo>
                <a:cubicBezTo>
                  <a:pt x="15" y="107"/>
                  <a:pt x="15" y="109"/>
                  <a:pt x="15" y="109"/>
                </a:cubicBezTo>
                <a:close/>
                <a:moveTo>
                  <a:pt x="28" y="126"/>
                </a:moveTo>
                <a:cubicBezTo>
                  <a:pt x="28" y="127"/>
                  <a:pt x="30" y="129"/>
                  <a:pt x="29" y="130"/>
                </a:cubicBezTo>
                <a:cubicBezTo>
                  <a:pt x="29" y="128"/>
                  <a:pt x="28" y="126"/>
                  <a:pt x="27" y="125"/>
                </a:cubicBezTo>
                <a:cubicBezTo>
                  <a:pt x="27" y="127"/>
                  <a:pt x="27" y="129"/>
                  <a:pt x="28" y="131"/>
                </a:cubicBezTo>
                <a:cubicBezTo>
                  <a:pt x="27" y="131"/>
                  <a:pt x="27" y="131"/>
                  <a:pt x="27" y="131"/>
                </a:cubicBezTo>
                <a:cubicBezTo>
                  <a:pt x="26" y="129"/>
                  <a:pt x="26" y="128"/>
                  <a:pt x="26" y="125"/>
                </a:cubicBezTo>
                <a:cubicBezTo>
                  <a:pt x="25" y="123"/>
                  <a:pt x="25" y="121"/>
                  <a:pt x="25" y="118"/>
                </a:cubicBezTo>
                <a:cubicBezTo>
                  <a:pt x="25" y="117"/>
                  <a:pt x="24" y="117"/>
                  <a:pt x="24" y="116"/>
                </a:cubicBezTo>
                <a:cubicBezTo>
                  <a:pt x="24" y="114"/>
                  <a:pt x="24" y="112"/>
                  <a:pt x="23" y="109"/>
                </a:cubicBezTo>
                <a:cubicBezTo>
                  <a:pt x="24" y="109"/>
                  <a:pt x="24" y="109"/>
                  <a:pt x="24" y="108"/>
                </a:cubicBezTo>
                <a:cubicBezTo>
                  <a:pt x="24" y="108"/>
                  <a:pt x="24" y="108"/>
                  <a:pt x="23" y="108"/>
                </a:cubicBezTo>
                <a:cubicBezTo>
                  <a:pt x="24" y="106"/>
                  <a:pt x="24" y="104"/>
                  <a:pt x="23" y="103"/>
                </a:cubicBezTo>
                <a:cubicBezTo>
                  <a:pt x="24" y="100"/>
                  <a:pt x="24" y="98"/>
                  <a:pt x="25" y="95"/>
                </a:cubicBezTo>
                <a:cubicBezTo>
                  <a:pt x="25" y="91"/>
                  <a:pt x="27" y="88"/>
                  <a:pt x="28" y="84"/>
                </a:cubicBezTo>
                <a:cubicBezTo>
                  <a:pt x="28" y="84"/>
                  <a:pt x="28" y="84"/>
                  <a:pt x="28" y="84"/>
                </a:cubicBezTo>
                <a:cubicBezTo>
                  <a:pt x="31" y="74"/>
                  <a:pt x="38" y="66"/>
                  <a:pt x="43" y="57"/>
                </a:cubicBezTo>
                <a:cubicBezTo>
                  <a:pt x="45" y="56"/>
                  <a:pt x="46" y="53"/>
                  <a:pt x="47" y="51"/>
                </a:cubicBezTo>
                <a:cubicBezTo>
                  <a:pt x="48" y="51"/>
                  <a:pt x="48" y="51"/>
                  <a:pt x="48" y="50"/>
                </a:cubicBezTo>
                <a:cubicBezTo>
                  <a:pt x="49" y="49"/>
                  <a:pt x="50" y="47"/>
                  <a:pt x="52" y="46"/>
                </a:cubicBezTo>
                <a:cubicBezTo>
                  <a:pt x="52" y="45"/>
                  <a:pt x="53" y="44"/>
                  <a:pt x="55" y="43"/>
                </a:cubicBezTo>
                <a:cubicBezTo>
                  <a:pt x="56" y="41"/>
                  <a:pt x="57" y="40"/>
                  <a:pt x="59" y="38"/>
                </a:cubicBezTo>
                <a:cubicBezTo>
                  <a:pt x="60" y="37"/>
                  <a:pt x="60" y="36"/>
                  <a:pt x="62" y="35"/>
                </a:cubicBezTo>
                <a:cubicBezTo>
                  <a:pt x="62" y="34"/>
                  <a:pt x="64" y="34"/>
                  <a:pt x="65" y="32"/>
                </a:cubicBezTo>
                <a:cubicBezTo>
                  <a:pt x="52" y="40"/>
                  <a:pt x="41" y="49"/>
                  <a:pt x="32" y="60"/>
                </a:cubicBezTo>
                <a:cubicBezTo>
                  <a:pt x="31" y="62"/>
                  <a:pt x="29" y="63"/>
                  <a:pt x="28" y="65"/>
                </a:cubicBezTo>
                <a:cubicBezTo>
                  <a:pt x="26" y="68"/>
                  <a:pt x="24" y="72"/>
                  <a:pt x="22" y="75"/>
                </a:cubicBezTo>
                <a:cubicBezTo>
                  <a:pt x="20" y="80"/>
                  <a:pt x="18" y="85"/>
                  <a:pt x="17" y="91"/>
                </a:cubicBezTo>
                <a:cubicBezTo>
                  <a:pt x="16" y="93"/>
                  <a:pt x="17" y="96"/>
                  <a:pt x="16" y="98"/>
                </a:cubicBezTo>
                <a:cubicBezTo>
                  <a:pt x="16" y="108"/>
                  <a:pt x="17" y="115"/>
                  <a:pt x="21" y="122"/>
                </a:cubicBezTo>
                <a:cubicBezTo>
                  <a:pt x="21" y="123"/>
                  <a:pt x="21" y="123"/>
                  <a:pt x="21" y="123"/>
                </a:cubicBezTo>
                <a:cubicBezTo>
                  <a:pt x="21" y="123"/>
                  <a:pt x="22" y="124"/>
                  <a:pt x="22" y="124"/>
                </a:cubicBezTo>
                <a:cubicBezTo>
                  <a:pt x="22" y="126"/>
                  <a:pt x="24" y="126"/>
                  <a:pt x="24" y="128"/>
                </a:cubicBezTo>
                <a:cubicBezTo>
                  <a:pt x="25" y="128"/>
                  <a:pt x="24" y="129"/>
                  <a:pt x="25" y="129"/>
                </a:cubicBezTo>
                <a:cubicBezTo>
                  <a:pt x="25" y="130"/>
                  <a:pt x="25" y="130"/>
                  <a:pt x="25" y="130"/>
                </a:cubicBezTo>
                <a:cubicBezTo>
                  <a:pt x="26" y="130"/>
                  <a:pt x="26" y="132"/>
                  <a:pt x="27" y="132"/>
                </a:cubicBezTo>
                <a:cubicBezTo>
                  <a:pt x="27" y="132"/>
                  <a:pt x="27" y="131"/>
                  <a:pt x="28" y="132"/>
                </a:cubicBezTo>
                <a:cubicBezTo>
                  <a:pt x="27" y="133"/>
                  <a:pt x="29" y="133"/>
                  <a:pt x="29" y="134"/>
                </a:cubicBezTo>
                <a:cubicBezTo>
                  <a:pt x="29" y="134"/>
                  <a:pt x="30" y="135"/>
                  <a:pt x="30" y="135"/>
                </a:cubicBezTo>
                <a:cubicBezTo>
                  <a:pt x="30" y="136"/>
                  <a:pt x="31" y="136"/>
                  <a:pt x="30" y="136"/>
                </a:cubicBezTo>
                <a:cubicBezTo>
                  <a:pt x="32" y="137"/>
                  <a:pt x="33" y="139"/>
                  <a:pt x="35" y="139"/>
                </a:cubicBezTo>
                <a:cubicBezTo>
                  <a:pt x="35" y="140"/>
                  <a:pt x="35" y="140"/>
                  <a:pt x="35" y="140"/>
                </a:cubicBezTo>
                <a:cubicBezTo>
                  <a:pt x="36" y="140"/>
                  <a:pt x="36" y="142"/>
                  <a:pt x="37" y="141"/>
                </a:cubicBezTo>
                <a:cubicBezTo>
                  <a:pt x="38" y="140"/>
                  <a:pt x="35" y="140"/>
                  <a:pt x="36" y="139"/>
                </a:cubicBezTo>
                <a:cubicBezTo>
                  <a:pt x="37" y="140"/>
                  <a:pt x="38" y="140"/>
                  <a:pt x="38" y="142"/>
                </a:cubicBezTo>
                <a:cubicBezTo>
                  <a:pt x="39" y="142"/>
                  <a:pt x="40" y="143"/>
                  <a:pt x="40" y="144"/>
                </a:cubicBezTo>
                <a:cubicBezTo>
                  <a:pt x="44" y="146"/>
                  <a:pt x="47" y="149"/>
                  <a:pt x="50" y="150"/>
                </a:cubicBezTo>
                <a:cubicBezTo>
                  <a:pt x="50" y="149"/>
                  <a:pt x="49" y="148"/>
                  <a:pt x="48" y="148"/>
                </a:cubicBezTo>
                <a:cubicBezTo>
                  <a:pt x="48" y="148"/>
                  <a:pt x="48" y="148"/>
                  <a:pt x="48" y="147"/>
                </a:cubicBezTo>
                <a:cubicBezTo>
                  <a:pt x="47" y="146"/>
                  <a:pt x="45" y="144"/>
                  <a:pt x="44" y="142"/>
                </a:cubicBezTo>
                <a:cubicBezTo>
                  <a:pt x="44" y="141"/>
                  <a:pt x="43" y="141"/>
                  <a:pt x="43" y="140"/>
                </a:cubicBezTo>
                <a:cubicBezTo>
                  <a:pt x="41" y="139"/>
                  <a:pt x="42" y="136"/>
                  <a:pt x="40" y="135"/>
                </a:cubicBezTo>
                <a:cubicBezTo>
                  <a:pt x="39" y="133"/>
                  <a:pt x="39" y="130"/>
                  <a:pt x="38" y="129"/>
                </a:cubicBezTo>
                <a:cubicBezTo>
                  <a:pt x="38" y="129"/>
                  <a:pt x="38" y="129"/>
                  <a:pt x="38" y="128"/>
                </a:cubicBezTo>
                <a:cubicBezTo>
                  <a:pt x="38" y="128"/>
                  <a:pt x="37" y="128"/>
                  <a:pt x="37" y="127"/>
                </a:cubicBezTo>
                <a:cubicBezTo>
                  <a:pt x="37" y="126"/>
                  <a:pt x="37" y="124"/>
                  <a:pt x="36" y="122"/>
                </a:cubicBezTo>
                <a:cubicBezTo>
                  <a:pt x="36" y="122"/>
                  <a:pt x="36" y="122"/>
                  <a:pt x="36" y="121"/>
                </a:cubicBezTo>
                <a:cubicBezTo>
                  <a:pt x="35" y="117"/>
                  <a:pt x="34" y="113"/>
                  <a:pt x="34" y="109"/>
                </a:cubicBezTo>
                <a:cubicBezTo>
                  <a:pt x="33" y="108"/>
                  <a:pt x="32" y="106"/>
                  <a:pt x="33" y="104"/>
                </a:cubicBezTo>
                <a:cubicBezTo>
                  <a:pt x="32" y="104"/>
                  <a:pt x="32" y="102"/>
                  <a:pt x="32" y="102"/>
                </a:cubicBezTo>
                <a:cubicBezTo>
                  <a:pt x="33" y="103"/>
                  <a:pt x="34" y="104"/>
                  <a:pt x="33" y="106"/>
                </a:cubicBezTo>
                <a:cubicBezTo>
                  <a:pt x="34" y="105"/>
                  <a:pt x="33" y="107"/>
                  <a:pt x="34" y="107"/>
                </a:cubicBezTo>
                <a:cubicBezTo>
                  <a:pt x="34" y="101"/>
                  <a:pt x="34" y="95"/>
                  <a:pt x="35" y="89"/>
                </a:cubicBezTo>
                <a:cubicBezTo>
                  <a:pt x="36" y="86"/>
                  <a:pt x="36" y="83"/>
                  <a:pt x="37" y="81"/>
                </a:cubicBezTo>
                <a:cubicBezTo>
                  <a:pt x="37" y="81"/>
                  <a:pt x="38" y="81"/>
                  <a:pt x="38" y="80"/>
                </a:cubicBezTo>
                <a:cubicBezTo>
                  <a:pt x="39" y="79"/>
                  <a:pt x="39" y="77"/>
                  <a:pt x="40" y="75"/>
                </a:cubicBezTo>
                <a:cubicBezTo>
                  <a:pt x="41" y="72"/>
                  <a:pt x="43" y="69"/>
                  <a:pt x="44" y="66"/>
                </a:cubicBezTo>
                <a:cubicBezTo>
                  <a:pt x="45" y="64"/>
                  <a:pt x="46" y="61"/>
                  <a:pt x="47" y="60"/>
                </a:cubicBezTo>
                <a:cubicBezTo>
                  <a:pt x="48" y="58"/>
                  <a:pt x="49" y="57"/>
                  <a:pt x="50" y="55"/>
                </a:cubicBezTo>
                <a:cubicBezTo>
                  <a:pt x="42" y="63"/>
                  <a:pt x="34" y="72"/>
                  <a:pt x="33" y="85"/>
                </a:cubicBezTo>
                <a:cubicBezTo>
                  <a:pt x="32" y="89"/>
                  <a:pt x="32" y="93"/>
                  <a:pt x="32" y="98"/>
                </a:cubicBezTo>
                <a:cubicBezTo>
                  <a:pt x="33" y="98"/>
                  <a:pt x="32" y="100"/>
                  <a:pt x="32" y="101"/>
                </a:cubicBezTo>
                <a:cubicBezTo>
                  <a:pt x="31" y="100"/>
                  <a:pt x="31" y="97"/>
                  <a:pt x="32" y="95"/>
                </a:cubicBezTo>
                <a:cubicBezTo>
                  <a:pt x="31" y="95"/>
                  <a:pt x="31" y="94"/>
                  <a:pt x="31" y="94"/>
                </a:cubicBezTo>
                <a:cubicBezTo>
                  <a:pt x="31" y="91"/>
                  <a:pt x="32" y="88"/>
                  <a:pt x="32" y="86"/>
                </a:cubicBezTo>
                <a:cubicBezTo>
                  <a:pt x="32" y="85"/>
                  <a:pt x="33" y="82"/>
                  <a:pt x="33" y="80"/>
                </a:cubicBezTo>
                <a:cubicBezTo>
                  <a:pt x="32" y="82"/>
                  <a:pt x="31" y="84"/>
                  <a:pt x="31" y="87"/>
                </a:cubicBezTo>
                <a:cubicBezTo>
                  <a:pt x="30" y="87"/>
                  <a:pt x="31" y="88"/>
                  <a:pt x="30" y="88"/>
                </a:cubicBezTo>
                <a:cubicBezTo>
                  <a:pt x="30" y="88"/>
                  <a:pt x="30" y="89"/>
                  <a:pt x="30" y="89"/>
                </a:cubicBezTo>
                <a:cubicBezTo>
                  <a:pt x="30" y="89"/>
                  <a:pt x="30" y="90"/>
                  <a:pt x="30" y="90"/>
                </a:cubicBezTo>
                <a:cubicBezTo>
                  <a:pt x="30" y="90"/>
                  <a:pt x="30" y="91"/>
                  <a:pt x="30" y="92"/>
                </a:cubicBezTo>
                <a:cubicBezTo>
                  <a:pt x="29" y="95"/>
                  <a:pt x="29" y="98"/>
                  <a:pt x="29" y="101"/>
                </a:cubicBezTo>
                <a:cubicBezTo>
                  <a:pt x="29" y="102"/>
                  <a:pt x="30" y="104"/>
                  <a:pt x="29" y="105"/>
                </a:cubicBezTo>
                <a:cubicBezTo>
                  <a:pt x="29" y="104"/>
                  <a:pt x="28" y="102"/>
                  <a:pt x="28" y="100"/>
                </a:cubicBezTo>
                <a:cubicBezTo>
                  <a:pt x="29" y="98"/>
                  <a:pt x="29" y="95"/>
                  <a:pt x="29" y="92"/>
                </a:cubicBezTo>
                <a:cubicBezTo>
                  <a:pt x="28" y="93"/>
                  <a:pt x="29" y="95"/>
                  <a:pt x="28" y="96"/>
                </a:cubicBezTo>
                <a:cubicBezTo>
                  <a:pt x="28" y="96"/>
                  <a:pt x="28" y="96"/>
                  <a:pt x="28" y="97"/>
                </a:cubicBezTo>
                <a:cubicBezTo>
                  <a:pt x="27" y="97"/>
                  <a:pt x="27" y="98"/>
                  <a:pt x="27" y="98"/>
                </a:cubicBezTo>
                <a:cubicBezTo>
                  <a:pt x="27" y="99"/>
                  <a:pt x="27" y="101"/>
                  <a:pt x="27" y="102"/>
                </a:cubicBezTo>
                <a:cubicBezTo>
                  <a:pt x="27" y="103"/>
                  <a:pt x="26" y="103"/>
                  <a:pt x="26" y="103"/>
                </a:cubicBezTo>
                <a:cubicBezTo>
                  <a:pt x="26" y="103"/>
                  <a:pt x="27" y="104"/>
                  <a:pt x="27" y="105"/>
                </a:cubicBezTo>
                <a:cubicBezTo>
                  <a:pt x="27" y="106"/>
                  <a:pt x="25" y="107"/>
                  <a:pt x="26" y="108"/>
                </a:cubicBezTo>
                <a:cubicBezTo>
                  <a:pt x="26" y="109"/>
                  <a:pt x="26" y="110"/>
                  <a:pt x="26" y="111"/>
                </a:cubicBezTo>
                <a:cubicBezTo>
                  <a:pt x="26" y="113"/>
                  <a:pt x="26" y="116"/>
                  <a:pt x="26" y="118"/>
                </a:cubicBezTo>
                <a:cubicBezTo>
                  <a:pt x="26" y="121"/>
                  <a:pt x="28" y="124"/>
                  <a:pt x="28" y="126"/>
                </a:cubicBezTo>
                <a:cubicBezTo>
                  <a:pt x="28" y="126"/>
                  <a:pt x="28" y="126"/>
                  <a:pt x="28" y="126"/>
                </a:cubicBezTo>
                <a:close/>
                <a:moveTo>
                  <a:pt x="29" y="83"/>
                </a:moveTo>
                <a:cubicBezTo>
                  <a:pt x="29" y="84"/>
                  <a:pt x="29" y="84"/>
                  <a:pt x="29" y="85"/>
                </a:cubicBezTo>
                <a:cubicBezTo>
                  <a:pt x="29" y="85"/>
                  <a:pt x="28" y="85"/>
                  <a:pt x="28" y="85"/>
                </a:cubicBezTo>
                <a:cubicBezTo>
                  <a:pt x="27" y="87"/>
                  <a:pt x="27" y="90"/>
                  <a:pt x="26" y="92"/>
                </a:cubicBezTo>
                <a:cubicBezTo>
                  <a:pt x="26" y="94"/>
                  <a:pt x="26" y="96"/>
                  <a:pt x="25" y="98"/>
                </a:cubicBezTo>
                <a:cubicBezTo>
                  <a:pt x="25" y="103"/>
                  <a:pt x="24" y="109"/>
                  <a:pt x="25" y="113"/>
                </a:cubicBezTo>
                <a:cubicBezTo>
                  <a:pt x="25" y="111"/>
                  <a:pt x="25" y="110"/>
                  <a:pt x="25" y="108"/>
                </a:cubicBezTo>
                <a:cubicBezTo>
                  <a:pt x="26" y="105"/>
                  <a:pt x="26" y="101"/>
                  <a:pt x="27" y="98"/>
                </a:cubicBezTo>
                <a:cubicBezTo>
                  <a:pt x="27" y="96"/>
                  <a:pt x="27" y="94"/>
                  <a:pt x="28" y="92"/>
                </a:cubicBezTo>
                <a:cubicBezTo>
                  <a:pt x="29" y="91"/>
                  <a:pt x="28" y="88"/>
                  <a:pt x="29" y="87"/>
                </a:cubicBezTo>
                <a:cubicBezTo>
                  <a:pt x="29" y="85"/>
                  <a:pt x="31" y="83"/>
                  <a:pt x="32" y="80"/>
                </a:cubicBezTo>
                <a:cubicBezTo>
                  <a:pt x="32" y="79"/>
                  <a:pt x="32" y="79"/>
                  <a:pt x="32" y="79"/>
                </a:cubicBezTo>
                <a:cubicBezTo>
                  <a:pt x="32" y="78"/>
                  <a:pt x="33" y="77"/>
                  <a:pt x="33" y="76"/>
                </a:cubicBezTo>
                <a:cubicBezTo>
                  <a:pt x="34" y="75"/>
                  <a:pt x="35" y="73"/>
                  <a:pt x="34" y="73"/>
                </a:cubicBezTo>
                <a:cubicBezTo>
                  <a:pt x="32" y="76"/>
                  <a:pt x="31" y="80"/>
                  <a:pt x="29" y="83"/>
                </a:cubicBezTo>
                <a:close/>
                <a:moveTo>
                  <a:pt x="45" y="148"/>
                </a:moveTo>
                <a:cubicBezTo>
                  <a:pt x="43" y="147"/>
                  <a:pt x="42" y="146"/>
                  <a:pt x="40" y="145"/>
                </a:cubicBezTo>
                <a:cubicBezTo>
                  <a:pt x="40" y="145"/>
                  <a:pt x="39" y="144"/>
                  <a:pt x="39" y="144"/>
                </a:cubicBezTo>
                <a:cubicBezTo>
                  <a:pt x="35" y="142"/>
                  <a:pt x="32" y="138"/>
                  <a:pt x="29" y="136"/>
                </a:cubicBezTo>
                <a:cubicBezTo>
                  <a:pt x="30" y="138"/>
                  <a:pt x="31" y="139"/>
                  <a:pt x="31" y="141"/>
                </a:cubicBezTo>
                <a:cubicBezTo>
                  <a:pt x="31" y="141"/>
                  <a:pt x="31" y="141"/>
                  <a:pt x="31" y="141"/>
                </a:cubicBezTo>
                <a:cubicBezTo>
                  <a:pt x="32" y="143"/>
                  <a:pt x="33" y="143"/>
                  <a:pt x="33" y="145"/>
                </a:cubicBezTo>
                <a:cubicBezTo>
                  <a:pt x="34" y="146"/>
                  <a:pt x="35" y="148"/>
                  <a:pt x="36" y="149"/>
                </a:cubicBezTo>
                <a:cubicBezTo>
                  <a:pt x="37" y="150"/>
                  <a:pt x="39" y="151"/>
                  <a:pt x="40" y="152"/>
                </a:cubicBezTo>
                <a:cubicBezTo>
                  <a:pt x="41" y="153"/>
                  <a:pt x="41" y="153"/>
                  <a:pt x="41" y="153"/>
                </a:cubicBezTo>
                <a:cubicBezTo>
                  <a:pt x="40" y="153"/>
                  <a:pt x="40" y="153"/>
                  <a:pt x="39" y="152"/>
                </a:cubicBezTo>
                <a:cubicBezTo>
                  <a:pt x="39" y="154"/>
                  <a:pt x="41" y="154"/>
                  <a:pt x="42" y="156"/>
                </a:cubicBezTo>
                <a:cubicBezTo>
                  <a:pt x="43" y="156"/>
                  <a:pt x="43" y="157"/>
                  <a:pt x="43" y="157"/>
                </a:cubicBezTo>
                <a:cubicBezTo>
                  <a:pt x="44" y="158"/>
                  <a:pt x="45" y="158"/>
                  <a:pt x="45" y="159"/>
                </a:cubicBezTo>
                <a:cubicBezTo>
                  <a:pt x="50" y="161"/>
                  <a:pt x="54" y="165"/>
                  <a:pt x="60" y="166"/>
                </a:cubicBezTo>
                <a:cubicBezTo>
                  <a:pt x="60" y="167"/>
                  <a:pt x="60" y="167"/>
                  <a:pt x="61" y="167"/>
                </a:cubicBezTo>
                <a:cubicBezTo>
                  <a:pt x="61" y="167"/>
                  <a:pt x="61" y="167"/>
                  <a:pt x="62" y="167"/>
                </a:cubicBezTo>
                <a:cubicBezTo>
                  <a:pt x="62" y="168"/>
                  <a:pt x="64" y="168"/>
                  <a:pt x="65" y="168"/>
                </a:cubicBezTo>
                <a:cubicBezTo>
                  <a:pt x="65" y="169"/>
                  <a:pt x="66" y="169"/>
                  <a:pt x="67" y="169"/>
                </a:cubicBezTo>
                <a:cubicBezTo>
                  <a:pt x="70" y="170"/>
                  <a:pt x="74" y="171"/>
                  <a:pt x="77" y="171"/>
                </a:cubicBezTo>
                <a:cubicBezTo>
                  <a:pt x="77" y="172"/>
                  <a:pt x="77" y="172"/>
                  <a:pt x="78" y="172"/>
                </a:cubicBezTo>
                <a:cubicBezTo>
                  <a:pt x="79" y="172"/>
                  <a:pt x="81" y="172"/>
                  <a:pt x="82" y="173"/>
                </a:cubicBezTo>
                <a:cubicBezTo>
                  <a:pt x="84" y="173"/>
                  <a:pt x="87" y="173"/>
                  <a:pt x="89" y="173"/>
                </a:cubicBezTo>
                <a:cubicBezTo>
                  <a:pt x="97" y="173"/>
                  <a:pt x="106" y="173"/>
                  <a:pt x="114" y="171"/>
                </a:cubicBezTo>
                <a:cubicBezTo>
                  <a:pt x="114" y="171"/>
                  <a:pt x="114" y="171"/>
                  <a:pt x="115" y="171"/>
                </a:cubicBezTo>
                <a:cubicBezTo>
                  <a:pt x="117" y="170"/>
                  <a:pt x="120" y="169"/>
                  <a:pt x="123" y="168"/>
                </a:cubicBezTo>
                <a:cubicBezTo>
                  <a:pt x="126" y="167"/>
                  <a:pt x="131" y="165"/>
                  <a:pt x="134" y="163"/>
                </a:cubicBezTo>
                <a:cubicBezTo>
                  <a:pt x="132" y="163"/>
                  <a:pt x="131" y="163"/>
                  <a:pt x="130" y="164"/>
                </a:cubicBezTo>
                <a:cubicBezTo>
                  <a:pt x="125" y="164"/>
                  <a:pt x="120" y="165"/>
                  <a:pt x="116" y="165"/>
                </a:cubicBezTo>
                <a:cubicBezTo>
                  <a:pt x="107" y="166"/>
                  <a:pt x="99" y="168"/>
                  <a:pt x="90" y="168"/>
                </a:cubicBezTo>
                <a:cubicBezTo>
                  <a:pt x="87" y="167"/>
                  <a:pt x="83" y="168"/>
                  <a:pt x="79" y="167"/>
                </a:cubicBezTo>
                <a:cubicBezTo>
                  <a:pt x="79" y="167"/>
                  <a:pt x="78" y="167"/>
                  <a:pt x="78" y="166"/>
                </a:cubicBezTo>
                <a:cubicBezTo>
                  <a:pt x="86" y="167"/>
                  <a:pt x="95" y="168"/>
                  <a:pt x="102" y="166"/>
                </a:cubicBezTo>
                <a:cubicBezTo>
                  <a:pt x="100" y="166"/>
                  <a:pt x="99" y="166"/>
                  <a:pt x="97" y="166"/>
                </a:cubicBezTo>
                <a:cubicBezTo>
                  <a:pt x="94" y="166"/>
                  <a:pt x="91" y="165"/>
                  <a:pt x="87" y="166"/>
                </a:cubicBezTo>
                <a:cubicBezTo>
                  <a:pt x="87" y="165"/>
                  <a:pt x="87" y="166"/>
                  <a:pt x="86" y="165"/>
                </a:cubicBezTo>
                <a:cubicBezTo>
                  <a:pt x="84" y="166"/>
                  <a:pt x="83" y="165"/>
                  <a:pt x="81" y="165"/>
                </a:cubicBezTo>
                <a:cubicBezTo>
                  <a:pt x="80" y="164"/>
                  <a:pt x="80" y="165"/>
                  <a:pt x="80" y="165"/>
                </a:cubicBezTo>
                <a:cubicBezTo>
                  <a:pt x="79" y="165"/>
                  <a:pt x="78" y="164"/>
                  <a:pt x="77" y="164"/>
                </a:cubicBezTo>
                <a:cubicBezTo>
                  <a:pt x="77" y="164"/>
                  <a:pt x="76" y="164"/>
                  <a:pt x="76" y="164"/>
                </a:cubicBezTo>
                <a:cubicBezTo>
                  <a:pt x="75" y="164"/>
                  <a:pt x="75" y="163"/>
                  <a:pt x="75" y="163"/>
                </a:cubicBezTo>
                <a:cubicBezTo>
                  <a:pt x="74" y="163"/>
                  <a:pt x="73" y="163"/>
                  <a:pt x="73" y="163"/>
                </a:cubicBezTo>
                <a:cubicBezTo>
                  <a:pt x="72" y="163"/>
                  <a:pt x="70" y="162"/>
                  <a:pt x="69" y="162"/>
                </a:cubicBezTo>
                <a:cubicBezTo>
                  <a:pt x="65" y="160"/>
                  <a:pt x="61" y="159"/>
                  <a:pt x="57" y="156"/>
                </a:cubicBezTo>
                <a:cubicBezTo>
                  <a:pt x="57" y="156"/>
                  <a:pt x="57" y="156"/>
                  <a:pt x="56" y="156"/>
                </a:cubicBezTo>
                <a:cubicBezTo>
                  <a:pt x="56" y="155"/>
                  <a:pt x="56" y="156"/>
                  <a:pt x="56" y="155"/>
                </a:cubicBezTo>
                <a:cubicBezTo>
                  <a:pt x="54" y="155"/>
                  <a:pt x="53" y="154"/>
                  <a:pt x="52" y="153"/>
                </a:cubicBezTo>
                <a:cubicBezTo>
                  <a:pt x="51" y="153"/>
                  <a:pt x="51" y="153"/>
                  <a:pt x="50" y="152"/>
                </a:cubicBezTo>
                <a:cubicBezTo>
                  <a:pt x="52" y="152"/>
                  <a:pt x="53" y="153"/>
                  <a:pt x="54" y="154"/>
                </a:cubicBezTo>
                <a:cubicBezTo>
                  <a:pt x="54" y="153"/>
                  <a:pt x="54" y="153"/>
                  <a:pt x="54" y="153"/>
                </a:cubicBezTo>
                <a:cubicBezTo>
                  <a:pt x="52" y="152"/>
                  <a:pt x="50" y="150"/>
                  <a:pt x="47" y="149"/>
                </a:cubicBezTo>
                <a:cubicBezTo>
                  <a:pt x="47" y="150"/>
                  <a:pt x="47" y="150"/>
                  <a:pt x="47" y="150"/>
                </a:cubicBezTo>
                <a:cubicBezTo>
                  <a:pt x="46" y="149"/>
                  <a:pt x="45" y="149"/>
                  <a:pt x="45" y="148"/>
                </a:cubicBezTo>
                <a:close/>
                <a:moveTo>
                  <a:pt x="35" y="71"/>
                </a:moveTo>
                <a:cubicBezTo>
                  <a:pt x="35" y="72"/>
                  <a:pt x="35" y="72"/>
                  <a:pt x="35" y="72"/>
                </a:cubicBezTo>
                <a:cubicBezTo>
                  <a:pt x="35" y="72"/>
                  <a:pt x="35" y="71"/>
                  <a:pt x="35" y="71"/>
                </a:cubicBezTo>
                <a:close/>
                <a:moveTo>
                  <a:pt x="47" y="67"/>
                </a:moveTo>
                <a:cubicBezTo>
                  <a:pt x="46" y="68"/>
                  <a:pt x="45" y="69"/>
                  <a:pt x="44" y="71"/>
                </a:cubicBezTo>
                <a:cubicBezTo>
                  <a:pt x="42" y="75"/>
                  <a:pt x="39" y="80"/>
                  <a:pt x="37" y="86"/>
                </a:cubicBezTo>
                <a:cubicBezTo>
                  <a:pt x="37" y="86"/>
                  <a:pt x="37" y="87"/>
                  <a:pt x="37" y="88"/>
                </a:cubicBezTo>
                <a:cubicBezTo>
                  <a:pt x="35" y="93"/>
                  <a:pt x="35" y="99"/>
                  <a:pt x="35" y="104"/>
                </a:cubicBezTo>
                <a:cubicBezTo>
                  <a:pt x="35" y="106"/>
                  <a:pt x="35" y="109"/>
                  <a:pt x="36" y="110"/>
                </a:cubicBezTo>
                <a:cubicBezTo>
                  <a:pt x="36" y="111"/>
                  <a:pt x="36" y="111"/>
                  <a:pt x="35" y="111"/>
                </a:cubicBezTo>
                <a:cubicBezTo>
                  <a:pt x="36" y="112"/>
                  <a:pt x="36" y="112"/>
                  <a:pt x="36" y="112"/>
                </a:cubicBezTo>
                <a:cubicBezTo>
                  <a:pt x="36" y="112"/>
                  <a:pt x="36" y="111"/>
                  <a:pt x="36" y="111"/>
                </a:cubicBezTo>
                <a:cubicBezTo>
                  <a:pt x="36" y="112"/>
                  <a:pt x="37" y="113"/>
                  <a:pt x="36" y="113"/>
                </a:cubicBezTo>
                <a:cubicBezTo>
                  <a:pt x="36" y="113"/>
                  <a:pt x="36" y="113"/>
                  <a:pt x="35" y="112"/>
                </a:cubicBezTo>
                <a:cubicBezTo>
                  <a:pt x="36" y="113"/>
                  <a:pt x="36" y="114"/>
                  <a:pt x="36" y="114"/>
                </a:cubicBezTo>
                <a:cubicBezTo>
                  <a:pt x="36" y="114"/>
                  <a:pt x="36" y="114"/>
                  <a:pt x="37" y="114"/>
                </a:cubicBezTo>
                <a:cubicBezTo>
                  <a:pt x="36" y="114"/>
                  <a:pt x="37" y="114"/>
                  <a:pt x="37" y="115"/>
                </a:cubicBezTo>
                <a:cubicBezTo>
                  <a:pt x="37" y="115"/>
                  <a:pt x="36" y="115"/>
                  <a:pt x="36" y="115"/>
                </a:cubicBezTo>
                <a:cubicBezTo>
                  <a:pt x="37" y="115"/>
                  <a:pt x="37" y="116"/>
                  <a:pt x="37" y="117"/>
                </a:cubicBezTo>
                <a:cubicBezTo>
                  <a:pt x="37" y="117"/>
                  <a:pt x="37" y="116"/>
                  <a:pt x="38" y="116"/>
                </a:cubicBezTo>
                <a:cubicBezTo>
                  <a:pt x="38" y="117"/>
                  <a:pt x="38" y="117"/>
                  <a:pt x="38" y="117"/>
                </a:cubicBezTo>
                <a:cubicBezTo>
                  <a:pt x="38" y="118"/>
                  <a:pt x="38" y="118"/>
                  <a:pt x="38" y="119"/>
                </a:cubicBezTo>
                <a:cubicBezTo>
                  <a:pt x="38" y="119"/>
                  <a:pt x="38" y="118"/>
                  <a:pt x="38" y="118"/>
                </a:cubicBezTo>
                <a:cubicBezTo>
                  <a:pt x="39" y="120"/>
                  <a:pt x="40" y="122"/>
                  <a:pt x="40" y="123"/>
                </a:cubicBezTo>
                <a:cubicBezTo>
                  <a:pt x="41" y="123"/>
                  <a:pt x="42" y="124"/>
                  <a:pt x="41" y="125"/>
                </a:cubicBezTo>
                <a:cubicBezTo>
                  <a:pt x="41" y="124"/>
                  <a:pt x="42" y="125"/>
                  <a:pt x="42" y="125"/>
                </a:cubicBezTo>
                <a:cubicBezTo>
                  <a:pt x="41" y="125"/>
                  <a:pt x="43" y="126"/>
                  <a:pt x="42" y="126"/>
                </a:cubicBezTo>
                <a:cubicBezTo>
                  <a:pt x="44" y="127"/>
                  <a:pt x="45" y="130"/>
                  <a:pt x="46" y="131"/>
                </a:cubicBezTo>
                <a:cubicBezTo>
                  <a:pt x="48" y="132"/>
                  <a:pt x="48" y="133"/>
                  <a:pt x="50" y="134"/>
                </a:cubicBezTo>
                <a:cubicBezTo>
                  <a:pt x="49" y="132"/>
                  <a:pt x="47" y="131"/>
                  <a:pt x="47" y="129"/>
                </a:cubicBezTo>
                <a:cubicBezTo>
                  <a:pt x="46" y="129"/>
                  <a:pt x="45" y="127"/>
                  <a:pt x="45" y="126"/>
                </a:cubicBezTo>
                <a:cubicBezTo>
                  <a:pt x="44" y="126"/>
                  <a:pt x="44" y="124"/>
                  <a:pt x="44" y="123"/>
                </a:cubicBezTo>
                <a:cubicBezTo>
                  <a:pt x="43" y="122"/>
                  <a:pt x="42" y="120"/>
                  <a:pt x="42" y="118"/>
                </a:cubicBezTo>
                <a:cubicBezTo>
                  <a:pt x="41" y="116"/>
                  <a:pt x="41" y="113"/>
                  <a:pt x="40" y="110"/>
                </a:cubicBezTo>
                <a:cubicBezTo>
                  <a:pt x="40" y="106"/>
                  <a:pt x="39" y="102"/>
                  <a:pt x="39" y="99"/>
                </a:cubicBezTo>
                <a:cubicBezTo>
                  <a:pt x="39" y="99"/>
                  <a:pt x="39" y="97"/>
                  <a:pt x="39" y="96"/>
                </a:cubicBezTo>
                <a:cubicBezTo>
                  <a:pt x="39" y="95"/>
                  <a:pt x="39" y="94"/>
                  <a:pt x="39" y="94"/>
                </a:cubicBezTo>
                <a:cubicBezTo>
                  <a:pt x="39" y="93"/>
                  <a:pt x="39" y="93"/>
                  <a:pt x="39" y="92"/>
                </a:cubicBezTo>
                <a:cubicBezTo>
                  <a:pt x="39" y="91"/>
                  <a:pt x="39" y="91"/>
                  <a:pt x="39" y="91"/>
                </a:cubicBezTo>
                <a:cubicBezTo>
                  <a:pt x="39" y="90"/>
                  <a:pt x="40" y="90"/>
                  <a:pt x="40" y="89"/>
                </a:cubicBezTo>
                <a:cubicBezTo>
                  <a:pt x="40" y="87"/>
                  <a:pt x="41" y="85"/>
                  <a:pt x="41" y="83"/>
                </a:cubicBezTo>
                <a:cubicBezTo>
                  <a:pt x="41" y="82"/>
                  <a:pt x="41" y="82"/>
                  <a:pt x="41" y="82"/>
                </a:cubicBezTo>
                <a:cubicBezTo>
                  <a:pt x="41" y="81"/>
                  <a:pt x="41" y="81"/>
                  <a:pt x="42" y="80"/>
                </a:cubicBezTo>
                <a:cubicBezTo>
                  <a:pt x="42" y="79"/>
                  <a:pt x="42" y="78"/>
                  <a:pt x="43" y="77"/>
                </a:cubicBezTo>
                <a:cubicBezTo>
                  <a:pt x="43" y="76"/>
                  <a:pt x="43" y="75"/>
                  <a:pt x="44" y="74"/>
                </a:cubicBezTo>
                <a:cubicBezTo>
                  <a:pt x="44" y="73"/>
                  <a:pt x="46" y="70"/>
                  <a:pt x="46" y="69"/>
                </a:cubicBezTo>
                <a:cubicBezTo>
                  <a:pt x="47" y="69"/>
                  <a:pt x="47" y="68"/>
                  <a:pt x="47" y="68"/>
                </a:cubicBezTo>
                <a:cubicBezTo>
                  <a:pt x="47" y="67"/>
                  <a:pt x="48" y="67"/>
                  <a:pt x="48" y="66"/>
                </a:cubicBezTo>
                <a:cubicBezTo>
                  <a:pt x="47" y="66"/>
                  <a:pt x="47" y="66"/>
                  <a:pt x="47" y="67"/>
                </a:cubicBezTo>
                <a:close/>
                <a:moveTo>
                  <a:pt x="41" y="133"/>
                </a:moveTo>
                <a:cubicBezTo>
                  <a:pt x="41" y="133"/>
                  <a:pt x="40" y="134"/>
                  <a:pt x="40" y="134"/>
                </a:cubicBezTo>
                <a:cubicBezTo>
                  <a:pt x="41" y="134"/>
                  <a:pt x="41" y="134"/>
                  <a:pt x="41" y="134"/>
                </a:cubicBezTo>
                <a:cubicBezTo>
                  <a:pt x="42" y="136"/>
                  <a:pt x="43" y="138"/>
                  <a:pt x="44" y="141"/>
                </a:cubicBezTo>
                <a:cubicBezTo>
                  <a:pt x="47" y="143"/>
                  <a:pt x="48" y="147"/>
                  <a:pt x="51" y="149"/>
                </a:cubicBezTo>
                <a:cubicBezTo>
                  <a:pt x="51" y="149"/>
                  <a:pt x="51" y="149"/>
                  <a:pt x="51" y="150"/>
                </a:cubicBezTo>
                <a:cubicBezTo>
                  <a:pt x="52" y="150"/>
                  <a:pt x="53" y="151"/>
                  <a:pt x="53" y="151"/>
                </a:cubicBezTo>
                <a:cubicBezTo>
                  <a:pt x="57" y="153"/>
                  <a:pt x="60" y="155"/>
                  <a:pt x="65" y="156"/>
                </a:cubicBezTo>
                <a:cubicBezTo>
                  <a:pt x="65" y="156"/>
                  <a:pt x="65" y="157"/>
                  <a:pt x="65" y="157"/>
                </a:cubicBezTo>
                <a:cubicBezTo>
                  <a:pt x="66" y="157"/>
                  <a:pt x="68" y="157"/>
                  <a:pt x="68" y="158"/>
                </a:cubicBezTo>
                <a:cubicBezTo>
                  <a:pt x="69" y="158"/>
                  <a:pt x="69" y="158"/>
                  <a:pt x="69" y="158"/>
                </a:cubicBezTo>
                <a:cubicBezTo>
                  <a:pt x="72" y="159"/>
                  <a:pt x="75" y="159"/>
                  <a:pt x="78" y="160"/>
                </a:cubicBezTo>
                <a:cubicBezTo>
                  <a:pt x="79" y="160"/>
                  <a:pt x="80" y="161"/>
                  <a:pt x="80" y="161"/>
                </a:cubicBezTo>
                <a:cubicBezTo>
                  <a:pt x="84" y="161"/>
                  <a:pt x="87" y="162"/>
                  <a:pt x="91" y="162"/>
                </a:cubicBezTo>
                <a:cubicBezTo>
                  <a:pt x="91" y="162"/>
                  <a:pt x="92" y="163"/>
                  <a:pt x="92" y="163"/>
                </a:cubicBezTo>
                <a:cubicBezTo>
                  <a:pt x="95" y="163"/>
                  <a:pt x="97" y="162"/>
                  <a:pt x="99" y="162"/>
                </a:cubicBezTo>
                <a:cubicBezTo>
                  <a:pt x="105" y="161"/>
                  <a:pt x="111" y="159"/>
                  <a:pt x="116" y="157"/>
                </a:cubicBezTo>
                <a:cubicBezTo>
                  <a:pt x="117" y="156"/>
                  <a:pt x="119" y="155"/>
                  <a:pt x="119" y="154"/>
                </a:cubicBezTo>
                <a:cubicBezTo>
                  <a:pt x="118" y="155"/>
                  <a:pt x="117" y="155"/>
                  <a:pt x="116" y="156"/>
                </a:cubicBezTo>
                <a:cubicBezTo>
                  <a:pt x="114" y="156"/>
                  <a:pt x="112" y="157"/>
                  <a:pt x="110" y="157"/>
                </a:cubicBezTo>
                <a:cubicBezTo>
                  <a:pt x="101" y="159"/>
                  <a:pt x="90" y="160"/>
                  <a:pt x="79" y="158"/>
                </a:cubicBezTo>
                <a:cubicBezTo>
                  <a:pt x="77" y="157"/>
                  <a:pt x="75" y="157"/>
                  <a:pt x="73" y="155"/>
                </a:cubicBezTo>
                <a:cubicBezTo>
                  <a:pt x="71" y="155"/>
                  <a:pt x="69" y="154"/>
                  <a:pt x="69" y="153"/>
                </a:cubicBezTo>
                <a:cubicBezTo>
                  <a:pt x="70" y="153"/>
                  <a:pt x="70" y="154"/>
                  <a:pt x="71" y="154"/>
                </a:cubicBezTo>
                <a:cubicBezTo>
                  <a:pt x="71" y="154"/>
                  <a:pt x="71" y="154"/>
                  <a:pt x="72" y="154"/>
                </a:cubicBezTo>
                <a:cubicBezTo>
                  <a:pt x="73" y="155"/>
                  <a:pt x="73" y="155"/>
                  <a:pt x="74" y="156"/>
                </a:cubicBezTo>
                <a:cubicBezTo>
                  <a:pt x="76" y="156"/>
                  <a:pt x="76" y="156"/>
                  <a:pt x="77" y="156"/>
                </a:cubicBezTo>
                <a:cubicBezTo>
                  <a:pt x="79" y="157"/>
                  <a:pt x="81" y="157"/>
                  <a:pt x="83" y="158"/>
                </a:cubicBezTo>
                <a:cubicBezTo>
                  <a:pt x="86" y="158"/>
                  <a:pt x="89" y="159"/>
                  <a:pt x="92" y="158"/>
                </a:cubicBezTo>
                <a:cubicBezTo>
                  <a:pt x="91" y="158"/>
                  <a:pt x="90" y="158"/>
                  <a:pt x="89" y="158"/>
                </a:cubicBezTo>
                <a:cubicBezTo>
                  <a:pt x="86" y="157"/>
                  <a:pt x="83" y="156"/>
                  <a:pt x="80" y="155"/>
                </a:cubicBezTo>
                <a:cubicBezTo>
                  <a:pt x="79" y="155"/>
                  <a:pt x="79" y="155"/>
                  <a:pt x="78" y="155"/>
                </a:cubicBezTo>
                <a:cubicBezTo>
                  <a:pt x="78" y="155"/>
                  <a:pt x="77" y="154"/>
                  <a:pt x="76" y="154"/>
                </a:cubicBezTo>
                <a:cubicBezTo>
                  <a:pt x="74" y="153"/>
                  <a:pt x="72" y="152"/>
                  <a:pt x="70" y="151"/>
                </a:cubicBezTo>
                <a:cubicBezTo>
                  <a:pt x="67" y="150"/>
                  <a:pt x="64" y="148"/>
                  <a:pt x="62" y="147"/>
                </a:cubicBezTo>
                <a:cubicBezTo>
                  <a:pt x="60" y="145"/>
                  <a:pt x="58" y="143"/>
                  <a:pt x="57" y="142"/>
                </a:cubicBezTo>
                <a:cubicBezTo>
                  <a:pt x="54" y="139"/>
                  <a:pt x="51" y="137"/>
                  <a:pt x="48" y="135"/>
                </a:cubicBezTo>
                <a:cubicBezTo>
                  <a:pt x="48" y="135"/>
                  <a:pt x="48" y="134"/>
                  <a:pt x="48" y="134"/>
                </a:cubicBezTo>
                <a:cubicBezTo>
                  <a:pt x="47" y="134"/>
                  <a:pt x="47" y="134"/>
                  <a:pt x="47" y="133"/>
                </a:cubicBezTo>
                <a:cubicBezTo>
                  <a:pt x="44" y="130"/>
                  <a:pt x="42" y="127"/>
                  <a:pt x="40" y="124"/>
                </a:cubicBezTo>
                <a:cubicBezTo>
                  <a:pt x="39" y="122"/>
                  <a:pt x="38" y="120"/>
                  <a:pt x="37" y="119"/>
                </a:cubicBezTo>
                <a:cubicBezTo>
                  <a:pt x="37" y="123"/>
                  <a:pt x="39" y="126"/>
                  <a:pt x="39" y="130"/>
                </a:cubicBezTo>
                <a:cubicBezTo>
                  <a:pt x="40" y="130"/>
                  <a:pt x="40" y="132"/>
                  <a:pt x="41" y="132"/>
                </a:cubicBezTo>
                <a:cubicBezTo>
                  <a:pt x="40" y="132"/>
                  <a:pt x="41" y="134"/>
                  <a:pt x="41" y="134"/>
                </a:cubicBezTo>
                <a:cubicBezTo>
                  <a:pt x="41" y="133"/>
                  <a:pt x="41" y="133"/>
                  <a:pt x="41" y="133"/>
                </a:cubicBezTo>
                <a:close/>
                <a:moveTo>
                  <a:pt x="55" y="132"/>
                </a:moveTo>
                <a:cubicBezTo>
                  <a:pt x="57" y="133"/>
                  <a:pt x="58" y="135"/>
                  <a:pt x="60" y="136"/>
                </a:cubicBezTo>
                <a:cubicBezTo>
                  <a:pt x="60" y="136"/>
                  <a:pt x="61" y="136"/>
                  <a:pt x="61" y="137"/>
                </a:cubicBezTo>
                <a:cubicBezTo>
                  <a:pt x="63" y="138"/>
                  <a:pt x="65" y="140"/>
                  <a:pt x="67" y="141"/>
                </a:cubicBezTo>
                <a:cubicBezTo>
                  <a:pt x="67" y="141"/>
                  <a:pt x="69" y="142"/>
                  <a:pt x="68" y="142"/>
                </a:cubicBezTo>
                <a:cubicBezTo>
                  <a:pt x="65" y="140"/>
                  <a:pt x="61" y="138"/>
                  <a:pt x="57" y="134"/>
                </a:cubicBezTo>
                <a:cubicBezTo>
                  <a:pt x="57" y="135"/>
                  <a:pt x="57" y="135"/>
                  <a:pt x="56" y="135"/>
                </a:cubicBezTo>
                <a:cubicBezTo>
                  <a:pt x="56" y="134"/>
                  <a:pt x="55" y="134"/>
                  <a:pt x="55" y="133"/>
                </a:cubicBezTo>
                <a:cubicBezTo>
                  <a:pt x="55" y="133"/>
                  <a:pt x="55" y="133"/>
                  <a:pt x="55" y="133"/>
                </a:cubicBezTo>
                <a:cubicBezTo>
                  <a:pt x="53" y="130"/>
                  <a:pt x="51" y="128"/>
                  <a:pt x="49" y="125"/>
                </a:cubicBezTo>
                <a:cubicBezTo>
                  <a:pt x="49" y="125"/>
                  <a:pt x="48" y="125"/>
                  <a:pt x="48" y="124"/>
                </a:cubicBezTo>
                <a:cubicBezTo>
                  <a:pt x="47" y="124"/>
                  <a:pt x="46" y="123"/>
                  <a:pt x="46" y="122"/>
                </a:cubicBezTo>
                <a:cubicBezTo>
                  <a:pt x="46" y="121"/>
                  <a:pt x="45" y="120"/>
                  <a:pt x="45" y="119"/>
                </a:cubicBezTo>
                <a:cubicBezTo>
                  <a:pt x="43" y="118"/>
                  <a:pt x="43" y="115"/>
                  <a:pt x="42" y="114"/>
                </a:cubicBezTo>
                <a:cubicBezTo>
                  <a:pt x="42" y="115"/>
                  <a:pt x="42" y="116"/>
                  <a:pt x="43" y="117"/>
                </a:cubicBezTo>
                <a:cubicBezTo>
                  <a:pt x="43" y="120"/>
                  <a:pt x="45" y="123"/>
                  <a:pt x="46" y="126"/>
                </a:cubicBezTo>
                <a:cubicBezTo>
                  <a:pt x="46" y="126"/>
                  <a:pt x="46" y="126"/>
                  <a:pt x="46" y="126"/>
                </a:cubicBezTo>
                <a:cubicBezTo>
                  <a:pt x="46" y="127"/>
                  <a:pt x="46" y="127"/>
                  <a:pt x="46" y="127"/>
                </a:cubicBezTo>
                <a:cubicBezTo>
                  <a:pt x="47" y="127"/>
                  <a:pt x="47" y="128"/>
                  <a:pt x="47" y="128"/>
                </a:cubicBezTo>
                <a:cubicBezTo>
                  <a:pt x="47" y="128"/>
                  <a:pt x="47" y="129"/>
                  <a:pt x="47" y="129"/>
                </a:cubicBezTo>
                <a:cubicBezTo>
                  <a:pt x="48" y="130"/>
                  <a:pt x="49" y="131"/>
                  <a:pt x="49" y="133"/>
                </a:cubicBezTo>
                <a:cubicBezTo>
                  <a:pt x="50" y="133"/>
                  <a:pt x="52" y="134"/>
                  <a:pt x="52" y="136"/>
                </a:cubicBezTo>
                <a:cubicBezTo>
                  <a:pt x="53" y="137"/>
                  <a:pt x="54" y="138"/>
                  <a:pt x="55" y="139"/>
                </a:cubicBezTo>
                <a:cubicBezTo>
                  <a:pt x="57" y="141"/>
                  <a:pt x="60" y="142"/>
                  <a:pt x="63" y="144"/>
                </a:cubicBezTo>
                <a:cubicBezTo>
                  <a:pt x="64" y="145"/>
                  <a:pt x="66" y="146"/>
                  <a:pt x="68" y="146"/>
                </a:cubicBezTo>
                <a:cubicBezTo>
                  <a:pt x="68" y="147"/>
                  <a:pt x="69" y="147"/>
                  <a:pt x="69" y="147"/>
                </a:cubicBezTo>
                <a:cubicBezTo>
                  <a:pt x="71" y="148"/>
                  <a:pt x="73" y="149"/>
                  <a:pt x="74" y="149"/>
                </a:cubicBezTo>
                <a:cubicBezTo>
                  <a:pt x="74" y="148"/>
                  <a:pt x="73" y="148"/>
                  <a:pt x="72" y="148"/>
                </a:cubicBezTo>
                <a:cubicBezTo>
                  <a:pt x="74" y="148"/>
                  <a:pt x="75" y="149"/>
                  <a:pt x="76" y="150"/>
                </a:cubicBezTo>
                <a:cubicBezTo>
                  <a:pt x="80" y="151"/>
                  <a:pt x="84" y="151"/>
                  <a:pt x="88" y="152"/>
                </a:cubicBezTo>
                <a:cubicBezTo>
                  <a:pt x="91" y="152"/>
                  <a:pt x="93" y="154"/>
                  <a:pt x="96" y="153"/>
                </a:cubicBezTo>
                <a:cubicBezTo>
                  <a:pt x="94" y="153"/>
                  <a:pt x="94" y="153"/>
                  <a:pt x="92" y="152"/>
                </a:cubicBezTo>
                <a:cubicBezTo>
                  <a:pt x="92" y="152"/>
                  <a:pt x="92" y="153"/>
                  <a:pt x="91" y="152"/>
                </a:cubicBezTo>
                <a:cubicBezTo>
                  <a:pt x="87" y="151"/>
                  <a:pt x="83" y="150"/>
                  <a:pt x="79" y="148"/>
                </a:cubicBezTo>
                <a:cubicBezTo>
                  <a:pt x="79" y="148"/>
                  <a:pt x="78" y="148"/>
                  <a:pt x="78" y="147"/>
                </a:cubicBezTo>
                <a:cubicBezTo>
                  <a:pt x="77" y="148"/>
                  <a:pt x="77" y="147"/>
                  <a:pt x="77" y="147"/>
                </a:cubicBezTo>
                <a:cubicBezTo>
                  <a:pt x="77" y="147"/>
                  <a:pt x="76" y="147"/>
                  <a:pt x="75" y="146"/>
                </a:cubicBezTo>
                <a:cubicBezTo>
                  <a:pt x="74" y="146"/>
                  <a:pt x="73" y="145"/>
                  <a:pt x="71" y="144"/>
                </a:cubicBezTo>
                <a:cubicBezTo>
                  <a:pt x="71" y="145"/>
                  <a:pt x="71" y="145"/>
                  <a:pt x="72" y="145"/>
                </a:cubicBezTo>
                <a:cubicBezTo>
                  <a:pt x="71" y="145"/>
                  <a:pt x="71" y="145"/>
                  <a:pt x="71" y="145"/>
                </a:cubicBezTo>
                <a:cubicBezTo>
                  <a:pt x="71" y="146"/>
                  <a:pt x="71" y="147"/>
                  <a:pt x="71" y="147"/>
                </a:cubicBezTo>
                <a:cubicBezTo>
                  <a:pt x="69" y="146"/>
                  <a:pt x="67" y="146"/>
                  <a:pt x="67" y="144"/>
                </a:cubicBezTo>
                <a:cubicBezTo>
                  <a:pt x="68" y="145"/>
                  <a:pt x="68" y="143"/>
                  <a:pt x="69" y="143"/>
                </a:cubicBezTo>
                <a:cubicBezTo>
                  <a:pt x="70" y="143"/>
                  <a:pt x="69" y="143"/>
                  <a:pt x="69" y="143"/>
                </a:cubicBezTo>
                <a:cubicBezTo>
                  <a:pt x="69" y="143"/>
                  <a:pt x="70" y="143"/>
                  <a:pt x="70" y="143"/>
                </a:cubicBezTo>
                <a:cubicBezTo>
                  <a:pt x="71" y="144"/>
                  <a:pt x="74" y="144"/>
                  <a:pt x="76" y="146"/>
                </a:cubicBezTo>
                <a:cubicBezTo>
                  <a:pt x="76" y="146"/>
                  <a:pt x="76" y="146"/>
                  <a:pt x="76" y="146"/>
                </a:cubicBezTo>
                <a:cubicBezTo>
                  <a:pt x="77" y="147"/>
                  <a:pt x="79" y="147"/>
                  <a:pt x="80" y="148"/>
                </a:cubicBezTo>
                <a:cubicBezTo>
                  <a:pt x="82" y="148"/>
                  <a:pt x="83" y="149"/>
                  <a:pt x="85" y="150"/>
                </a:cubicBezTo>
                <a:cubicBezTo>
                  <a:pt x="86" y="150"/>
                  <a:pt x="87" y="151"/>
                  <a:pt x="88" y="151"/>
                </a:cubicBezTo>
                <a:cubicBezTo>
                  <a:pt x="88" y="151"/>
                  <a:pt x="89" y="151"/>
                  <a:pt x="89" y="151"/>
                </a:cubicBezTo>
                <a:cubicBezTo>
                  <a:pt x="90" y="151"/>
                  <a:pt x="92" y="152"/>
                  <a:pt x="94" y="152"/>
                </a:cubicBezTo>
                <a:cubicBezTo>
                  <a:pt x="97" y="153"/>
                  <a:pt x="100" y="153"/>
                  <a:pt x="103" y="153"/>
                </a:cubicBezTo>
                <a:cubicBezTo>
                  <a:pt x="109" y="153"/>
                  <a:pt x="113" y="150"/>
                  <a:pt x="117" y="148"/>
                </a:cubicBezTo>
                <a:cubicBezTo>
                  <a:pt x="120" y="146"/>
                  <a:pt x="122" y="143"/>
                  <a:pt x="125" y="141"/>
                </a:cubicBezTo>
                <a:cubicBezTo>
                  <a:pt x="126" y="140"/>
                  <a:pt x="126" y="139"/>
                  <a:pt x="127" y="139"/>
                </a:cubicBezTo>
                <a:cubicBezTo>
                  <a:pt x="133" y="132"/>
                  <a:pt x="137" y="125"/>
                  <a:pt x="140" y="116"/>
                </a:cubicBezTo>
                <a:cubicBezTo>
                  <a:pt x="141" y="112"/>
                  <a:pt x="143" y="107"/>
                  <a:pt x="142" y="102"/>
                </a:cubicBezTo>
                <a:cubicBezTo>
                  <a:pt x="141" y="107"/>
                  <a:pt x="140" y="111"/>
                  <a:pt x="138" y="115"/>
                </a:cubicBezTo>
                <a:cubicBezTo>
                  <a:pt x="138" y="115"/>
                  <a:pt x="137" y="115"/>
                  <a:pt x="138" y="116"/>
                </a:cubicBezTo>
                <a:cubicBezTo>
                  <a:pt x="135" y="120"/>
                  <a:pt x="132" y="125"/>
                  <a:pt x="129" y="129"/>
                </a:cubicBezTo>
                <a:cubicBezTo>
                  <a:pt x="128" y="130"/>
                  <a:pt x="126" y="131"/>
                  <a:pt x="125" y="132"/>
                </a:cubicBezTo>
                <a:cubicBezTo>
                  <a:pt x="123" y="134"/>
                  <a:pt x="121" y="136"/>
                  <a:pt x="119" y="137"/>
                </a:cubicBezTo>
                <a:cubicBezTo>
                  <a:pt x="116" y="140"/>
                  <a:pt x="112" y="142"/>
                  <a:pt x="108" y="143"/>
                </a:cubicBezTo>
                <a:cubicBezTo>
                  <a:pt x="107" y="144"/>
                  <a:pt x="106" y="144"/>
                  <a:pt x="106" y="144"/>
                </a:cubicBezTo>
                <a:cubicBezTo>
                  <a:pt x="104" y="144"/>
                  <a:pt x="101" y="145"/>
                  <a:pt x="99" y="145"/>
                </a:cubicBezTo>
                <a:cubicBezTo>
                  <a:pt x="95" y="145"/>
                  <a:pt x="91" y="143"/>
                  <a:pt x="87" y="143"/>
                </a:cubicBezTo>
                <a:cubicBezTo>
                  <a:pt x="81" y="143"/>
                  <a:pt x="75" y="140"/>
                  <a:pt x="71" y="137"/>
                </a:cubicBezTo>
                <a:cubicBezTo>
                  <a:pt x="71" y="137"/>
                  <a:pt x="71" y="137"/>
                  <a:pt x="71" y="137"/>
                </a:cubicBezTo>
                <a:cubicBezTo>
                  <a:pt x="71" y="137"/>
                  <a:pt x="71" y="137"/>
                  <a:pt x="71" y="137"/>
                </a:cubicBezTo>
                <a:cubicBezTo>
                  <a:pt x="68" y="135"/>
                  <a:pt x="66" y="134"/>
                  <a:pt x="64" y="132"/>
                </a:cubicBezTo>
                <a:cubicBezTo>
                  <a:pt x="64" y="132"/>
                  <a:pt x="64" y="132"/>
                  <a:pt x="64" y="132"/>
                </a:cubicBezTo>
                <a:cubicBezTo>
                  <a:pt x="64" y="131"/>
                  <a:pt x="62" y="129"/>
                  <a:pt x="62" y="128"/>
                </a:cubicBezTo>
                <a:cubicBezTo>
                  <a:pt x="64" y="129"/>
                  <a:pt x="64" y="131"/>
                  <a:pt x="65" y="132"/>
                </a:cubicBezTo>
                <a:cubicBezTo>
                  <a:pt x="66" y="133"/>
                  <a:pt x="68" y="133"/>
                  <a:pt x="69" y="134"/>
                </a:cubicBezTo>
                <a:cubicBezTo>
                  <a:pt x="69" y="134"/>
                  <a:pt x="70" y="135"/>
                  <a:pt x="70" y="136"/>
                </a:cubicBezTo>
                <a:cubicBezTo>
                  <a:pt x="70" y="136"/>
                  <a:pt x="71" y="136"/>
                  <a:pt x="72" y="136"/>
                </a:cubicBezTo>
                <a:cubicBezTo>
                  <a:pt x="72" y="137"/>
                  <a:pt x="73" y="137"/>
                  <a:pt x="73" y="137"/>
                </a:cubicBezTo>
                <a:cubicBezTo>
                  <a:pt x="77" y="139"/>
                  <a:pt x="80" y="142"/>
                  <a:pt x="86" y="142"/>
                </a:cubicBezTo>
                <a:cubicBezTo>
                  <a:pt x="83" y="140"/>
                  <a:pt x="79" y="139"/>
                  <a:pt x="77" y="136"/>
                </a:cubicBezTo>
                <a:cubicBezTo>
                  <a:pt x="77" y="136"/>
                  <a:pt x="77" y="136"/>
                  <a:pt x="76" y="136"/>
                </a:cubicBezTo>
                <a:cubicBezTo>
                  <a:pt x="75" y="135"/>
                  <a:pt x="73" y="134"/>
                  <a:pt x="72" y="133"/>
                </a:cubicBezTo>
                <a:cubicBezTo>
                  <a:pt x="72" y="132"/>
                  <a:pt x="71" y="131"/>
                  <a:pt x="70" y="130"/>
                </a:cubicBezTo>
                <a:cubicBezTo>
                  <a:pt x="69" y="129"/>
                  <a:pt x="68" y="128"/>
                  <a:pt x="68" y="127"/>
                </a:cubicBezTo>
                <a:cubicBezTo>
                  <a:pt x="68" y="126"/>
                  <a:pt x="68" y="127"/>
                  <a:pt x="68" y="128"/>
                </a:cubicBezTo>
                <a:cubicBezTo>
                  <a:pt x="69" y="128"/>
                  <a:pt x="70" y="129"/>
                  <a:pt x="70" y="130"/>
                </a:cubicBezTo>
                <a:cubicBezTo>
                  <a:pt x="72" y="130"/>
                  <a:pt x="72" y="132"/>
                  <a:pt x="73" y="133"/>
                </a:cubicBezTo>
                <a:cubicBezTo>
                  <a:pt x="74" y="133"/>
                  <a:pt x="75" y="134"/>
                  <a:pt x="76" y="134"/>
                </a:cubicBezTo>
                <a:cubicBezTo>
                  <a:pt x="79" y="137"/>
                  <a:pt x="84" y="141"/>
                  <a:pt x="88" y="142"/>
                </a:cubicBezTo>
                <a:cubicBezTo>
                  <a:pt x="90" y="143"/>
                  <a:pt x="91" y="143"/>
                  <a:pt x="92" y="142"/>
                </a:cubicBezTo>
                <a:cubicBezTo>
                  <a:pt x="96" y="142"/>
                  <a:pt x="101" y="141"/>
                  <a:pt x="104" y="138"/>
                </a:cubicBezTo>
                <a:cubicBezTo>
                  <a:pt x="88" y="139"/>
                  <a:pt x="76" y="132"/>
                  <a:pt x="66" y="124"/>
                </a:cubicBezTo>
                <a:cubicBezTo>
                  <a:pt x="66" y="124"/>
                  <a:pt x="66" y="125"/>
                  <a:pt x="66" y="125"/>
                </a:cubicBezTo>
                <a:cubicBezTo>
                  <a:pt x="67" y="125"/>
                  <a:pt x="68" y="126"/>
                  <a:pt x="67" y="127"/>
                </a:cubicBezTo>
                <a:cubicBezTo>
                  <a:pt x="66" y="125"/>
                  <a:pt x="64" y="124"/>
                  <a:pt x="64" y="121"/>
                </a:cubicBezTo>
                <a:cubicBezTo>
                  <a:pt x="62" y="120"/>
                  <a:pt x="61" y="117"/>
                  <a:pt x="59" y="116"/>
                </a:cubicBezTo>
                <a:cubicBezTo>
                  <a:pt x="59" y="114"/>
                  <a:pt x="57" y="113"/>
                  <a:pt x="57" y="112"/>
                </a:cubicBezTo>
                <a:cubicBezTo>
                  <a:pt x="56" y="113"/>
                  <a:pt x="57" y="114"/>
                  <a:pt x="57" y="116"/>
                </a:cubicBezTo>
                <a:cubicBezTo>
                  <a:pt x="57" y="118"/>
                  <a:pt x="59" y="121"/>
                  <a:pt x="60" y="123"/>
                </a:cubicBezTo>
                <a:cubicBezTo>
                  <a:pt x="60" y="123"/>
                  <a:pt x="60" y="123"/>
                  <a:pt x="60" y="124"/>
                </a:cubicBezTo>
                <a:cubicBezTo>
                  <a:pt x="60" y="125"/>
                  <a:pt x="61" y="126"/>
                  <a:pt x="62" y="127"/>
                </a:cubicBezTo>
                <a:cubicBezTo>
                  <a:pt x="62" y="127"/>
                  <a:pt x="62" y="127"/>
                  <a:pt x="62" y="128"/>
                </a:cubicBezTo>
                <a:cubicBezTo>
                  <a:pt x="61" y="128"/>
                  <a:pt x="61" y="126"/>
                  <a:pt x="60" y="126"/>
                </a:cubicBezTo>
                <a:cubicBezTo>
                  <a:pt x="59" y="123"/>
                  <a:pt x="57" y="122"/>
                  <a:pt x="57" y="119"/>
                </a:cubicBezTo>
                <a:cubicBezTo>
                  <a:pt x="55" y="115"/>
                  <a:pt x="56" y="110"/>
                  <a:pt x="55" y="105"/>
                </a:cubicBezTo>
                <a:cubicBezTo>
                  <a:pt x="54" y="105"/>
                  <a:pt x="54" y="105"/>
                  <a:pt x="54" y="105"/>
                </a:cubicBezTo>
                <a:cubicBezTo>
                  <a:pt x="53" y="100"/>
                  <a:pt x="53" y="94"/>
                  <a:pt x="54" y="90"/>
                </a:cubicBezTo>
                <a:cubicBezTo>
                  <a:pt x="55" y="84"/>
                  <a:pt x="56" y="80"/>
                  <a:pt x="58" y="76"/>
                </a:cubicBezTo>
                <a:cubicBezTo>
                  <a:pt x="58" y="75"/>
                  <a:pt x="59" y="74"/>
                  <a:pt x="60" y="74"/>
                </a:cubicBezTo>
                <a:cubicBezTo>
                  <a:pt x="66" y="58"/>
                  <a:pt x="79" y="47"/>
                  <a:pt x="98" y="45"/>
                </a:cubicBezTo>
                <a:cubicBezTo>
                  <a:pt x="100" y="44"/>
                  <a:pt x="104" y="45"/>
                  <a:pt x="106" y="45"/>
                </a:cubicBezTo>
                <a:cubicBezTo>
                  <a:pt x="96" y="41"/>
                  <a:pt x="84" y="43"/>
                  <a:pt x="76" y="46"/>
                </a:cubicBezTo>
                <a:cubicBezTo>
                  <a:pt x="74" y="47"/>
                  <a:pt x="72" y="48"/>
                  <a:pt x="70" y="49"/>
                </a:cubicBezTo>
                <a:cubicBezTo>
                  <a:pt x="67" y="51"/>
                  <a:pt x="63" y="53"/>
                  <a:pt x="60" y="56"/>
                </a:cubicBezTo>
                <a:cubicBezTo>
                  <a:pt x="58" y="58"/>
                  <a:pt x="55" y="61"/>
                  <a:pt x="54" y="64"/>
                </a:cubicBezTo>
                <a:cubicBezTo>
                  <a:pt x="53" y="64"/>
                  <a:pt x="53" y="65"/>
                  <a:pt x="53" y="65"/>
                </a:cubicBezTo>
                <a:cubicBezTo>
                  <a:pt x="53" y="65"/>
                  <a:pt x="53" y="65"/>
                  <a:pt x="53" y="65"/>
                </a:cubicBezTo>
                <a:cubicBezTo>
                  <a:pt x="52" y="66"/>
                  <a:pt x="52" y="68"/>
                  <a:pt x="51" y="69"/>
                </a:cubicBezTo>
                <a:cubicBezTo>
                  <a:pt x="51" y="69"/>
                  <a:pt x="50" y="69"/>
                  <a:pt x="50" y="69"/>
                </a:cubicBezTo>
                <a:cubicBezTo>
                  <a:pt x="50" y="70"/>
                  <a:pt x="50" y="70"/>
                  <a:pt x="50" y="71"/>
                </a:cubicBezTo>
                <a:cubicBezTo>
                  <a:pt x="49" y="72"/>
                  <a:pt x="49" y="73"/>
                  <a:pt x="48" y="74"/>
                </a:cubicBezTo>
                <a:cubicBezTo>
                  <a:pt x="47" y="76"/>
                  <a:pt x="46" y="79"/>
                  <a:pt x="46" y="82"/>
                </a:cubicBezTo>
                <a:cubicBezTo>
                  <a:pt x="46" y="82"/>
                  <a:pt x="45" y="83"/>
                  <a:pt x="45" y="83"/>
                </a:cubicBezTo>
                <a:cubicBezTo>
                  <a:pt x="44" y="86"/>
                  <a:pt x="44" y="90"/>
                  <a:pt x="44" y="92"/>
                </a:cubicBezTo>
                <a:cubicBezTo>
                  <a:pt x="44" y="93"/>
                  <a:pt x="43" y="93"/>
                  <a:pt x="43" y="93"/>
                </a:cubicBezTo>
                <a:cubicBezTo>
                  <a:pt x="44" y="97"/>
                  <a:pt x="43" y="100"/>
                  <a:pt x="44" y="104"/>
                </a:cubicBezTo>
                <a:cubicBezTo>
                  <a:pt x="44" y="105"/>
                  <a:pt x="44" y="105"/>
                  <a:pt x="43" y="106"/>
                </a:cubicBezTo>
                <a:cubicBezTo>
                  <a:pt x="42" y="102"/>
                  <a:pt x="43" y="98"/>
                  <a:pt x="43" y="95"/>
                </a:cubicBezTo>
                <a:cubicBezTo>
                  <a:pt x="43" y="94"/>
                  <a:pt x="43" y="93"/>
                  <a:pt x="43" y="92"/>
                </a:cubicBezTo>
                <a:cubicBezTo>
                  <a:pt x="43" y="91"/>
                  <a:pt x="43" y="90"/>
                  <a:pt x="44" y="89"/>
                </a:cubicBezTo>
                <a:cubicBezTo>
                  <a:pt x="44" y="89"/>
                  <a:pt x="43" y="88"/>
                  <a:pt x="43" y="88"/>
                </a:cubicBezTo>
                <a:cubicBezTo>
                  <a:pt x="43" y="86"/>
                  <a:pt x="44" y="83"/>
                  <a:pt x="45" y="82"/>
                </a:cubicBezTo>
                <a:cubicBezTo>
                  <a:pt x="45" y="80"/>
                  <a:pt x="45" y="79"/>
                  <a:pt x="46" y="78"/>
                </a:cubicBezTo>
                <a:cubicBezTo>
                  <a:pt x="46" y="76"/>
                  <a:pt x="47" y="75"/>
                  <a:pt x="47" y="74"/>
                </a:cubicBezTo>
                <a:cubicBezTo>
                  <a:pt x="48" y="72"/>
                  <a:pt x="49" y="70"/>
                  <a:pt x="50" y="69"/>
                </a:cubicBezTo>
                <a:cubicBezTo>
                  <a:pt x="50" y="67"/>
                  <a:pt x="53" y="66"/>
                  <a:pt x="53" y="64"/>
                </a:cubicBezTo>
                <a:cubicBezTo>
                  <a:pt x="52" y="64"/>
                  <a:pt x="51" y="65"/>
                  <a:pt x="51" y="66"/>
                </a:cubicBezTo>
                <a:cubicBezTo>
                  <a:pt x="50" y="66"/>
                  <a:pt x="50" y="67"/>
                  <a:pt x="50" y="68"/>
                </a:cubicBezTo>
                <a:cubicBezTo>
                  <a:pt x="49" y="68"/>
                  <a:pt x="49" y="68"/>
                  <a:pt x="49" y="69"/>
                </a:cubicBezTo>
                <a:cubicBezTo>
                  <a:pt x="47" y="70"/>
                  <a:pt x="46" y="73"/>
                  <a:pt x="45" y="75"/>
                </a:cubicBezTo>
                <a:cubicBezTo>
                  <a:pt x="45" y="76"/>
                  <a:pt x="44" y="77"/>
                  <a:pt x="44" y="77"/>
                </a:cubicBezTo>
                <a:cubicBezTo>
                  <a:pt x="44" y="78"/>
                  <a:pt x="44" y="78"/>
                  <a:pt x="44" y="78"/>
                </a:cubicBezTo>
                <a:cubicBezTo>
                  <a:pt x="43" y="79"/>
                  <a:pt x="43" y="80"/>
                  <a:pt x="42" y="81"/>
                </a:cubicBezTo>
                <a:cubicBezTo>
                  <a:pt x="42" y="83"/>
                  <a:pt x="41" y="87"/>
                  <a:pt x="41" y="90"/>
                </a:cubicBezTo>
                <a:cubicBezTo>
                  <a:pt x="40" y="93"/>
                  <a:pt x="40" y="98"/>
                  <a:pt x="40" y="101"/>
                </a:cubicBezTo>
                <a:cubicBezTo>
                  <a:pt x="41" y="102"/>
                  <a:pt x="41" y="104"/>
                  <a:pt x="40" y="105"/>
                </a:cubicBezTo>
                <a:cubicBezTo>
                  <a:pt x="41" y="108"/>
                  <a:pt x="42" y="110"/>
                  <a:pt x="42" y="113"/>
                </a:cubicBezTo>
                <a:cubicBezTo>
                  <a:pt x="43" y="113"/>
                  <a:pt x="43" y="113"/>
                  <a:pt x="43" y="113"/>
                </a:cubicBezTo>
                <a:cubicBezTo>
                  <a:pt x="43" y="116"/>
                  <a:pt x="45" y="117"/>
                  <a:pt x="45" y="119"/>
                </a:cubicBezTo>
                <a:cubicBezTo>
                  <a:pt x="47" y="120"/>
                  <a:pt x="46" y="122"/>
                  <a:pt x="48" y="123"/>
                </a:cubicBezTo>
                <a:cubicBezTo>
                  <a:pt x="48" y="122"/>
                  <a:pt x="47" y="121"/>
                  <a:pt x="48" y="121"/>
                </a:cubicBezTo>
                <a:cubicBezTo>
                  <a:pt x="49" y="123"/>
                  <a:pt x="50" y="125"/>
                  <a:pt x="51" y="127"/>
                </a:cubicBezTo>
                <a:cubicBezTo>
                  <a:pt x="53" y="128"/>
                  <a:pt x="54" y="130"/>
                  <a:pt x="55" y="131"/>
                </a:cubicBezTo>
                <a:cubicBezTo>
                  <a:pt x="55" y="131"/>
                  <a:pt x="55" y="130"/>
                  <a:pt x="55" y="131"/>
                </a:cubicBezTo>
                <a:cubicBezTo>
                  <a:pt x="55" y="131"/>
                  <a:pt x="55" y="131"/>
                  <a:pt x="55" y="132"/>
                </a:cubicBezTo>
                <a:close/>
                <a:moveTo>
                  <a:pt x="45" y="59"/>
                </a:moveTo>
                <a:cubicBezTo>
                  <a:pt x="48" y="55"/>
                  <a:pt x="53" y="52"/>
                  <a:pt x="55" y="48"/>
                </a:cubicBezTo>
                <a:cubicBezTo>
                  <a:pt x="50" y="52"/>
                  <a:pt x="45" y="57"/>
                  <a:pt x="42" y="62"/>
                </a:cubicBezTo>
                <a:cubicBezTo>
                  <a:pt x="43" y="61"/>
                  <a:pt x="44" y="60"/>
                  <a:pt x="45" y="59"/>
                </a:cubicBezTo>
                <a:close/>
                <a:moveTo>
                  <a:pt x="43" y="47"/>
                </a:moveTo>
                <a:cubicBezTo>
                  <a:pt x="42" y="47"/>
                  <a:pt x="42" y="47"/>
                  <a:pt x="42" y="47"/>
                </a:cubicBezTo>
                <a:cubicBezTo>
                  <a:pt x="43" y="47"/>
                  <a:pt x="43" y="47"/>
                  <a:pt x="43" y="47"/>
                </a:cubicBezTo>
                <a:close/>
                <a:moveTo>
                  <a:pt x="46" y="66"/>
                </a:moveTo>
                <a:cubicBezTo>
                  <a:pt x="47" y="65"/>
                  <a:pt x="49" y="64"/>
                  <a:pt x="50" y="61"/>
                </a:cubicBezTo>
                <a:cubicBezTo>
                  <a:pt x="53" y="58"/>
                  <a:pt x="55" y="53"/>
                  <a:pt x="58" y="50"/>
                </a:cubicBezTo>
                <a:cubicBezTo>
                  <a:pt x="58" y="50"/>
                  <a:pt x="58" y="50"/>
                  <a:pt x="59" y="50"/>
                </a:cubicBezTo>
                <a:cubicBezTo>
                  <a:pt x="59" y="49"/>
                  <a:pt x="60" y="48"/>
                  <a:pt x="60" y="47"/>
                </a:cubicBezTo>
                <a:cubicBezTo>
                  <a:pt x="57" y="50"/>
                  <a:pt x="53" y="51"/>
                  <a:pt x="52" y="54"/>
                </a:cubicBezTo>
                <a:cubicBezTo>
                  <a:pt x="51" y="55"/>
                  <a:pt x="51" y="55"/>
                  <a:pt x="51" y="55"/>
                </a:cubicBezTo>
                <a:cubicBezTo>
                  <a:pt x="48" y="60"/>
                  <a:pt x="45" y="65"/>
                  <a:pt x="43" y="70"/>
                </a:cubicBezTo>
                <a:cubicBezTo>
                  <a:pt x="43" y="70"/>
                  <a:pt x="43" y="71"/>
                  <a:pt x="43" y="71"/>
                </a:cubicBezTo>
                <a:cubicBezTo>
                  <a:pt x="44" y="69"/>
                  <a:pt x="45" y="68"/>
                  <a:pt x="46" y="66"/>
                </a:cubicBezTo>
                <a:close/>
                <a:moveTo>
                  <a:pt x="61" y="33"/>
                </a:moveTo>
                <a:cubicBezTo>
                  <a:pt x="54" y="36"/>
                  <a:pt x="48" y="41"/>
                  <a:pt x="43" y="46"/>
                </a:cubicBezTo>
                <a:cubicBezTo>
                  <a:pt x="49" y="41"/>
                  <a:pt x="55" y="37"/>
                  <a:pt x="61" y="33"/>
                </a:cubicBezTo>
                <a:close/>
                <a:moveTo>
                  <a:pt x="62" y="53"/>
                </a:moveTo>
                <a:cubicBezTo>
                  <a:pt x="55" y="57"/>
                  <a:pt x="49" y="62"/>
                  <a:pt x="47" y="70"/>
                </a:cubicBezTo>
                <a:cubicBezTo>
                  <a:pt x="51" y="64"/>
                  <a:pt x="57" y="59"/>
                  <a:pt x="62" y="53"/>
                </a:cubicBezTo>
                <a:close/>
                <a:moveTo>
                  <a:pt x="51" y="51"/>
                </a:moveTo>
                <a:cubicBezTo>
                  <a:pt x="54" y="47"/>
                  <a:pt x="59" y="44"/>
                  <a:pt x="62" y="39"/>
                </a:cubicBezTo>
                <a:cubicBezTo>
                  <a:pt x="65" y="37"/>
                  <a:pt x="66" y="34"/>
                  <a:pt x="69" y="32"/>
                </a:cubicBezTo>
                <a:cubicBezTo>
                  <a:pt x="67" y="36"/>
                  <a:pt x="64" y="38"/>
                  <a:pt x="61" y="41"/>
                </a:cubicBezTo>
                <a:cubicBezTo>
                  <a:pt x="70" y="36"/>
                  <a:pt x="77" y="30"/>
                  <a:pt x="86" y="25"/>
                </a:cubicBezTo>
                <a:cubicBezTo>
                  <a:pt x="85" y="25"/>
                  <a:pt x="84" y="26"/>
                  <a:pt x="83" y="25"/>
                </a:cubicBezTo>
                <a:cubicBezTo>
                  <a:pt x="81" y="26"/>
                  <a:pt x="78" y="26"/>
                  <a:pt x="76" y="27"/>
                </a:cubicBezTo>
                <a:cubicBezTo>
                  <a:pt x="75" y="28"/>
                  <a:pt x="73" y="28"/>
                  <a:pt x="72" y="29"/>
                </a:cubicBezTo>
                <a:cubicBezTo>
                  <a:pt x="72" y="30"/>
                  <a:pt x="71" y="32"/>
                  <a:pt x="70" y="32"/>
                </a:cubicBezTo>
                <a:cubicBezTo>
                  <a:pt x="70" y="31"/>
                  <a:pt x="71" y="31"/>
                  <a:pt x="71" y="30"/>
                </a:cubicBezTo>
                <a:cubicBezTo>
                  <a:pt x="70" y="30"/>
                  <a:pt x="70" y="31"/>
                  <a:pt x="69" y="31"/>
                </a:cubicBezTo>
                <a:cubicBezTo>
                  <a:pt x="67" y="33"/>
                  <a:pt x="66" y="34"/>
                  <a:pt x="63" y="36"/>
                </a:cubicBezTo>
                <a:cubicBezTo>
                  <a:pt x="62" y="37"/>
                  <a:pt x="61" y="39"/>
                  <a:pt x="59" y="40"/>
                </a:cubicBezTo>
                <a:cubicBezTo>
                  <a:pt x="58" y="41"/>
                  <a:pt x="58" y="41"/>
                  <a:pt x="58" y="42"/>
                </a:cubicBezTo>
                <a:cubicBezTo>
                  <a:pt x="58" y="42"/>
                  <a:pt x="57" y="42"/>
                  <a:pt x="57" y="42"/>
                </a:cubicBezTo>
                <a:cubicBezTo>
                  <a:pt x="54" y="46"/>
                  <a:pt x="51" y="49"/>
                  <a:pt x="48" y="53"/>
                </a:cubicBezTo>
                <a:cubicBezTo>
                  <a:pt x="49" y="52"/>
                  <a:pt x="50" y="51"/>
                  <a:pt x="51" y="51"/>
                </a:cubicBezTo>
                <a:close/>
                <a:moveTo>
                  <a:pt x="80" y="43"/>
                </a:moveTo>
                <a:cubicBezTo>
                  <a:pt x="82" y="43"/>
                  <a:pt x="84" y="42"/>
                  <a:pt x="86" y="42"/>
                </a:cubicBezTo>
                <a:cubicBezTo>
                  <a:pt x="92" y="41"/>
                  <a:pt x="100" y="40"/>
                  <a:pt x="107" y="42"/>
                </a:cubicBezTo>
                <a:cubicBezTo>
                  <a:pt x="107" y="42"/>
                  <a:pt x="108" y="42"/>
                  <a:pt x="108" y="42"/>
                </a:cubicBezTo>
                <a:cubicBezTo>
                  <a:pt x="109" y="42"/>
                  <a:pt x="110" y="42"/>
                  <a:pt x="111" y="42"/>
                </a:cubicBezTo>
                <a:cubicBezTo>
                  <a:pt x="112" y="43"/>
                  <a:pt x="113" y="43"/>
                  <a:pt x="114" y="43"/>
                </a:cubicBezTo>
                <a:cubicBezTo>
                  <a:pt x="107" y="39"/>
                  <a:pt x="96" y="36"/>
                  <a:pt x="85" y="38"/>
                </a:cubicBezTo>
                <a:cubicBezTo>
                  <a:pt x="78" y="39"/>
                  <a:pt x="71" y="41"/>
                  <a:pt x="65" y="44"/>
                </a:cubicBezTo>
                <a:cubicBezTo>
                  <a:pt x="63" y="46"/>
                  <a:pt x="62" y="46"/>
                  <a:pt x="60" y="49"/>
                </a:cubicBezTo>
                <a:cubicBezTo>
                  <a:pt x="60" y="50"/>
                  <a:pt x="59" y="50"/>
                  <a:pt x="58" y="51"/>
                </a:cubicBezTo>
                <a:cubicBezTo>
                  <a:pt x="57" y="52"/>
                  <a:pt x="57" y="53"/>
                  <a:pt x="57" y="54"/>
                </a:cubicBezTo>
                <a:cubicBezTo>
                  <a:pt x="56" y="54"/>
                  <a:pt x="55" y="55"/>
                  <a:pt x="55" y="56"/>
                </a:cubicBezTo>
                <a:cubicBezTo>
                  <a:pt x="54" y="57"/>
                  <a:pt x="53" y="58"/>
                  <a:pt x="52" y="59"/>
                </a:cubicBezTo>
                <a:cubicBezTo>
                  <a:pt x="60" y="53"/>
                  <a:pt x="70" y="47"/>
                  <a:pt x="80" y="43"/>
                </a:cubicBezTo>
                <a:close/>
                <a:moveTo>
                  <a:pt x="54" y="44"/>
                </a:moveTo>
                <a:cubicBezTo>
                  <a:pt x="54" y="44"/>
                  <a:pt x="54" y="44"/>
                  <a:pt x="54" y="44"/>
                </a:cubicBezTo>
                <a:cubicBezTo>
                  <a:pt x="54" y="44"/>
                  <a:pt x="55" y="44"/>
                  <a:pt x="54" y="44"/>
                </a:cubicBezTo>
                <a:close/>
                <a:moveTo>
                  <a:pt x="55" y="89"/>
                </a:moveTo>
                <a:cubicBezTo>
                  <a:pt x="54" y="95"/>
                  <a:pt x="54" y="102"/>
                  <a:pt x="56" y="106"/>
                </a:cubicBezTo>
                <a:cubicBezTo>
                  <a:pt x="57" y="104"/>
                  <a:pt x="56" y="101"/>
                  <a:pt x="56" y="99"/>
                </a:cubicBezTo>
                <a:cubicBezTo>
                  <a:pt x="55" y="93"/>
                  <a:pt x="56" y="87"/>
                  <a:pt x="57" y="81"/>
                </a:cubicBezTo>
                <a:cubicBezTo>
                  <a:pt x="56" y="83"/>
                  <a:pt x="55" y="86"/>
                  <a:pt x="55" y="89"/>
                </a:cubicBezTo>
                <a:close/>
                <a:moveTo>
                  <a:pt x="56" y="49"/>
                </a:moveTo>
                <a:cubicBezTo>
                  <a:pt x="62" y="46"/>
                  <a:pt x="66" y="41"/>
                  <a:pt x="70" y="37"/>
                </a:cubicBezTo>
                <a:cubicBezTo>
                  <a:pt x="69" y="37"/>
                  <a:pt x="67" y="38"/>
                  <a:pt x="67" y="39"/>
                </a:cubicBezTo>
                <a:cubicBezTo>
                  <a:pt x="64" y="40"/>
                  <a:pt x="62" y="43"/>
                  <a:pt x="59" y="44"/>
                </a:cubicBezTo>
                <a:cubicBezTo>
                  <a:pt x="58" y="45"/>
                  <a:pt x="57" y="47"/>
                  <a:pt x="56" y="48"/>
                </a:cubicBezTo>
                <a:cubicBezTo>
                  <a:pt x="56" y="49"/>
                  <a:pt x="55" y="50"/>
                  <a:pt x="55" y="50"/>
                </a:cubicBezTo>
                <a:cubicBezTo>
                  <a:pt x="56" y="50"/>
                  <a:pt x="56" y="49"/>
                  <a:pt x="56" y="49"/>
                </a:cubicBezTo>
                <a:close/>
                <a:moveTo>
                  <a:pt x="56" y="42"/>
                </a:moveTo>
                <a:cubicBezTo>
                  <a:pt x="56" y="42"/>
                  <a:pt x="55" y="42"/>
                  <a:pt x="55" y="43"/>
                </a:cubicBezTo>
                <a:cubicBezTo>
                  <a:pt x="56" y="43"/>
                  <a:pt x="56" y="42"/>
                  <a:pt x="56" y="42"/>
                </a:cubicBezTo>
                <a:close/>
                <a:moveTo>
                  <a:pt x="56" y="93"/>
                </a:moveTo>
                <a:cubicBezTo>
                  <a:pt x="56" y="94"/>
                  <a:pt x="56" y="95"/>
                  <a:pt x="56" y="96"/>
                </a:cubicBezTo>
                <a:cubicBezTo>
                  <a:pt x="57" y="98"/>
                  <a:pt x="56" y="100"/>
                  <a:pt x="57" y="101"/>
                </a:cubicBezTo>
                <a:cubicBezTo>
                  <a:pt x="58" y="98"/>
                  <a:pt x="60" y="95"/>
                  <a:pt x="60" y="92"/>
                </a:cubicBezTo>
                <a:cubicBezTo>
                  <a:pt x="61" y="89"/>
                  <a:pt x="61" y="86"/>
                  <a:pt x="61" y="84"/>
                </a:cubicBezTo>
                <a:cubicBezTo>
                  <a:pt x="62" y="82"/>
                  <a:pt x="63" y="80"/>
                  <a:pt x="63" y="78"/>
                </a:cubicBezTo>
                <a:cubicBezTo>
                  <a:pt x="63" y="78"/>
                  <a:pt x="64" y="77"/>
                  <a:pt x="64" y="77"/>
                </a:cubicBezTo>
                <a:cubicBezTo>
                  <a:pt x="66" y="74"/>
                  <a:pt x="67" y="71"/>
                  <a:pt x="69" y="69"/>
                </a:cubicBezTo>
                <a:cubicBezTo>
                  <a:pt x="72" y="67"/>
                  <a:pt x="77" y="65"/>
                  <a:pt x="81" y="64"/>
                </a:cubicBezTo>
                <a:cubicBezTo>
                  <a:pt x="84" y="62"/>
                  <a:pt x="87" y="60"/>
                  <a:pt x="90" y="58"/>
                </a:cubicBezTo>
                <a:cubicBezTo>
                  <a:pt x="79" y="58"/>
                  <a:pt x="72" y="62"/>
                  <a:pt x="66" y="67"/>
                </a:cubicBezTo>
                <a:cubicBezTo>
                  <a:pt x="64" y="70"/>
                  <a:pt x="60" y="72"/>
                  <a:pt x="60" y="77"/>
                </a:cubicBezTo>
                <a:cubicBezTo>
                  <a:pt x="59" y="78"/>
                  <a:pt x="58" y="81"/>
                  <a:pt x="58" y="82"/>
                </a:cubicBezTo>
                <a:cubicBezTo>
                  <a:pt x="57" y="85"/>
                  <a:pt x="57" y="88"/>
                  <a:pt x="56" y="91"/>
                </a:cubicBezTo>
                <a:cubicBezTo>
                  <a:pt x="56" y="91"/>
                  <a:pt x="57" y="92"/>
                  <a:pt x="57" y="92"/>
                </a:cubicBezTo>
                <a:cubicBezTo>
                  <a:pt x="56" y="93"/>
                  <a:pt x="56" y="92"/>
                  <a:pt x="56" y="93"/>
                </a:cubicBezTo>
                <a:cubicBezTo>
                  <a:pt x="56" y="93"/>
                  <a:pt x="56" y="93"/>
                  <a:pt x="56" y="93"/>
                </a:cubicBezTo>
                <a:close/>
                <a:moveTo>
                  <a:pt x="57" y="105"/>
                </a:moveTo>
                <a:cubicBezTo>
                  <a:pt x="57" y="105"/>
                  <a:pt x="58" y="105"/>
                  <a:pt x="58" y="106"/>
                </a:cubicBezTo>
                <a:cubicBezTo>
                  <a:pt x="58" y="106"/>
                  <a:pt x="58" y="106"/>
                  <a:pt x="58" y="107"/>
                </a:cubicBezTo>
                <a:cubicBezTo>
                  <a:pt x="58" y="108"/>
                  <a:pt x="59" y="109"/>
                  <a:pt x="59" y="110"/>
                </a:cubicBezTo>
                <a:cubicBezTo>
                  <a:pt x="60" y="112"/>
                  <a:pt x="60" y="114"/>
                  <a:pt x="61" y="115"/>
                </a:cubicBezTo>
                <a:cubicBezTo>
                  <a:pt x="62" y="118"/>
                  <a:pt x="64" y="121"/>
                  <a:pt x="67" y="122"/>
                </a:cubicBezTo>
                <a:cubicBezTo>
                  <a:pt x="67" y="123"/>
                  <a:pt x="68" y="124"/>
                  <a:pt x="69" y="125"/>
                </a:cubicBezTo>
                <a:cubicBezTo>
                  <a:pt x="69" y="125"/>
                  <a:pt x="69" y="125"/>
                  <a:pt x="69" y="125"/>
                </a:cubicBezTo>
                <a:cubicBezTo>
                  <a:pt x="73" y="127"/>
                  <a:pt x="75" y="130"/>
                  <a:pt x="79" y="131"/>
                </a:cubicBezTo>
                <a:cubicBezTo>
                  <a:pt x="80" y="133"/>
                  <a:pt x="82" y="133"/>
                  <a:pt x="83" y="133"/>
                </a:cubicBezTo>
                <a:cubicBezTo>
                  <a:pt x="85" y="134"/>
                  <a:pt x="88" y="135"/>
                  <a:pt x="90" y="136"/>
                </a:cubicBezTo>
                <a:cubicBezTo>
                  <a:pt x="94" y="137"/>
                  <a:pt x="97" y="138"/>
                  <a:pt x="101" y="138"/>
                </a:cubicBezTo>
                <a:cubicBezTo>
                  <a:pt x="103" y="138"/>
                  <a:pt x="105" y="138"/>
                  <a:pt x="106" y="137"/>
                </a:cubicBezTo>
                <a:cubicBezTo>
                  <a:pt x="108" y="137"/>
                  <a:pt x="110" y="134"/>
                  <a:pt x="111" y="133"/>
                </a:cubicBezTo>
                <a:cubicBezTo>
                  <a:pt x="113" y="132"/>
                  <a:pt x="115" y="131"/>
                  <a:pt x="116" y="129"/>
                </a:cubicBezTo>
                <a:cubicBezTo>
                  <a:pt x="118" y="127"/>
                  <a:pt x="119" y="125"/>
                  <a:pt x="120" y="123"/>
                </a:cubicBezTo>
                <a:cubicBezTo>
                  <a:pt x="121" y="122"/>
                  <a:pt x="122" y="121"/>
                  <a:pt x="122" y="120"/>
                </a:cubicBezTo>
                <a:cubicBezTo>
                  <a:pt x="119" y="124"/>
                  <a:pt x="115" y="127"/>
                  <a:pt x="110" y="128"/>
                </a:cubicBezTo>
                <a:cubicBezTo>
                  <a:pt x="107" y="129"/>
                  <a:pt x="104" y="129"/>
                  <a:pt x="101" y="129"/>
                </a:cubicBezTo>
                <a:cubicBezTo>
                  <a:pt x="99" y="129"/>
                  <a:pt x="98" y="129"/>
                  <a:pt x="97" y="129"/>
                </a:cubicBezTo>
                <a:cubicBezTo>
                  <a:pt x="93" y="129"/>
                  <a:pt x="88" y="128"/>
                  <a:pt x="85" y="127"/>
                </a:cubicBezTo>
                <a:cubicBezTo>
                  <a:pt x="84" y="127"/>
                  <a:pt x="84" y="127"/>
                  <a:pt x="84" y="127"/>
                </a:cubicBezTo>
                <a:cubicBezTo>
                  <a:pt x="83" y="126"/>
                  <a:pt x="82" y="126"/>
                  <a:pt x="81" y="126"/>
                </a:cubicBezTo>
                <a:cubicBezTo>
                  <a:pt x="81" y="125"/>
                  <a:pt x="81" y="125"/>
                  <a:pt x="81" y="125"/>
                </a:cubicBezTo>
                <a:cubicBezTo>
                  <a:pt x="81" y="125"/>
                  <a:pt x="80" y="125"/>
                  <a:pt x="80" y="125"/>
                </a:cubicBezTo>
                <a:cubicBezTo>
                  <a:pt x="80" y="125"/>
                  <a:pt x="80" y="125"/>
                  <a:pt x="80" y="125"/>
                </a:cubicBezTo>
                <a:cubicBezTo>
                  <a:pt x="79" y="124"/>
                  <a:pt x="78" y="124"/>
                  <a:pt x="78" y="123"/>
                </a:cubicBezTo>
                <a:cubicBezTo>
                  <a:pt x="77" y="123"/>
                  <a:pt x="77" y="123"/>
                  <a:pt x="77" y="123"/>
                </a:cubicBezTo>
                <a:cubicBezTo>
                  <a:pt x="77" y="122"/>
                  <a:pt x="77" y="123"/>
                  <a:pt x="77" y="123"/>
                </a:cubicBezTo>
                <a:cubicBezTo>
                  <a:pt x="76" y="122"/>
                  <a:pt x="76" y="121"/>
                  <a:pt x="75" y="122"/>
                </a:cubicBezTo>
                <a:cubicBezTo>
                  <a:pt x="75" y="120"/>
                  <a:pt x="73" y="121"/>
                  <a:pt x="73" y="119"/>
                </a:cubicBezTo>
                <a:cubicBezTo>
                  <a:pt x="71" y="118"/>
                  <a:pt x="70" y="116"/>
                  <a:pt x="68" y="115"/>
                </a:cubicBezTo>
                <a:cubicBezTo>
                  <a:pt x="68" y="114"/>
                  <a:pt x="68" y="114"/>
                  <a:pt x="68" y="114"/>
                </a:cubicBezTo>
                <a:cubicBezTo>
                  <a:pt x="66" y="112"/>
                  <a:pt x="65" y="109"/>
                  <a:pt x="63" y="107"/>
                </a:cubicBezTo>
                <a:cubicBezTo>
                  <a:pt x="63" y="106"/>
                  <a:pt x="63" y="106"/>
                  <a:pt x="63" y="106"/>
                </a:cubicBezTo>
                <a:cubicBezTo>
                  <a:pt x="62" y="106"/>
                  <a:pt x="62" y="104"/>
                  <a:pt x="63" y="104"/>
                </a:cubicBezTo>
                <a:cubicBezTo>
                  <a:pt x="61" y="104"/>
                  <a:pt x="62" y="102"/>
                  <a:pt x="62" y="101"/>
                </a:cubicBezTo>
                <a:cubicBezTo>
                  <a:pt x="62" y="101"/>
                  <a:pt x="61" y="101"/>
                  <a:pt x="61" y="101"/>
                </a:cubicBezTo>
                <a:cubicBezTo>
                  <a:pt x="61" y="99"/>
                  <a:pt x="61" y="97"/>
                  <a:pt x="60" y="96"/>
                </a:cubicBezTo>
                <a:cubicBezTo>
                  <a:pt x="59" y="98"/>
                  <a:pt x="58" y="101"/>
                  <a:pt x="57" y="105"/>
                </a:cubicBezTo>
                <a:close/>
                <a:moveTo>
                  <a:pt x="58" y="111"/>
                </a:moveTo>
                <a:cubicBezTo>
                  <a:pt x="59" y="113"/>
                  <a:pt x="59" y="115"/>
                  <a:pt x="60" y="115"/>
                </a:cubicBezTo>
                <a:cubicBezTo>
                  <a:pt x="60" y="115"/>
                  <a:pt x="60" y="115"/>
                  <a:pt x="60" y="115"/>
                </a:cubicBezTo>
                <a:cubicBezTo>
                  <a:pt x="59" y="112"/>
                  <a:pt x="58" y="111"/>
                  <a:pt x="58" y="109"/>
                </a:cubicBezTo>
                <a:cubicBezTo>
                  <a:pt x="57" y="108"/>
                  <a:pt x="57" y="106"/>
                  <a:pt x="57" y="106"/>
                </a:cubicBezTo>
                <a:cubicBezTo>
                  <a:pt x="56" y="108"/>
                  <a:pt x="57" y="110"/>
                  <a:pt x="58" y="111"/>
                </a:cubicBezTo>
                <a:close/>
                <a:moveTo>
                  <a:pt x="78" y="162"/>
                </a:moveTo>
                <a:cubicBezTo>
                  <a:pt x="81" y="162"/>
                  <a:pt x="84" y="163"/>
                  <a:pt x="87" y="163"/>
                </a:cubicBezTo>
                <a:cubicBezTo>
                  <a:pt x="84" y="162"/>
                  <a:pt x="81" y="162"/>
                  <a:pt x="79" y="161"/>
                </a:cubicBezTo>
                <a:cubicBezTo>
                  <a:pt x="78" y="161"/>
                  <a:pt x="77" y="161"/>
                  <a:pt x="77" y="161"/>
                </a:cubicBezTo>
                <a:cubicBezTo>
                  <a:pt x="76" y="161"/>
                  <a:pt x="76" y="160"/>
                  <a:pt x="76" y="160"/>
                </a:cubicBezTo>
                <a:cubicBezTo>
                  <a:pt x="74" y="160"/>
                  <a:pt x="71" y="160"/>
                  <a:pt x="69" y="159"/>
                </a:cubicBezTo>
                <a:cubicBezTo>
                  <a:pt x="69" y="159"/>
                  <a:pt x="69" y="158"/>
                  <a:pt x="68" y="158"/>
                </a:cubicBezTo>
                <a:cubicBezTo>
                  <a:pt x="68" y="158"/>
                  <a:pt x="68" y="158"/>
                  <a:pt x="68" y="158"/>
                </a:cubicBezTo>
                <a:cubicBezTo>
                  <a:pt x="67" y="158"/>
                  <a:pt x="65" y="157"/>
                  <a:pt x="65" y="157"/>
                </a:cubicBezTo>
                <a:cubicBezTo>
                  <a:pt x="63" y="157"/>
                  <a:pt x="60" y="155"/>
                  <a:pt x="57" y="154"/>
                </a:cubicBezTo>
                <a:cubicBezTo>
                  <a:pt x="62" y="159"/>
                  <a:pt x="71" y="161"/>
                  <a:pt x="78" y="162"/>
                </a:cubicBezTo>
                <a:close/>
                <a:moveTo>
                  <a:pt x="58" y="40"/>
                </a:moveTo>
                <a:cubicBezTo>
                  <a:pt x="58" y="40"/>
                  <a:pt x="57" y="40"/>
                  <a:pt x="57" y="41"/>
                </a:cubicBezTo>
                <a:cubicBezTo>
                  <a:pt x="58" y="41"/>
                  <a:pt x="58" y="40"/>
                  <a:pt x="58" y="40"/>
                </a:cubicBezTo>
                <a:close/>
                <a:moveTo>
                  <a:pt x="59" y="39"/>
                </a:moveTo>
                <a:cubicBezTo>
                  <a:pt x="59" y="39"/>
                  <a:pt x="58" y="39"/>
                  <a:pt x="58" y="40"/>
                </a:cubicBezTo>
                <a:cubicBezTo>
                  <a:pt x="59" y="40"/>
                  <a:pt x="59" y="39"/>
                  <a:pt x="59" y="39"/>
                </a:cubicBezTo>
                <a:close/>
                <a:moveTo>
                  <a:pt x="70" y="29"/>
                </a:moveTo>
                <a:cubicBezTo>
                  <a:pt x="67" y="31"/>
                  <a:pt x="65" y="33"/>
                  <a:pt x="63" y="35"/>
                </a:cubicBezTo>
                <a:cubicBezTo>
                  <a:pt x="61" y="36"/>
                  <a:pt x="60" y="37"/>
                  <a:pt x="59" y="39"/>
                </a:cubicBezTo>
                <a:cubicBezTo>
                  <a:pt x="63" y="36"/>
                  <a:pt x="67" y="33"/>
                  <a:pt x="70" y="29"/>
                </a:cubicBezTo>
                <a:close/>
                <a:moveTo>
                  <a:pt x="60" y="33"/>
                </a:moveTo>
                <a:cubicBezTo>
                  <a:pt x="64" y="30"/>
                  <a:pt x="71" y="29"/>
                  <a:pt x="74" y="25"/>
                </a:cubicBezTo>
                <a:cubicBezTo>
                  <a:pt x="71" y="26"/>
                  <a:pt x="69" y="27"/>
                  <a:pt x="67" y="28"/>
                </a:cubicBezTo>
                <a:cubicBezTo>
                  <a:pt x="66" y="28"/>
                  <a:pt x="66" y="29"/>
                  <a:pt x="65" y="28"/>
                </a:cubicBezTo>
                <a:cubicBezTo>
                  <a:pt x="66" y="29"/>
                  <a:pt x="65" y="29"/>
                  <a:pt x="64" y="29"/>
                </a:cubicBezTo>
                <a:cubicBezTo>
                  <a:pt x="63" y="31"/>
                  <a:pt x="61" y="31"/>
                  <a:pt x="59" y="33"/>
                </a:cubicBezTo>
                <a:cubicBezTo>
                  <a:pt x="60" y="33"/>
                  <a:pt x="60" y="32"/>
                  <a:pt x="60" y="33"/>
                </a:cubicBezTo>
                <a:close/>
                <a:moveTo>
                  <a:pt x="67" y="149"/>
                </a:moveTo>
                <a:cubicBezTo>
                  <a:pt x="68" y="149"/>
                  <a:pt x="68" y="149"/>
                  <a:pt x="68" y="149"/>
                </a:cubicBezTo>
                <a:cubicBezTo>
                  <a:pt x="69" y="150"/>
                  <a:pt x="70" y="150"/>
                  <a:pt x="70" y="150"/>
                </a:cubicBezTo>
                <a:cubicBezTo>
                  <a:pt x="72" y="151"/>
                  <a:pt x="74" y="153"/>
                  <a:pt x="76" y="153"/>
                </a:cubicBezTo>
                <a:cubicBezTo>
                  <a:pt x="79" y="154"/>
                  <a:pt x="82" y="155"/>
                  <a:pt x="85" y="156"/>
                </a:cubicBezTo>
                <a:cubicBezTo>
                  <a:pt x="89" y="157"/>
                  <a:pt x="93" y="157"/>
                  <a:pt x="97" y="157"/>
                </a:cubicBezTo>
                <a:cubicBezTo>
                  <a:pt x="101" y="158"/>
                  <a:pt x="106" y="157"/>
                  <a:pt x="109" y="154"/>
                </a:cubicBezTo>
                <a:cubicBezTo>
                  <a:pt x="107" y="155"/>
                  <a:pt x="105" y="154"/>
                  <a:pt x="103" y="154"/>
                </a:cubicBezTo>
                <a:cubicBezTo>
                  <a:pt x="101" y="154"/>
                  <a:pt x="100" y="155"/>
                  <a:pt x="98" y="155"/>
                </a:cubicBezTo>
                <a:cubicBezTo>
                  <a:pt x="97" y="155"/>
                  <a:pt x="95" y="155"/>
                  <a:pt x="94" y="155"/>
                </a:cubicBezTo>
                <a:cubicBezTo>
                  <a:pt x="92" y="155"/>
                  <a:pt x="89" y="155"/>
                  <a:pt x="87" y="154"/>
                </a:cubicBezTo>
                <a:cubicBezTo>
                  <a:pt x="90" y="154"/>
                  <a:pt x="93" y="155"/>
                  <a:pt x="96" y="154"/>
                </a:cubicBezTo>
                <a:cubicBezTo>
                  <a:pt x="92" y="154"/>
                  <a:pt x="90" y="153"/>
                  <a:pt x="86" y="153"/>
                </a:cubicBezTo>
                <a:cubicBezTo>
                  <a:pt x="86" y="153"/>
                  <a:pt x="88" y="153"/>
                  <a:pt x="87" y="154"/>
                </a:cubicBezTo>
                <a:cubicBezTo>
                  <a:pt x="78" y="151"/>
                  <a:pt x="68" y="148"/>
                  <a:pt x="61" y="144"/>
                </a:cubicBezTo>
                <a:cubicBezTo>
                  <a:pt x="63" y="146"/>
                  <a:pt x="65" y="147"/>
                  <a:pt x="67" y="149"/>
                </a:cubicBezTo>
                <a:close/>
                <a:moveTo>
                  <a:pt x="85" y="153"/>
                </a:moveTo>
                <a:cubicBezTo>
                  <a:pt x="85" y="153"/>
                  <a:pt x="85" y="152"/>
                  <a:pt x="84" y="152"/>
                </a:cubicBezTo>
                <a:cubicBezTo>
                  <a:pt x="84" y="153"/>
                  <a:pt x="84" y="153"/>
                  <a:pt x="85" y="153"/>
                </a:cubicBezTo>
                <a:cubicBezTo>
                  <a:pt x="85" y="153"/>
                  <a:pt x="85" y="153"/>
                  <a:pt x="85" y="153"/>
                </a:cubicBezTo>
                <a:close/>
                <a:moveTo>
                  <a:pt x="82" y="105"/>
                </a:moveTo>
                <a:cubicBezTo>
                  <a:pt x="81" y="104"/>
                  <a:pt x="81" y="103"/>
                  <a:pt x="80" y="102"/>
                </a:cubicBezTo>
                <a:cubicBezTo>
                  <a:pt x="79" y="100"/>
                  <a:pt x="79" y="96"/>
                  <a:pt x="79" y="93"/>
                </a:cubicBezTo>
                <a:cubicBezTo>
                  <a:pt x="79" y="93"/>
                  <a:pt x="79" y="93"/>
                  <a:pt x="79" y="92"/>
                </a:cubicBezTo>
                <a:cubicBezTo>
                  <a:pt x="79" y="92"/>
                  <a:pt x="79" y="92"/>
                  <a:pt x="79" y="92"/>
                </a:cubicBezTo>
                <a:cubicBezTo>
                  <a:pt x="79" y="92"/>
                  <a:pt x="79" y="92"/>
                  <a:pt x="79" y="91"/>
                </a:cubicBezTo>
                <a:cubicBezTo>
                  <a:pt x="80" y="87"/>
                  <a:pt x="82" y="83"/>
                  <a:pt x="85" y="80"/>
                </a:cubicBezTo>
                <a:cubicBezTo>
                  <a:pt x="88" y="77"/>
                  <a:pt x="94" y="75"/>
                  <a:pt x="99" y="75"/>
                </a:cubicBezTo>
                <a:cubicBezTo>
                  <a:pt x="104" y="75"/>
                  <a:pt x="109" y="77"/>
                  <a:pt x="113" y="79"/>
                </a:cubicBezTo>
                <a:cubicBezTo>
                  <a:pt x="114" y="80"/>
                  <a:pt x="115" y="81"/>
                  <a:pt x="116" y="82"/>
                </a:cubicBezTo>
                <a:cubicBezTo>
                  <a:pt x="116" y="83"/>
                  <a:pt x="116" y="83"/>
                  <a:pt x="116" y="83"/>
                </a:cubicBezTo>
                <a:cubicBezTo>
                  <a:pt x="120" y="87"/>
                  <a:pt x="123" y="93"/>
                  <a:pt x="123" y="100"/>
                </a:cubicBezTo>
                <a:cubicBezTo>
                  <a:pt x="123" y="102"/>
                  <a:pt x="123" y="104"/>
                  <a:pt x="122" y="105"/>
                </a:cubicBezTo>
                <a:cubicBezTo>
                  <a:pt x="122" y="107"/>
                  <a:pt x="123" y="109"/>
                  <a:pt x="122" y="111"/>
                </a:cubicBezTo>
                <a:cubicBezTo>
                  <a:pt x="121" y="115"/>
                  <a:pt x="118" y="117"/>
                  <a:pt x="115" y="120"/>
                </a:cubicBezTo>
                <a:cubicBezTo>
                  <a:pt x="112" y="124"/>
                  <a:pt x="108" y="126"/>
                  <a:pt x="104" y="128"/>
                </a:cubicBezTo>
                <a:cubicBezTo>
                  <a:pt x="111" y="128"/>
                  <a:pt x="116" y="125"/>
                  <a:pt x="120" y="121"/>
                </a:cubicBezTo>
                <a:cubicBezTo>
                  <a:pt x="123" y="118"/>
                  <a:pt x="127" y="112"/>
                  <a:pt x="128" y="106"/>
                </a:cubicBezTo>
                <a:cubicBezTo>
                  <a:pt x="130" y="92"/>
                  <a:pt x="120" y="84"/>
                  <a:pt x="113" y="77"/>
                </a:cubicBezTo>
                <a:cubicBezTo>
                  <a:pt x="112" y="77"/>
                  <a:pt x="111" y="76"/>
                  <a:pt x="111" y="76"/>
                </a:cubicBezTo>
                <a:cubicBezTo>
                  <a:pt x="108" y="74"/>
                  <a:pt x="104" y="72"/>
                  <a:pt x="101" y="70"/>
                </a:cubicBezTo>
                <a:cubicBezTo>
                  <a:pt x="99" y="69"/>
                  <a:pt x="96" y="67"/>
                  <a:pt x="94" y="67"/>
                </a:cubicBezTo>
                <a:cubicBezTo>
                  <a:pt x="94" y="67"/>
                  <a:pt x="92" y="68"/>
                  <a:pt x="91" y="68"/>
                </a:cubicBezTo>
                <a:cubicBezTo>
                  <a:pt x="84" y="71"/>
                  <a:pt x="78" y="76"/>
                  <a:pt x="72" y="80"/>
                </a:cubicBezTo>
                <a:cubicBezTo>
                  <a:pt x="71" y="82"/>
                  <a:pt x="70" y="84"/>
                  <a:pt x="70" y="87"/>
                </a:cubicBezTo>
                <a:cubicBezTo>
                  <a:pt x="69" y="88"/>
                  <a:pt x="69" y="89"/>
                  <a:pt x="69" y="89"/>
                </a:cubicBezTo>
                <a:cubicBezTo>
                  <a:pt x="69" y="89"/>
                  <a:pt x="69" y="90"/>
                  <a:pt x="69" y="91"/>
                </a:cubicBezTo>
                <a:cubicBezTo>
                  <a:pt x="69" y="91"/>
                  <a:pt x="69" y="92"/>
                  <a:pt x="69" y="92"/>
                </a:cubicBezTo>
                <a:cubicBezTo>
                  <a:pt x="69" y="92"/>
                  <a:pt x="69" y="92"/>
                  <a:pt x="69" y="92"/>
                </a:cubicBezTo>
                <a:cubicBezTo>
                  <a:pt x="68" y="93"/>
                  <a:pt x="69" y="95"/>
                  <a:pt x="69" y="96"/>
                </a:cubicBezTo>
                <a:cubicBezTo>
                  <a:pt x="69" y="96"/>
                  <a:pt x="69" y="96"/>
                  <a:pt x="69" y="97"/>
                </a:cubicBezTo>
                <a:cubicBezTo>
                  <a:pt x="69" y="101"/>
                  <a:pt x="70" y="104"/>
                  <a:pt x="72" y="108"/>
                </a:cubicBezTo>
                <a:cubicBezTo>
                  <a:pt x="72" y="108"/>
                  <a:pt x="72" y="107"/>
                  <a:pt x="73" y="108"/>
                </a:cubicBezTo>
                <a:cubicBezTo>
                  <a:pt x="72" y="109"/>
                  <a:pt x="73" y="110"/>
                  <a:pt x="74" y="110"/>
                </a:cubicBezTo>
                <a:cubicBezTo>
                  <a:pt x="74" y="112"/>
                  <a:pt x="75" y="113"/>
                  <a:pt x="76" y="114"/>
                </a:cubicBezTo>
                <a:cubicBezTo>
                  <a:pt x="76" y="113"/>
                  <a:pt x="75" y="114"/>
                  <a:pt x="75" y="114"/>
                </a:cubicBezTo>
                <a:cubicBezTo>
                  <a:pt x="76" y="113"/>
                  <a:pt x="76" y="115"/>
                  <a:pt x="77" y="115"/>
                </a:cubicBezTo>
                <a:cubicBezTo>
                  <a:pt x="76" y="116"/>
                  <a:pt x="78" y="116"/>
                  <a:pt x="78" y="117"/>
                </a:cubicBezTo>
                <a:cubicBezTo>
                  <a:pt x="79" y="116"/>
                  <a:pt x="79" y="117"/>
                  <a:pt x="79" y="117"/>
                </a:cubicBezTo>
                <a:cubicBezTo>
                  <a:pt x="79" y="117"/>
                  <a:pt x="79" y="117"/>
                  <a:pt x="80" y="117"/>
                </a:cubicBezTo>
                <a:cubicBezTo>
                  <a:pt x="80" y="117"/>
                  <a:pt x="79" y="117"/>
                  <a:pt x="80" y="118"/>
                </a:cubicBezTo>
                <a:cubicBezTo>
                  <a:pt x="80" y="119"/>
                  <a:pt x="82" y="119"/>
                  <a:pt x="82" y="120"/>
                </a:cubicBezTo>
                <a:cubicBezTo>
                  <a:pt x="80" y="120"/>
                  <a:pt x="79" y="118"/>
                  <a:pt x="78" y="117"/>
                </a:cubicBezTo>
                <a:cubicBezTo>
                  <a:pt x="77" y="116"/>
                  <a:pt x="76" y="115"/>
                  <a:pt x="76" y="115"/>
                </a:cubicBezTo>
                <a:cubicBezTo>
                  <a:pt x="74" y="113"/>
                  <a:pt x="72" y="110"/>
                  <a:pt x="71" y="108"/>
                </a:cubicBezTo>
                <a:cubicBezTo>
                  <a:pt x="70" y="106"/>
                  <a:pt x="70" y="104"/>
                  <a:pt x="69" y="102"/>
                </a:cubicBezTo>
                <a:cubicBezTo>
                  <a:pt x="69" y="101"/>
                  <a:pt x="68" y="100"/>
                  <a:pt x="68" y="98"/>
                </a:cubicBezTo>
                <a:cubicBezTo>
                  <a:pt x="68" y="98"/>
                  <a:pt x="68" y="98"/>
                  <a:pt x="68" y="98"/>
                </a:cubicBezTo>
                <a:cubicBezTo>
                  <a:pt x="68" y="97"/>
                  <a:pt x="68" y="96"/>
                  <a:pt x="68" y="95"/>
                </a:cubicBezTo>
                <a:cubicBezTo>
                  <a:pt x="68" y="94"/>
                  <a:pt x="68" y="91"/>
                  <a:pt x="68" y="89"/>
                </a:cubicBezTo>
                <a:cubicBezTo>
                  <a:pt x="69" y="88"/>
                  <a:pt x="69" y="87"/>
                  <a:pt x="69" y="86"/>
                </a:cubicBezTo>
                <a:cubicBezTo>
                  <a:pt x="69" y="86"/>
                  <a:pt x="70" y="86"/>
                  <a:pt x="70" y="85"/>
                </a:cubicBezTo>
                <a:cubicBezTo>
                  <a:pt x="69" y="84"/>
                  <a:pt x="70" y="83"/>
                  <a:pt x="71" y="82"/>
                </a:cubicBezTo>
                <a:cubicBezTo>
                  <a:pt x="67" y="85"/>
                  <a:pt x="64" y="89"/>
                  <a:pt x="61" y="94"/>
                </a:cubicBezTo>
                <a:cubicBezTo>
                  <a:pt x="61" y="96"/>
                  <a:pt x="61" y="97"/>
                  <a:pt x="61" y="98"/>
                </a:cubicBezTo>
                <a:cubicBezTo>
                  <a:pt x="61" y="99"/>
                  <a:pt x="62" y="99"/>
                  <a:pt x="62" y="99"/>
                </a:cubicBezTo>
                <a:cubicBezTo>
                  <a:pt x="62" y="100"/>
                  <a:pt x="61" y="100"/>
                  <a:pt x="61" y="100"/>
                </a:cubicBezTo>
                <a:cubicBezTo>
                  <a:pt x="63" y="104"/>
                  <a:pt x="64" y="108"/>
                  <a:pt x="67" y="111"/>
                </a:cubicBezTo>
                <a:cubicBezTo>
                  <a:pt x="67" y="111"/>
                  <a:pt x="67" y="111"/>
                  <a:pt x="67" y="111"/>
                </a:cubicBezTo>
                <a:cubicBezTo>
                  <a:pt x="67" y="112"/>
                  <a:pt x="67" y="112"/>
                  <a:pt x="67" y="112"/>
                </a:cubicBezTo>
                <a:cubicBezTo>
                  <a:pt x="67" y="112"/>
                  <a:pt x="68" y="112"/>
                  <a:pt x="68" y="112"/>
                </a:cubicBezTo>
                <a:cubicBezTo>
                  <a:pt x="69" y="115"/>
                  <a:pt x="71" y="117"/>
                  <a:pt x="73" y="119"/>
                </a:cubicBezTo>
                <a:cubicBezTo>
                  <a:pt x="74" y="119"/>
                  <a:pt x="74" y="119"/>
                  <a:pt x="74" y="119"/>
                </a:cubicBezTo>
                <a:cubicBezTo>
                  <a:pt x="74" y="120"/>
                  <a:pt x="75" y="120"/>
                  <a:pt x="76" y="120"/>
                </a:cubicBezTo>
                <a:cubicBezTo>
                  <a:pt x="76" y="121"/>
                  <a:pt x="76" y="121"/>
                  <a:pt x="76" y="121"/>
                </a:cubicBezTo>
                <a:cubicBezTo>
                  <a:pt x="77" y="122"/>
                  <a:pt x="79" y="123"/>
                  <a:pt x="80" y="124"/>
                </a:cubicBezTo>
                <a:cubicBezTo>
                  <a:pt x="80" y="124"/>
                  <a:pt x="81" y="124"/>
                  <a:pt x="81" y="124"/>
                </a:cubicBezTo>
                <a:cubicBezTo>
                  <a:pt x="85" y="127"/>
                  <a:pt x="91" y="129"/>
                  <a:pt x="97" y="128"/>
                </a:cubicBezTo>
                <a:cubicBezTo>
                  <a:pt x="94" y="127"/>
                  <a:pt x="92" y="126"/>
                  <a:pt x="89" y="125"/>
                </a:cubicBezTo>
                <a:cubicBezTo>
                  <a:pt x="87" y="123"/>
                  <a:pt x="84" y="123"/>
                  <a:pt x="82" y="120"/>
                </a:cubicBezTo>
                <a:cubicBezTo>
                  <a:pt x="84" y="121"/>
                  <a:pt x="85" y="121"/>
                  <a:pt x="85" y="122"/>
                </a:cubicBezTo>
                <a:cubicBezTo>
                  <a:pt x="86" y="122"/>
                  <a:pt x="86" y="123"/>
                  <a:pt x="86" y="123"/>
                </a:cubicBezTo>
                <a:cubicBezTo>
                  <a:pt x="87" y="123"/>
                  <a:pt x="87" y="123"/>
                  <a:pt x="87" y="123"/>
                </a:cubicBezTo>
                <a:cubicBezTo>
                  <a:pt x="92" y="126"/>
                  <a:pt x="99" y="129"/>
                  <a:pt x="105" y="126"/>
                </a:cubicBezTo>
                <a:cubicBezTo>
                  <a:pt x="109" y="125"/>
                  <a:pt x="112" y="123"/>
                  <a:pt x="114" y="120"/>
                </a:cubicBezTo>
                <a:cubicBezTo>
                  <a:pt x="111" y="122"/>
                  <a:pt x="105" y="122"/>
                  <a:pt x="101" y="121"/>
                </a:cubicBezTo>
                <a:cubicBezTo>
                  <a:pt x="99" y="120"/>
                  <a:pt x="97" y="120"/>
                  <a:pt x="95" y="118"/>
                </a:cubicBezTo>
                <a:cubicBezTo>
                  <a:pt x="95" y="119"/>
                  <a:pt x="95" y="119"/>
                  <a:pt x="95" y="119"/>
                </a:cubicBezTo>
                <a:cubicBezTo>
                  <a:pt x="95" y="118"/>
                  <a:pt x="94" y="119"/>
                  <a:pt x="94" y="118"/>
                </a:cubicBezTo>
                <a:cubicBezTo>
                  <a:pt x="93" y="118"/>
                  <a:pt x="92" y="116"/>
                  <a:pt x="90" y="116"/>
                </a:cubicBezTo>
                <a:cubicBezTo>
                  <a:pt x="90" y="115"/>
                  <a:pt x="90" y="114"/>
                  <a:pt x="89" y="114"/>
                </a:cubicBezTo>
                <a:cubicBezTo>
                  <a:pt x="88" y="112"/>
                  <a:pt x="86" y="111"/>
                  <a:pt x="85" y="109"/>
                </a:cubicBezTo>
                <a:cubicBezTo>
                  <a:pt x="85" y="110"/>
                  <a:pt x="84" y="109"/>
                  <a:pt x="84" y="109"/>
                </a:cubicBezTo>
                <a:cubicBezTo>
                  <a:pt x="84" y="108"/>
                  <a:pt x="82" y="106"/>
                  <a:pt x="82" y="105"/>
                </a:cubicBezTo>
                <a:cubicBezTo>
                  <a:pt x="83" y="105"/>
                  <a:pt x="84" y="107"/>
                  <a:pt x="84" y="108"/>
                </a:cubicBezTo>
                <a:cubicBezTo>
                  <a:pt x="85" y="108"/>
                  <a:pt x="85" y="107"/>
                  <a:pt x="85" y="108"/>
                </a:cubicBezTo>
                <a:cubicBezTo>
                  <a:pt x="85" y="108"/>
                  <a:pt x="85" y="108"/>
                  <a:pt x="85" y="108"/>
                </a:cubicBezTo>
                <a:cubicBezTo>
                  <a:pt x="87" y="110"/>
                  <a:pt x="88" y="113"/>
                  <a:pt x="91" y="114"/>
                </a:cubicBezTo>
                <a:cubicBezTo>
                  <a:pt x="91" y="115"/>
                  <a:pt x="91" y="114"/>
                  <a:pt x="92" y="114"/>
                </a:cubicBezTo>
                <a:cubicBezTo>
                  <a:pt x="92" y="115"/>
                  <a:pt x="92" y="115"/>
                  <a:pt x="92" y="115"/>
                </a:cubicBezTo>
                <a:cubicBezTo>
                  <a:pt x="93" y="116"/>
                  <a:pt x="94" y="118"/>
                  <a:pt x="96" y="118"/>
                </a:cubicBezTo>
                <a:cubicBezTo>
                  <a:pt x="97" y="119"/>
                  <a:pt x="100" y="120"/>
                  <a:pt x="102" y="120"/>
                </a:cubicBezTo>
                <a:cubicBezTo>
                  <a:pt x="107" y="122"/>
                  <a:pt x="113" y="120"/>
                  <a:pt x="116" y="117"/>
                </a:cubicBezTo>
                <a:cubicBezTo>
                  <a:pt x="119" y="113"/>
                  <a:pt x="121" y="109"/>
                  <a:pt x="121" y="103"/>
                </a:cubicBezTo>
                <a:cubicBezTo>
                  <a:pt x="119" y="95"/>
                  <a:pt x="114" y="89"/>
                  <a:pt x="108" y="85"/>
                </a:cubicBezTo>
                <a:cubicBezTo>
                  <a:pt x="109" y="87"/>
                  <a:pt x="111" y="89"/>
                  <a:pt x="112" y="92"/>
                </a:cubicBezTo>
                <a:cubicBezTo>
                  <a:pt x="118" y="100"/>
                  <a:pt x="113" y="117"/>
                  <a:pt x="100" y="112"/>
                </a:cubicBezTo>
                <a:cubicBezTo>
                  <a:pt x="96" y="111"/>
                  <a:pt x="93" y="107"/>
                  <a:pt x="90" y="104"/>
                </a:cubicBezTo>
                <a:cubicBezTo>
                  <a:pt x="89" y="102"/>
                  <a:pt x="88" y="101"/>
                  <a:pt x="87" y="99"/>
                </a:cubicBezTo>
                <a:cubicBezTo>
                  <a:pt x="87" y="97"/>
                  <a:pt x="85" y="94"/>
                  <a:pt x="85" y="92"/>
                </a:cubicBezTo>
                <a:cubicBezTo>
                  <a:pt x="84" y="86"/>
                  <a:pt x="86" y="81"/>
                  <a:pt x="91" y="80"/>
                </a:cubicBezTo>
                <a:cubicBezTo>
                  <a:pt x="92" y="79"/>
                  <a:pt x="94" y="79"/>
                  <a:pt x="96" y="79"/>
                </a:cubicBezTo>
                <a:cubicBezTo>
                  <a:pt x="109" y="81"/>
                  <a:pt x="115" y="89"/>
                  <a:pt x="121" y="98"/>
                </a:cubicBezTo>
                <a:cubicBezTo>
                  <a:pt x="121" y="99"/>
                  <a:pt x="121" y="100"/>
                  <a:pt x="122" y="101"/>
                </a:cubicBezTo>
                <a:cubicBezTo>
                  <a:pt x="122" y="94"/>
                  <a:pt x="119" y="88"/>
                  <a:pt x="116" y="84"/>
                </a:cubicBezTo>
                <a:cubicBezTo>
                  <a:pt x="116" y="84"/>
                  <a:pt x="116" y="83"/>
                  <a:pt x="115" y="83"/>
                </a:cubicBezTo>
                <a:cubicBezTo>
                  <a:pt x="110" y="77"/>
                  <a:pt x="102" y="75"/>
                  <a:pt x="94" y="76"/>
                </a:cubicBezTo>
                <a:cubicBezTo>
                  <a:pt x="87" y="78"/>
                  <a:pt x="81" y="84"/>
                  <a:pt x="80" y="91"/>
                </a:cubicBezTo>
                <a:cubicBezTo>
                  <a:pt x="80" y="92"/>
                  <a:pt x="80" y="93"/>
                  <a:pt x="80" y="93"/>
                </a:cubicBezTo>
                <a:cubicBezTo>
                  <a:pt x="80" y="97"/>
                  <a:pt x="81" y="99"/>
                  <a:pt x="81" y="102"/>
                </a:cubicBezTo>
                <a:cubicBezTo>
                  <a:pt x="81" y="102"/>
                  <a:pt x="82" y="103"/>
                  <a:pt x="82" y="103"/>
                </a:cubicBezTo>
                <a:cubicBezTo>
                  <a:pt x="81" y="104"/>
                  <a:pt x="83" y="104"/>
                  <a:pt x="82" y="105"/>
                </a:cubicBezTo>
                <a:close/>
                <a:moveTo>
                  <a:pt x="63" y="88"/>
                </a:moveTo>
                <a:cubicBezTo>
                  <a:pt x="64" y="87"/>
                  <a:pt x="65" y="86"/>
                  <a:pt x="65" y="85"/>
                </a:cubicBezTo>
                <a:cubicBezTo>
                  <a:pt x="67" y="83"/>
                  <a:pt x="70" y="81"/>
                  <a:pt x="72" y="79"/>
                </a:cubicBezTo>
                <a:cubicBezTo>
                  <a:pt x="72" y="79"/>
                  <a:pt x="72" y="77"/>
                  <a:pt x="73" y="76"/>
                </a:cubicBezTo>
                <a:cubicBezTo>
                  <a:pt x="74" y="74"/>
                  <a:pt x="75" y="72"/>
                  <a:pt x="76" y="70"/>
                </a:cubicBezTo>
                <a:cubicBezTo>
                  <a:pt x="77" y="69"/>
                  <a:pt x="78" y="69"/>
                  <a:pt x="78" y="68"/>
                </a:cubicBezTo>
                <a:cubicBezTo>
                  <a:pt x="79" y="67"/>
                  <a:pt x="80" y="67"/>
                  <a:pt x="80" y="66"/>
                </a:cubicBezTo>
                <a:cubicBezTo>
                  <a:pt x="75" y="66"/>
                  <a:pt x="72" y="69"/>
                  <a:pt x="69" y="71"/>
                </a:cubicBezTo>
                <a:cubicBezTo>
                  <a:pt x="68" y="73"/>
                  <a:pt x="66" y="74"/>
                  <a:pt x="65" y="76"/>
                </a:cubicBezTo>
                <a:cubicBezTo>
                  <a:pt x="63" y="80"/>
                  <a:pt x="61" y="86"/>
                  <a:pt x="61" y="91"/>
                </a:cubicBezTo>
                <a:cubicBezTo>
                  <a:pt x="62" y="90"/>
                  <a:pt x="63" y="89"/>
                  <a:pt x="63" y="88"/>
                </a:cubicBezTo>
                <a:close/>
                <a:moveTo>
                  <a:pt x="71" y="62"/>
                </a:moveTo>
                <a:cubicBezTo>
                  <a:pt x="76" y="59"/>
                  <a:pt x="82" y="57"/>
                  <a:pt x="89" y="57"/>
                </a:cubicBezTo>
                <a:cubicBezTo>
                  <a:pt x="90" y="57"/>
                  <a:pt x="91" y="58"/>
                  <a:pt x="92" y="57"/>
                </a:cubicBezTo>
                <a:cubicBezTo>
                  <a:pt x="97" y="56"/>
                  <a:pt x="101" y="54"/>
                  <a:pt x="106" y="55"/>
                </a:cubicBezTo>
                <a:cubicBezTo>
                  <a:pt x="107" y="55"/>
                  <a:pt x="107" y="55"/>
                  <a:pt x="108" y="55"/>
                </a:cubicBezTo>
                <a:cubicBezTo>
                  <a:pt x="108" y="55"/>
                  <a:pt x="109" y="55"/>
                  <a:pt x="110" y="55"/>
                </a:cubicBezTo>
                <a:cubicBezTo>
                  <a:pt x="116" y="56"/>
                  <a:pt x="120" y="58"/>
                  <a:pt x="124" y="61"/>
                </a:cubicBezTo>
                <a:cubicBezTo>
                  <a:pt x="126" y="62"/>
                  <a:pt x="128" y="63"/>
                  <a:pt x="129" y="64"/>
                </a:cubicBezTo>
                <a:cubicBezTo>
                  <a:pt x="130" y="65"/>
                  <a:pt x="130" y="66"/>
                  <a:pt x="131" y="66"/>
                </a:cubicBezTo>
                <a:cubicBezTo>
                  <a:pt x="129" y="62"/>
                  <a:pt x="126" y="59"/>
                  <a:pt x="123" y="56"/>
                </a:cubicBezTo>
                <a:cubicBezTo>
                  <a:pt x="122" y="55"/>
                  <a:pt x="121" y="54"/>
                  <a:pt x="120" y="52"/>
                </a:cubicBezTo>
                <a:cubicBezTo>
                  <a:pt x="118" y="52"/>
                  <a:pt x="117" y="50"/>
                  <a:pt x="115" y="49"/>
                </a:cubicBezTo>
                <a:cubicBezTo>
                  <a:pt x="115" y="49"/>
                  <a:pt x="115" y="49"/>
                  <a:pt x="114" y="49"/>
                </a:cubicBezTo>
                <a:cubicBezTo>
                  <a:pt x="112" y="47"/>
                  <a:pt x="108" y="46"/>
                  <a:pt x="105" y="46"/>
                </a:cubicBezTo>
                <a:cubicBezTo>
                  <a:pt x="97" y="45"/>
                  <a:pt x="88" y="47"/>
                  <a:pt x="83" y="50"/>
                </a:cubicBezTo>
                <a:cubicBezTo>
                  <a:pt x="83" y="50"/>
                  <a:pt x="82" y="50"/>
                  <a:pt x="81" y="51"/>
                </a:cubicBezTo>
                <a:cubicBezTo>
                  <a:pt x="80" y="51"/>
                  <a:pt x="79" y="52"/>
                  <a:pt x="77" y="53"/>
                </a:cubicBezTo>
                <a:cubicBezTo>
                  <a:pt x="77" y="54"/>
                  <a:pt x="76" y="54"/>
                  <a:pt x="76" y="55"/>
                </a:cubicBezTo>
                <a:cubicBezTo>
                  <a:pt x="75" y="55"/>
                  <a:pt x="74" y="55"/>
                  <a:pt x="74" y="56"/>
                </a:cubicBezTo>
                <a:cubicBezTo>
                  <a:pt x="74" y="56"/>
                  <a:pt x="73" y="56"/>
                  <a:pt x="73" y="57"/>
                </a:cubicBezTo>
                <a:cubicBezTo>
                  <a:pt x="72" y="58"/>
                  <a:pt x="70" y="59"/>
                  <a:pt x="69" y="60"/>
                </a:cubicBezTo>
                <a:cubicBezTo>
                  <a:pt x="69" y="61"/>
                  <a:pt x="68" y="61"/>
                  <a:pt x="68" y="62"/>
                </a:cubicBezTo>
                <a:cubicBezTo>
                  <a:pt x="66" y="64"/>
                  <a:pt x="65" y="66"/>
                  <a:pt x="64" y="68"/>
                </a:cubicBezTo>
                <a:cubicBezTo>
                  <a:pt x="64" y="68"/>
                  <a:pt x="64" y="68"/>
                  <a:pt x="64" y="68"/>
                </a:cubicBezTo>
                <a:cubicBezTo>
                  <a:pt x="66" y="66"/>
                  <a:pt x="68" y="63"/>
                  <a:pt x="71" y="62"/>
                </a:cubicBezTo>
                <a:close/>
                <a:moveTo>
                  <a:pt x="101" y="36"/>
                </a:moveTo>
                <a:cubicBezTo>
                  <a:pt x="102" y="37"/>
                  <a:pt x="104" y="37"/>
                  <a:pt x="106" y="38"/>
                </a:cubicBezTo>
                <a:cubicBezTo>
                  <a:pt x="106" y="38"/>
                  <a:pt x="107" y="38"/>
                  <a:pt x="107" y="39"/>
                </a:cubicBezTo>
                <a:cubicBezTo>
                  <a:pt x="108" y="39"/>
                  <a:pt x="108" y="39"/>
                  <a:pt x="109" y="39"/>
                </a:cubicBezTo>
                <a:cubicBezTo>
                  <a:pt x="111" y="40"/>
                  <a:pt x="114" y="41"/>
                  <a:pt x="116" y="42"/>
                </a:cubicBezTo>
                <a:cubicBezTo>
                  <a:pt x="117" y="43"/>
                  <a:pt x="117" y="43"/>
                  <a:pt x="119" y="44"/>
                </a:cubicBezTo>
                <a:cubicBezTo>
                  <a:pt x="119" y="44"/>
                  <a:pt x="119" y="44"/>
                  <a:pt x="120" y="44"/>
                </a:cubicBezTo>
                <a:cubicBezTo>
                  <a:pt x="121" y="45"/>
                  <a:pt x="121" y="45"/>
                  <a:pt x="122" y="45"/>
                </a:cubicBezTo>
                <a:cubicBezTo>
                  <a:pt x="125" y="45"/>
                  <a:pt x="128" y="47"/>
                  <a:pt x="130" y="48"/>
                </a:cubicBezTo>
                <a:cubicBezTo>
                  <a:pt x="131" y="48"/>
                  <a:pt x="131" y="48"/>
                  <a:pt x="131" y="48"/>
                </a:cubicBezTo>
                <a:cubicBezTo>
                  <a:pt x="132" y="49"/>
                  <a:pt x="133" y="48"/>
                  <a:pt x="133" y="49"/>
                </a:cubicBezTo>
                <a:cubicBezTo>
                  <a:pt x="134" y="49"/>
                  <a:pt x="134" y="50"/>
                  <a:pt x="135" y="49"/>
                </a:cubicBezTo>
                <a:cubicBezTo>
                  <a:pt x="138" y="51"/>
                  <a:pt x="142" y="53"/>
                  <a:pt x="145" y="55"/>
                </a:cubicBezTo>
                <a:cubicBezTo>
                  <a:pt x="148" y="57"/>
                  <a:pt x="152" y="60"/>
                  <a:pt x="155" y="62"/>
                </a:cubicBezTo>
                <a:cubicBezTo>
                  <a:pt x="152" y="57"/>
                  <a:pt x="149" y="53"/>
                  <a:pt x="146" y="49"/>
                </a:cubicBezTo>
                <a:cubicBezTo>
                  <a:pt x="144" y="47"/>
                  <a:pt x="142" y="44"/>
                  <a:pt x="140" y="42"/>
                </a:cubicBezTo>
                <a:cubicBezTo>
                  <a:pt x="138" y="40"/>
                  <a:pt x="135" y="39"/>
                  <a:pt x="133" y="37"/>
                </a:cubicBezTo>
                <a:cubicBezTo>
                  <a:pt x="132" y="37"/>
                  <a:pt x="131" y="36"/>
                  <a:pt x="130" y="36"/>
                </a:cubicBezTo>
                <a:cubicBezTo>
                  <a:pt x="124" y="32"/>
                  <a:pt x="116" y="29"/>
                  <a:pt x="108" y="27"/>
                </a:cubicBezTo>
                <a:cubicBezTo>
                  <a:pt x="104" y="26"/>
                  <a:pt x="100" y="26"/>
                  <a:pt x="97" y="27"/>
                </a:cubicBezTo>
                <a:cubicBezTo>
                  <a:pt x="93" y="27"/>
                  <a:pt x="90" y="28"/>
                  <a:pt x="87" y="29"/>
                </a:cubicBezTo>
                <a:cubicBezTo>
                  <a:pt x="84" y="30"/>
                  <a:pt x="81" y="31"/>
                  <a:pt x="78" y="32"/>
                </a:cubicBezTo>
                <a:cubicBezTo>
                  <a:pt x="72" y="35"/>
                  <a:pt x="69" y="39"/>
                  <a:pt x="65" y="43"/>
                </a:cubicBezTo>
                <a:cubicBezTo>
                  <a:pt x="75" y="38"/>
                  <a:pt x="88" y="35"/>
                  <a:pt x="101" y="36"/>
                </a:cubicBezTo>
                <a:close/>
                <a:moveTo>
                  <a:pt x="74" y="162"/>
                </a:moveTo>
                <a:cubicBezTo>
                  <a:pt x="73" y="162"/>
                  <a:pt x="72" y="161"/>
                  <a:pt x="72" y="162"/>
                </a:cubicBezTo>
                <a:cubicBezTo>
                  <a:pt x="73" y="162"/>
                  <a:pt x="73" y="163"/>
                  <a:pt x="74" y="162"/>
                </a:cubicBezTo>
                <a:close/>
                <a:moveTo>
                  <a:pt x="73" y="27"/>
                </a:moveTo>
                <a:cubicBezTo>
                  <a:pt x="75" y="26"/>
                  <a:pt x="77" y="25"/>
                  <a:pt x="78" y="23"/>
                </a:cubicBezTo>
                <a:cubicBezTo>
                  <a:pt x="76" y="24"/>
                  <a:pt x="74" y="25"/>
                  <a:pt x="73" y="27"/>
                </a:cubicBezTo>
                <a:close/>
                <a:moveTo>
                  <a:pt x="74" y="77"/>
                </a:moveTo>
                <a:cubicBezTo>
                  <a:pt x="78" y="74"/>
                  <a:pt x="83" y="71"/>
                  <a:pt x="87" y="69"/>
                </a:cubicBezTo>
                <a:cubicBezTo>
                  <a:pt x="89" y="68"/>
                  <a:pt x="91" y="67"/>
                  <a:pt x="92" y="66"/>
                </a:cubicBezTo>
                <a:cubicBezTo>
                  <a:pt x="89" y="66"/>
                  <a:pt x="85" y="64"/>
                  <a:pt x="82" y="65"/>
                </a:cubicBezTo>
                <a:cubicBezTo>
                  <a:pt x="81" y="66"/>
                  <a:pt x="80" y="67"/>
                  <a:pt x="79" y="68"/>
                </a:cubicBezTo>
                <a:cubicBezTo>
                  <a:pt x="77" y="71"/>
                  <a:pt x="75" y="74"/>
                  <a:pt x="74" y="77"/>
                </a:cubicBezTo>
                <a:cubicBezTo>
                  <a:pt x="74" y="77"/>
                  <a:pt x="74" y="77"/>
                  <a:pt x="74" y="77"/>
                </a:cubicBezTo>
                <a:close/>
                <a:moveTo>
                  <a:pt x="97" y="165"/>
                </a:moveTo>
                <a:cubicBezTo>
                  <a:pt x="98" y="165"/>
                  <a:pt x="98" y="165"/>
                  <a:pt x="98" y="165"/>
                </a:cubicBezTo>
                <a:cubicBezTo>
                  <a:pt x="103" y="165"/>
                  <a:pt x="109" y="166"/>
                  <a:pt x="114" y="164"/>
                </a:cubicBezTo>
                <a:cubicBezTo>
                  <a:pt x="111" y="164"/>
                  <a:pt x="109" y="164"/>
                  <a:pt x="107" y="164"/>
                </a:cubicBezTo>
                <a:cubicBezTo>
                  <a:pt x="101" y="164"/>
                  <a:pt x="95" y="163"/>
                  <a:pt x="89" y="164"/>
                </a:cubicBezTo>
                <a:cubicBezTo>
                  <a:pt x="84" y="164"/>
                  <a:pt x="80" y="163"/>
                  <a:pt x="75" y="162"/>
                </a:cubicBezTo>
                <a:cubicBezTo>
                  <a:pt x="75" y="162"/>
                  <a:pt x="74" y="162"/>
                  <a:pt x="74" y="162"/>
                </a:cubicBezTo>
                <a:cubicBezTo>
                  <a:pt x="81" y="165"/>
                  <a:pt x="89" y="165"/>
                  <a:pt x="97" y="165"/>
                </a:cubicBezTo>
                <a:close/>
                <a:moveTo>
                  <a:pt x="99" y="25"/>
                </a:moveTo>
                <a:cubicBezTo>
                  <a:pt x="95" y="25"/>
                  <a:pt x="92" y="24"/>
                  <a:pt x="89" y="25"/>
                </a:cubicBezTo>
                <a:cubicBezTo>
                  <a:pt x="87" y="25"/>
                  <a:pt x="85" y="27"/>
                  <a:pt x="83" y="28"/>
                </a:cubicBezTo>
                <a:cubicBezTo>
                  <a:pt x="81" y="29"/>
                  <a:pt x="79" y="30"/>
                  <a:pt x="78" y="32"/>
                </a:cubicBezTo>
                <a:cubicBezTo>
                  <a:pt x="84" y="29"/>
                  <a:pt x="91" y="27"/>
                  <a:pt x="99" y="25"/>
                </a:cubicBezTo>
                <a:close/>
                <a:moveTo>
                  <a:pt x="89" y="24"/>
                </a:moveTo>
                <a:cubicBezTo>
                  <a:pt x="90" y="23"/>
                  <a:pt x="92" y="23"/>
                  <a:pt x="93" y="22"/>
                </a:cubicBezTo>
                <a:cubicBezTo>
                  <a:pt x="95" y="22"/>
                  <a:pt x="96" y="22"/>
                  <a:pt x="98" y="22"/>
                </a:cubicBezTo>
                <a:cubicBezTo>
                  <a:pt x="100" y="21"/>
                  <a:pt x="102" y="21"/>
                  <a:pt x="104" y="21"/>
                </a:cubicBezTo>
                <a:cubicBezTo>
                  <a:pt x="107" y="21"/>
                  <a:pt x="111" y="22"/>
                  <a:pt x="113" y="22"/>
                </a:cubicBezTo>
                <a:cubicBezTo>
                  <a:pt x="119" y="25"/>
                  <a:pt x="126" y="28"/>
                  <a:pt x="132" y="31"/>
                </a:cubicBezTo>
                <a:cubicBezTo>
                  <a:pt x="125" y="25"/>
                  <a:pt x="115" y="21"/>
                  <a:pt x="104" y="20"/>
                </a:cubicBezTo>
                <a:cubicBezTo>
                  <a:pt x="101" y="19"/>
                  <a:pt x="97" y="19"/>
                  <a:pt x="94" y="20"/>
                </a:cubicBezTo>
                <a:cubicBezTo>
                  <a:pt x="89" y="22"/>
                  <a:pt x="84" y="23"/>
                  <a:pt x="79" y="25"/>
                </a:cubicBezTo>
                <a:cubicBezTo>
                  <a:pt x="79" y="25"/>
                  <a:pt x="79" y="25"/>
                  <a:pt x="79" y="25"/>
                </a:cubicBezTo>
                <a:cubicBezTo>
                  <a:pt x="83" y="25"/>
                  <a:pt x="86" y="24"/>
                  <a:pt x="89" y="24"/>
                </a:cubicBezTo>
                <a:close/>
                <a:moveTo>
                  <a:pt x="89" y="20"/>
                </a:moveTo>
                <a:cubicBezTo>
                  <a:pt x="86" y="21"/>
                  <a:pt x="82" y="21"/>
                  <a:pt x="80" y="24"/>
                </a:cubicBezTo>
                <a:cubicBezTo>
                  <a:pt x="83" y="22"/>
                  <a:pt x="87" y="22"/>
                  <a:pt x="89" y="20"/>
                </a:cubicBezTo>
                <a:close/>
                <a:moveTo>
                  <a:pt x="91" y="65"/>
                </a:moveTo>
                <a:cubicBezTo>
                  <a:pt x="92" y="65"/>
                  <a:pt x="93" y="66"/>
                  <a:pt x="94" y="66"/>
                </a:cubicBezTo>
                <a:cubicBezTo>
                  <a:pt x="95" y="66"/>
                  <a:pt x="96" y="65"/>
                  <a:pt x="97" y="65"/>
                </a:cubicBezTo>
                <a:cubicBezTo>
                  <a:pt x="98" y="64"/>
                  <a:pt x="99" y="64"/>
                  <a:pt x="100" y="64"/>
                </a:cubicBezTo>
                <a:cubicBezTo>
                  <a:pt x="101" y="63"/>
                  <a:pt x="104" y="64"/>
                  <a:pt x="105" y="62"/>
                </a:cubicBezTo>
                <a:cubicBezTo>
                  <a:pt x="103" y="62"/>
                  <a:pt x="102" y="61"/>
                  <a:pt x="100" y="60"/>
                </a:cubicBezTo>
                <a:cubicBezTo>
                  <a:pt x="98" y="60"/>
                  <a:pt x="94" y="58"/>
                  <a:pt x="92" y="59"/>
                </a:cubicBezTo>
                <a:cubicBezTo>
                  <a:pt x="91" y="59"/>
                  <a:pt x="89" y="60"/>
                  <a:pt x="87" y="61"/>
                </a:cubicBezTo>
                <a:cubicBezTo>
                  <a:pt x="86" y="62"/>
                  <a:pt x="84" y="63"/>
                  <a:pt x="83" y="64"/>
                </a:cubicBezTo>
                <a:cubicBezTo>
                  <a:pt x="86" y="64"/>
                  <a:pt x="89" y="64"/>
                  <a:pt x="91" y="65"/>
                </a:cubicBezTo>
                <a:close/>
                <a:moveTo>
                  <a:pt x="92" y="80"/>
                </a:moveTo>
                <a:cubicBezTo>
                  <a:pt x="86" y="81"/>
                  <a:pt x="84" y="89"/>
                  <a:pt x="86" y="94"/>
                </a:cubicBezTo>
                <a:cubicBezTo>
                  <a:pt x="86" y="95"/>
                  <a:pt x="86" y="95"/>
                  <a:pt x="86" y="95"/>
                </a:cubicBezTo>
                <a:cubicBezTo>
                  <a:pt x="87" y="96"/>
                  <a:pt x="87" y="98"/>
                  <a:pt x="88" y="98"/>
                </a:cubicBezTo>
                <a:cubicBezTo>
                  <a:pt x="88" y="97"/>
                  <a:pt x="87" y="96"/>
                  <a:pt x="88" y="95"/>
                </a:cubicBezTo>
                <a:cubicBezTo>
                  <a:pt x="88" y="94"/>
                  <a:pt x="89" y="95"/>
                  <a:pt x="89" y="94"/>
                </a:cubicBezTo>
                <a:cubicBezTo>
                  <a:pt x="89" y="87"/>
                  <a:pt x="92" y="81"/>
                  <a:pt x="100" y="81"/>
                </a:cubicBezTo>
                <a:cubicBezTo>
                  <a:pt x="97" y="80"/>
                  <a:pt x="95" y="80"/>
                  <a:pt x="92" y="80"/>
                </a:cubicBezTo>
                <a:close/>
                <a:moveTo>
                  <a:pt x="88" y="20"/>
                </a:moveTo>
                <a:cubicBezTo>
                  <a:pt x="91" y="19"/>
                  <a:pt x="94" y="19"/>
                  <a:pt x="97" y="19"/>
                </a:cubicBezTo>
                <a:cubicBezTo>
                  <a:pt x="99" y="18"/>
                  <a:pt x="101" y="17"/>
                  <a:pt x="103" y="18"/>
                </a:cubicBezTo>
                <a:cubicBezTo>
                  <a:pt x="105" y="17"/>
                  <a:pt x="107" y="17"/>
                  <a:pt x="110" y="16"/>
                </a:cubicBezTo>
                <a:cubicBezTo>
                  <a:pt x="108" y="16"/>
                  <a:pt x="106" y="16"/>
                  <a:pt x="104" y="16"/>
                </a:cubicBezTo>
                <a:cubicBezTo>
                  <a:pt x="100" y="15"/>
                  <a:pt x="97" y="16"/>
                  <a:pt x="94" y="17"/>
                </a:cubicBezTo>
                <a:cubicBezTo>
                  <a:pt x="91" y="17"/>
                  <a:pt x="88" y="19"/>
                  <a:pt x="86" y="20"/>
                </a:cubicBezTo>
                <a:cubicBezTo>
                  <a:pt x="86" y="20"/>
                  <a:pt x="86" y="20"/>
                  <a:pt x="86" y="20"/>
                </a:cubicBezTo>
                <a:cubicBezTo>
                  <a:pt x="87" y="20"/>
                  <a:pt x="87" y="20"/>
                  <a:pt x="88" y="20"/>
                </a:cubicBezTo>
                <a:close/>
                <a:moveTo>
                  <a:pt x="91" y="102"/>
                </a:moveTo>
                <a:cubicBezTo>
                  <a:pt x="91" y="101"/>
                  <a:pt x="91" y="101"/>
                  <a:pt x="92" y="101"/>
                </a:cubicBezTo>
                <a:cubicBezTo>
                  <a:pt x="92" y="102"/>
                  <a:pt x="93" y="103"/>
                  <a:pt x="93" y="103"/>
                </a:cubicBezTo>
                <a:cubicBezTo>
                  <a:pt x="96" y="101"/>
                  <a:pt x="93" y="97"/>
                  <a:pt x="91" y="99"/>
                </a:cubicBezTo>
                <a:cubicBezTo>
                  <a:pt x="91" y="100"/>
                  <a:pt x="92" y="101"/>
                  <a:pt x="92" y="101"/>
                </a:cubicBezTo>
                <a:cubicBezTo>
                  <a:pt x="90" y="100"/>
                  <a:pt x="90" y="98"/>
                  <a:pt x="90" y="95"/>
                </a:cubicBezTo>
                <a:cubicBezTo>
                  <a:pt x="89" y="95"/>
                  <a:pt x="89" y="95"/>
                  <a:pt x="89" y="95"/>
                </a:cubicBezTo>
                <a:cubicBezTo>
                  <a:pt x="88" y="98"/>
                  <a:pt x="89" y="100"/>
                  <a:pt x="91" y="102"/>
                </a:cubicBezTo>
                <a:close/>
                <a:moveTo>
                  <a:pt x="97" y="14"/>
                </a:moveTo>
                <a:cubicBezTo>
                  <a:pt x="98" y="14"/>
                  <a:pt x="99" y="14"/>
                  <a:pt x="99" y="14"/>
                </a:cubicBezTo>
                <a:cubicBezTo>
                  <a:pt x="99" y="14"/>
                  <a:pt x="100" y="14"/>
                  <a:pt x="100" y="14"/>
                </a:cubicBezTo>
                <a:cubicBezTo>
                  <a:pt x="101" y="14"/>
                  <a:pt x="101" y="13"/>
                  <a:pt x="102" y="13"/>
                </a:cubicBezTo>
                <a:cubicBezTo>
                  <a:pt x="105" y="12"/>
                  <a:pt x="108" y="12"/>
                  <a:pt x="110" y="11"/>
                </a:cubicBezTo>
                <a:cubicBezTo>
                  <a:pt x="121" y="11"/>
                  <a:pt x="132" y="13"/>
                  <a:pt x="140" y="17"/>
                </a:cubicBezTo>
                <a:cubicBezTo>
                  <a:pt x="139" y="16"/>
                  <a:pt x="138" y="15"/>
                  <a:pt x="136" y="15"/>
                </a:cubicBezTo>
                <a:cubicBezTo>
                  <a:pt x="134" y="13"/>
                  <a:pt x="132" y="11"/>
                  <a:pt x="129" y="10"/>
                </a:cubicBezTo>
                <a:cubicBezTo>
                  <a:pt x="127" y="10"/>
                  <a:pt x="125" y="8"/>
                  <a:pt x="123" y="8"/>
                </a:cubicBezTo>
                <a:cubicBezTo>
                  <a:pt x="114" y="7"/>
                  <a:pt x="105" y="9"/>
                  <a:pt x="98" y="12"/>
                </a:cubicBezTo>
                <a:cubicBezTo>
                  <a:pt x="95" y="14"/>
                  <a:pt x="91" y="15"/>
                  <a:pt x="89" y="17"/>
                </a:cubicBezTo>
                <a:cubicBezTo>
                  <a:pt x="92" y="16"/>
                  <a:pt x="94" y="15"/>
                  <a:pt x="97" y="14"/>
                </a:cubicBezTo>
                <a:close/>
                <a:moveTo>
                  <a:pt x="105" y="94"/>
                </a:moveTo>
                <a:cubicBezTo>
                  <a:pt x="105" y="94"/>
                  <a:pt x="105" y="95"/>
                  <a:pt x="105" y="95"/>
                </a:cubicBezTo>
                <a:cubicBezTo>
                  <a:pt x="105" y="95"/>
                  <a:pt x="106" y="96"/>
                  <a:pt x="106" y="97"/>
                </a:cubicBezTo>
                <a:cubicBezTo>
                  <a:pt x="107" y="100"/>
                  <a:pt x="107" y="104"/>
                  <a:pt x="106" y="107"/>
                </a:cubicBezTo>
                <a:cubicBezTo>
                  <a:pt x="105" y="108"/>
                  <a:pt x="105" y="108"/>
                  <a:pt x="105" y="109"/>
                </a:cubicBezTo>
                <a:cubicBezTo>
                  <a:pt x="100" y="112"/>
                  <a:pt x="94" y="106"/>
                  <a:pt x="93" y="103"/>
                </a:cubicBezTo>
                <a:cubicBezTo>
                  <a:pt x="91" y="103"/>
                  <a:pt x="91" y="102"/>
                  <a:pt x="90" y="102"/>
                </a:cubicBezTo>
                <a:cubicBezTo>
                  <a:pt x="90" y="102"/>
                  <a:pt x="90" y="102"/>
                  <a:pt x="90" y="102"/>
                </a:cubicBezTo>
                <a:cubicBezTo>
                  <a:pt x="91" y="103"/>
                  <a:pt x="91" y="104"/>
                  <a:pt x="92" y="105"/>
                </a:cubicBezTo>
                <a:cubicBezTo>
                  <a:pt x="94" y="107"/>
                  <a:pt x="97" y="110"/>
                  <a:pt x="100" y="111"/>
                </a:cubicBezTo>
                <a:cubicBezTo>
                  <a:pt x="105" y="113"/>
                  <a:pt x="109" y="111"/>
                  <a:pt x="111" y="108"/>
                </a:cubicBezTo>
                <a:cubicBezTo>
                  <a:pt x="114" y="104"/>
                  <a:pt x="114" y="99"/>
                  <a:pt x="112" y="94"/>
                </a:cubicBezTo>
                <a:cubicBezTo>
                  <a:pt x="111" y="91"/>
                  <a:pt x="109" y="87"/>
                  <a:pt x="107" y="85"/>
                </a:cubicBezTo>
                <a:cubicBezTo>
                  <a:pt x="105" y="83"/>
                  <a:pt x="103" y="82"/>
                  <a:pt x="100" y="82"/>
                </a:cubicBezTo>
                <a:cubicBezTo>
                  <a:pt x="94" y="81"/>
                  <a:pt x="90" y="87"/>
                  <a:pt x="90" y="94"/>
                </a:cubicBezTo>
                <a:cubicBezTo>
                  <a:pt x="93" y="88"/>
                  <a:pt x="102" y="89"/>
                  <a:pt x="105" y="94"/>
                </a:cubicBezTo>
                <a:close/>
                <a:moveTo>
                  <a:pt x="91" y="99"/>
                </a:moveTo>
                <a:cubicBezTo>
                  <a:pt x="94" y="96"/>
                  <a:pt x="97" y="103"/>
                  <a:pt x="94" y="104"/>
                </a:cubicBezTo>
                <a:cubicBezTo>
                  <a:pt x="95" y="104"/>
                  <a:pt x="95" y="106"/>
                  <a:pt x="97" y="105"/>
                </a:cubicBezTo>
                <a:cubicBezTo>
                  <a:pt x="97" y="105"/>
                  <a:pt x="98" y="105"/>
                  <a:pt x="98" y="104"/>
                </a:cubicBezTo>
                <a:cubicBezTo>
                  <a:pt x="97" y="99"/>
                  <a:pt x="96" y="96"/>
                  <a:pt x="90" y="95"/>
                </a:cubicBezTo>
                <a:cubicBezTo>
                  <a:pt x="90" y="97"/>
                  <a:pt x="90" y="98"/>
                  <a:pt x="91" y="99"/>
                </a:cubicBezTo>
                <a:close/>
                <a:moveTo>
                  <a:pt x="97" y="98"/>
                </a:moveTo>
                <a:cubicBezTo>
                  <a:pt x="97" y="99"/>
                  <a:pt x="97" y="99"/>
                  <a:pt x="97" y="99"/>
                </a:cubicBezTo>
                <a:cubicBezTo>
                  <a:pt x="97" y="99"/>
                  <a:pt x="98" y="99"/>
                  <a:pt x="98" y="100"/>
                </a:cubicBezTo>
                <a:cubicBezTo>
                  <a:pt x="99" y="102"/>
                  <a:pt x="100" y="108"/>
                  <a:pt x="96" y="106"/>
                </a:cubicBezTo>
                <a:cubicBezTo>
                  <a:pt x="96" y="107"/>
                  <a:pt x="98" y="109"/>
                  <a:pt x="101" y="109"/>
                </a:cubicBezTo>
                <a:cubicBezTo>
                  <a:pt x="102" y="109"/>
                  <a:pt x="103" y="108"/>
                  <a:pt x="104" y="108"/>
                </a:cubicBezTo>
                <a:cubicBezTo>
                  <a:pt x="107" y="103"/>
                  <a:pt x="106" y="97"/>
                  <a:pt x="103" y="93"/>
                </a:cubicBezTo>
                <a:cubicBezTo>
                  <a:pt x="100" y="90"/>
                  <a:pt x="93" y="90"/>
                  <a:pt x="91" y="94"/>
                </a:cubicBezTo>
                <a:cubicBezTo>
                  <a:pt x="91" y="94"/>
                  <a:pt x="91" y="94"/>
                  <a:pt x="91" y="94"/>
                </a:cubicBezTo>
                <a:cubicBezTo>
                  <a:pt x="93" y="94"/>
                  <a:pt x="96" y="96"/>
                  <a:pt x="97" y="98"/>
                </a:cubicBezTo>
                <a:close/>
                <a:moveTo>
                  <a:pt x="104" y="25"/>
                </a:moveTo>
                <a:cubicBezTo>
                  <a:pt x="108" y="25"/>
                  <a:pt x="114" y="25"/>
                  <a:pt x="118" y="26"/>
                </a:cubicBezTo>
                <a:cubicBezTo>
                  <a:pt x="112" y="22"/>
                  <a:pt x="101" y="21"/>
                  <a:pt x="92" y="24"/>
                </a:cubicBezTo>
                <a:cubicBezTo>
                  <a:pt x="92" y="24"/>
                  <a:pt x="92" y="24"/>
                  <a:pt x="92" y="24"/>
                </a:cubicBezTo>
                <a:cubicBezTo>
                  <a:pt x="95" y="24"/>
                  <a:pt x="100" y="24"/>
                  <a:pt x="104" y="25"/>
                </a:cubicBezTo>
                <a:close/>
                <a:moveTo>
                  <a:pt x="123" y="133"/>
                </a:moveTo>
                <a:cubicBezTo>
                  <a:pt x="123" y="132"/>
                  <a:pt x="124" y="132"/>
                  <a:pt x="124" y="132"/>
                </a:cubicBezTo>
                <a:cubicBezTo>
                  <a:pt x="128" y="128"/>
                  <a:pt x="132" y="123"/>
                  <a:pt x="135" y="118"/>
                </a:cubicBezTo>
                <a:cubicBezTo>
                  <a:pt x="136" y="117"/>
                  <a:pt x="137" y="116"/>
                  <a:pt x="137" y="114"/>
                </a:cubicBezTo>
                <a:cubicBezTo>
                  <a:pt x="135" y="118"/>
                  <a:pt x="132" y="121"/>
                  <a:pt x="130" y="124"/>
                </a:cubicBezTo>
                <a:cubicBezTo>
                  <a:pt x="126" y="128"/>
                  <a:pt x="121" y="133"/>
                  <a:pt x="114" y="136"/>
                </a:cubicBezTo>
                <a:cubicBezTo>
                  <a:pt x="113" y="137"/>
                  <a:pt x="111" y="137"/>
                  <a:pt x="109" y="137"/>
                </a:cubicBezTo>
                <a:cubicBezTo>
                  <a:pt x="108" y="138"/>
                  <a:pt x="106" y="139"/>
                  <a:pt x="105" y="139"/>
                </a:cubicBezTo>
                <a:cubicBezTo>
                  <a:pt x="101" y="141"/>
                  <a:pt x="97" y="143"/>
                  <a:pt x="93" y="143"/>
                </a:cubicBezTo>
                <a:cubicBezTo>
                  <a:pt x="106" y="146"/>
                  <a:pt x="116" y="139"/>
                  <a:pt x="123" y="133"/>
                </a:cubicBezTo>
                <a:close/>
                <a:moveTo>
                  <a:pt x="101" y="60"/>
                </a:moveTo>
                <a:cubicBezTo>
                  <a:pt x="103" y="60"/>
                  <a:pt x="105" y="61"/>
                  <a:pt x="106" y="62"/>
                </a:cubicBezTo>
                <a:cubicBezTo>
                  <a:pt x="106" y="62"/>
                  <a:pt x="106" y="62"/>
                  <a:pt x="107" y="62"/>
                </a:cubicBezTo>
                <a:cubicBezTo>
                  <a:pt x="108" y="63"/>
                  <a:pt x="110" y="62"/>
                  <a:pt x="112" y="62"/>
                </a:cubicBezTo>
                <a:cubicBezTo>
                  <a:pt x="114" y="62"/>
                  <a:pt x="116" y="62"/>
                  <a:pt x="117" y="62"/>
                </a:cubicBezTo>
                <a:cubicBezTo>
                  <a:pt x="121" y="63"/>
                  <a:pt x="124" y="64"/>
                  <a:pt x="126" y="65"/>
                </a:cubicBezTo>
                <a:cubicBezTo>
                  <a:pt x="128" y="66"/>
                  <a:pt x="130" y="67"/>
                  <a:pt x="131" y="67"/>
                </a:cubicBezTo>
                <a:cubicBezTo>
                  <a:pt x="125" y="62"/>
                  <a:pt x="116" y="55"/>
                  <a:pt x="104" y="56"/>
                </a:cubicBezTo>
                <a:cubicBezTo>
                  <a:pt x="100" y="56"/>
                  <a:pt x="97" y="57"/>
                  <a:pt x="95" y="58"/>
                </a:cubicBezTo>
                <a:cubicBezTo>
                  <a:pt x="95" y="58"/>
                  <a:pt x="94" y="58"/>
                  <a:pt x="94" y="58"/>
                </a:cubicBezTo>
                <a:cubicBezTo>
                  <a:pt x="97" y="58"/>
                  <a:pt x="99" y="59"/>
                  <a:pt x="101" y="60"/>
                </a:cubicBezTo>
                <a:close/>
                <a:moveTo>
                  <a:pt x="122" y="77"/>
                </a:moveTo>
                <a:cubicBezTo>
                  <a:pt x="122" y="74"/>
                  <a:pt x="119" y="73"/>
                  <a:pt x="117" y="71"/>
                </a:cubicBezTo>
                <a:cubicBezTo>
                  <a:pt x="117" y="71"/>
                  <a:pt x="117" y="71"/>
                  <a:pt x="117" y="71"/>
                </a:cubicBezTo>
                <a:cubicBezTo>
                  <a:pt x="117" y="71"/>
                  <a:pt x="117" y="71"/>
                  <a:pt x="117" y="70"/>
                </a:cubicBezTo>
                <a:cubicBezTo>
                  <a:pt x="114" y="68"/>
                  <a:pt x="111" y="65"/>
                  <a:pt x="107" y="64"/>
                </a:cubicBezTo>
                <a:cubicBezTo>
                  <a:pt x="106" y="63"/>
                  <a:pt x="104" y="64"/>
                  <a:pt x="103" y="64"/>
                </a:cubicBezTo>
                <a:cubicBezTo>
                  <a:pt x="100" y="65"/>
                  <a:pt x="98" y="66"/>
                  <a:pt x="96" y="67"/>
                </a:cubicBezTo>
                <a:cubicBezTo>
                  <a:pt x="106" y="70"/>
                  <a:pt x="113" y="76"/>
                  <a:pt x="120" y="82"/>
                </a:cubicBezTo>
                <a:cubicBezTo>
                  <a:pt x="123" y="86"/>
                  <a:pt x="127" y="91"/>
                  <a:pt x="128" y="96"/>
                </a:cubicBezTo>
                <a:cubicBezTo>
                  <a:pt x="129" y="98"/>
                  <a:pt x="129" y="100"/>
                  <a:pt x="129" y="101"/>
                </a:cubicBezTo>
                <a:cubicBezTo>
                  <a:pt x="131" y="91"/>
                  <a:pt x="128" y="82"/>
                  <a:pt x="122" y="77"/>
                </a:cubicBezTo>
                <a:close/>
                <a:moveTo>
                  <a:pt x="98" y="153"/>
                </a:moveTo>
                <a:cubicBezTo>
                  <a:pt x="97" y="153"/>
                  <a:pt x="97" y="153"/>
                  <a:pt x="96" y="153"/>
                </a:cubicBezTo>
                <a:cubicBezTo>
                  <a:pt x="96" y="154"/>
                  <a:pt x="98" y="154"/>
                  <a:pt x="98" y="153"/>
                </a:cubicBezTo>
                <a:close/>
                <a:moveTo>
                  <a:pt x="118" y="162"/>
                </a:moveTo>
                <a:cubicBezTo>
                  <a:pt x="121" y="161"/>
                  <a:pt x="123" y="160"/>
                  <a:pt x="126" y="159"/>
                </a:cubicBezTo>
                <a:cubicBezTo>
                  <a:pt x="128" y="157"/>
                  <a:pt x="131" y="156"/>
                  <a:pt x="133" y="154"/>
                </a:cubicBezTo>
                <a:cubicBezTo>
                  <a:pt x="140" y="149"/>
                  <a:pt x="145" y="143"/>
                  <a:pt x="149" y="136"/>
                </a:cubicBezTo>
                <a:cubicBezTo>
                  <a:pt x="147" y="138"/>
                  <a:pt x="145" y="140"/>
                  <a:pt x="142" y="142"/>
                </a:cubicBezTo>
                <a:cubicBezTo>
                  <a:pt x="138" y="145"/>
                  <a:pt x="134" y="148"/>
                  <a:pt x="130" y="150"/>
                </a:cubicBezTo>
                <a:cubicBezTo>
                  <a:pt x="129" y="150"/>
                  <a:pt x="128" y="151"/>
                  <a:pt x="127" y="151"/>
                </a:cubicBezTo>
                <a:cubicBezTo>
                  <a:pt x="122" y="153"/>
                  <a:pt x="118" y="156"/>
                  <a:pt x="114" y="158"/>
                </a:cubicBezTo>
                <a:cubicBezTo>
                  <a:pt x="109" y="160"/>
                  <a:pt x="104" y="162"/>
                  <a:pt x="99" y="163"/>
                </a:cubicBezTo>
                <a:cubicBezTo>
                  <a:pt x="99" y="163"/>
                  <a:pt x="99" y="163"/>
                  <a:pt x="99" y="163"/>
                </a:cubicBezTo>
                <a:cubicBezTo>
                  <a:pt x="104" y="163"/>
                  <a:pt x="112" y="163"/>
                  <a:pt x="118" y="162"/>
                </a:cubicBezTo>
                <a:close/>
                <a:moveTo>
                  <a:pt x="110" y="15"/>
                </a:moveTo>
                <a:cubicBezTo>
                  <a:pt x="111" y="15"/>
                  <a:pt x="112" y="16"/>
                  <a:pt x="113" y="16"/>
                </a:cubicBezTo>
                <a:cubicBezTo>
                  <a:pt x="116" y="16"/>
                  <a:pt x="119" y="16"/>
                  <a:pt x="122" y="16"/>
                </a:cubicBezTo>
                <a:cubicBezTo>
                  <a:pt x="125" y="16"/>
                  <a:pt x="129" y="17"/>
                  <a:pt x="131" y="17"/>
                </a:cubicBezTo>
                <a:cubicBezTo>
                  <a:pt x="134" y="18"/>
                  <a:pt x="135" y="19"/>
                  <a:pt x="138" y="19"/>
                </a:cubicBezTo>
                <a:cubicBezTo>
                  <a:pt x="141" y="21"/>
                  <a:pt x="145" y="23"/>
                  <a:pt x="148" y="25"/>
                </a:cubicBezTo>
                <a:cubicBezTo>
                  <a:pt x="149" y="26"/>
                  <a:pt x="151" y="27"/>
                  <a:pt x="153" y="28"/>
                </a:cubicBezTo>
                <a:cubicBezTo>
                  <a:pt x="153" y="30"/>
                  <a:pt x="154" y="30"/>
                  <a:pt x="155" y="30"/>
                </a:cubicBezTo>
                <a:cubicBezTo>
                  <a:pt x="155" y="30"/>
                  <a:pt x="155" y="31"/>
                  <a:pt x="156" y="31"/>
                </a:cubicBezTo>
                <a:cubicBezTo>
                  <a:pt x="157" y="33"/>
                  <a:pt x="158" y="34"/>
                  <a:pt x="160" y="36"/>
                </a:cubicBezTo>
                <a:cubicBezTo>
                  <a:pt x="161" y="38"/>
                  <a:pt x="163" y="39"/>
                  <a:pt x="164" y="42"/>
                </a:cubicBezTo>
                <a:cubicBezTo>
                  <a:pt x="165" y="42"/>
                  <a:pt x="165" y="43"/>
                  <a:pt x="166" y="43"/>
                </a:cubicBezTo>
                <a:cubicBezTo>
                  <a:pt x="166" y="44"/>
                  <a:pt x="167" y="44"/>
                  <a:pt x="166" y="45"/>
                </a:cubicBezTo>
                <a:cubicBezTo>
                  <a:pt x="155" y="31"/>
                  <a:pt x="143" y="17"/>
                  <a:pt x="117" y="17"/>
                </a:cubicBezTo>
                <a:cubicBezTo>
                  <a:pt x="119" y="18"/>
                  <a:pt x="122" y="19"/>
                  <a:pt x="123" y="20"/>
                </a:cubicBezTo>
                <a:cubicBezTo>
                  <a:pt x="124" y="21"/>
                  <a:pt x="126" y="21"/>
                  <a:pt x="127" y="22"/>
                </a:cubicBezTo>
                <a:cubicBezTo>
                  <a:pt x="127" y="22"/>
                  <a:pt x="128" y="22"/>
                  <a:pt x="128" y="23"/>
                </a:cubicBezTo>
                <a:cubicBezTo>
                  <a:pt x="130" y="24"/>
                  <a:pt x="132" y="26"/>
                  <a:pt x="134" y="27"/>
                </a:cubicBezTo>
                <a:cubicBezTo>
                  <a:pt x="135" y="28"/>
                  <a:pt x="136" y="29"/>
                  <a:pt x="137" y="30"/>
                </a:cubicBezTo>
                <a:cubicBezTo>
                  <a:pt x="139" y="31"/>
                  <a:pt x="141" y="33"/>
                  <a:pt x="142" y="34"/>
                </a:cubicBezTo>
                <a:cubicBezTo>
                  <a:pt x="143" y="36"/>
                  <a:pt x="145" y="37"/>
                  <a:pt x="146" y="39"/>
                </a:cubicBezTo>
                <a:cubicBezTo>
                  <a:pt x="148" y="40"/>
                  <a:pt x="150" y="42"/>
                  <a:pt x="152" y="43"/>
                </a:cubicBezTo>
                <a:cubicBezTo>
                  <a:pt x="153" y="44"/>
                  <a:pt x="153" y="45"/>
                  <a:pt x="155" y="46"/>
                </a:cubicBezTo>
                <a:cubicBezTo>
                  <a:pt x="155" y="47"/>
                  <a:pt x="156" y="47"/>
                  <a:pt x="156" y="48"/>
                </a:cubicBezTo>
                <a:cubicBezTo>
                  <a:pt x="156" y="48"/>
                  <a:pt x="157" y="48"/>
                  <a:pt x="157" y="49"/>
                </a:cubicBezTo>
                <a:cubicBezTo>
                  <a:pt x="163" y="55"/>
                  <a:pt x="168" y="63"/>
                  <a:pt x="170" y="74"/>
                </a:cubicBezTo>
                <a:cubicBezTo>
                  <a:pt x="171" y="75"/>
                  <a:pt x="172" y="76"/>
                  <a:pt x="172" y="78"/>
                </a:cubicBezTo>
                <a:cubicBezTo>
                  <a:pt x="173" y="79"/>
                  <a:pt x="174" y="80"/>
                  <a:pt x="174" y="81"/>
                </a:cubicBezTo>
                <a:cubicBezTo>
                  <a:pt x="174" y="82"/>
                  <a:pt x="175" y="83"/>
                  <a:pt x="175" y="84"/>
                </a:cubicBezTo>
                <a:cubicBezTo>
                  <a:pt x="175" y="84"/>
                  <a:pt x="176" y="85"/>
                  <a:pt x="176" y="86"/>
                </a:cubicBezTo>
                <a:cubicBezTo>
                  <a:pt x="176" y="87"/>
                  <a:pt x="176" y="88"/>
                  <a:pt x="176" y="88"/>
                </a:cubicBezTo>
                <a:cubicBezTo>
                  <a:pt x="177" y="89"/>
                  <a:pt x="177" y="90"/>
                  <a:pt x="177" y="91"/>
                </a:cubicBezTo>
                <a:cubicBezTo>
                  <a:pt x="178" y="96"/>
                  <a:pt x="179" y="103"/>
                  <a:pt x="179" y="109"/>
                </a:cubicBezTo>
                <a:cubicBezTo>
                  <a:pt x="181" y="103"/>
                  <a:pt x="184" y="95"/>
                  <a:pt x="184" y="87"/>
                </a:cubicBezTo>
                <a:cubicBezTo>
                  <a:pt x="184" y="87"/>
                  <a:pt x="184" y="86"/>
                  <a:pt x="184" y="85"/>
                </a:cubicBezTo>
                <a:cubicBezTo>
                  <a:pt x="184" y="81"/>
                  <a:pt x="183" y="78"/>
                  <a:pt x="183" y="74"/>
                </a:cubicBezTo>
                <a:cubicBezTo>
                  <a:pt x="181" y="66"/>
                  <a:pt x="177" y="58"/>
                  <a:pt x="173" y="51"/>
                </a:cubicBezTo>
                <a:cubicBezTo>
                  <a:pt x="172" y="50"/>
                  <a:pt x="171" y="47"/>
                  <a:pt x="169" y="46"/>
                </a:cubicBezTo>
                <a:cubicBezTo>
                  <a:pt x="168" y="43"/>
                  <a:pt x="166" y="40"/>
                  <a:pt x="164" y="38"/>
                </a:cubicBezTo>
                <a:cubicBezTo>
                  <a:pt x="163" y="38"/>
                  <a:pt x="163" y="37"/>
                  <a:pt x="163" y="37"/>
                </a:cubicBezTo>
                <a:cubicBezTo>
                  <a:pt x="160" y="34"/>
                  <a:pt x="157" y="31"/>
                  <a:pt x="154" y="28"/>
                </a:cubicBezTo>
                <a:cubicBezTo>
                  <a:pt x="152" y="26"/>
                  <a:pt x="150" y="24"/>
                  <a:pt x="148" y="23"/>
                </a:cubicBezTo>
                <a:cubicBezTo>
                  <a:pt x="147" y="22"/>
                  <a:pt x="146" y="21"/>
                  <a:pt x="145" y="21"/>
                </a:cubicBezTo>
                <a:cubicBezTo>
                  <a:pt x="144" y="20"/>
                  <a:pt x="142" y="19"/>
                  <a:pt x="140" y="19"/>
                </a:cubicBezTo>
                <a:cubicBezTo>
                  <a:pt x="138" y="17"/>
                  <a:pt x="136" y="17"/>
                  <a:pt x="133" y="16"/>
                </a:cubicBezTo>
                <a:cubicBezTo>
                  <a:pt x="123" y="11"/>
                  <a:pt x="109" y="11"/>
                  <a:pt x="99" y="15"/>
                </a:cubicBezTo>
                <a:cubicBezTo>
                  <a:pt x="103" y="15"/>
                  <a:pt x="107" y="14"/>
                  <a:pt x="110" y="15"/>
                </a:cubicBezTo>
                <a:close/>
                <a:moveTo>
                  <a:pt x="101" y="42"/>
                </a:moveTo>
                <a:cubicBezTo>
                  <a:pt x="106" y="44"/>
                  <a:pt x="111" y="46"/>
                  <a:pt x="116" y="47"/>
                </a:cubicBezTo>
                <a:cubicBezTo>
                  <a:pt x="120" y="50"/>
                  <a:pt x="126" y="52"/>
                  <a:pt x="129" y="57"/>
                </a:cubicBezTo>
                <a:cubicBezTo>
                  <a:pt x="132" y="59"/>
                  <a:pt x="135" y="62"/>
                  <a:pt x="137" y="66"/>
                </a:cubicBezTo>
                <a:cubicBezTo>
                  <a:pt x="137" y="66"/>
                  <a:pt x="138" y="66"/>
                  <a:pt x="138" y="67"/>
                </a:cubicBezTo>
                <a:cubicBezTo>
                  <a:pt x="138" y="67"/>
                  <a:pt x="138" y="67"/>
                  <a:pt x="139" y="68"/>
                </a:cubicBezTo>
                <a:cubicBezTo>
                  <a:pt x="140" y="71"/>
                  <a:pt x="142" y="74"/>
                  <a:pt x="143" y="78"/>
                </a:cubicBezTo>
                <a:cubicBezTo>
                  <a:pt x="144" y="80"/>
                  <a:pt x="145" y="82"/>
                  <a:pt x="145" y="84"/>
                </a:cubicBezTo>
                <a:cubicBezTo>
                  <a:pt x="145" y="85"/>
                  <a:pt x="145" y="85"/>
                  <a:pt x="145" y="86"/>
                </a:cubicBezTo>
                <a:cubicBezTo>
                  <a:pt x="147" y="93"/>
                  <a:pt x="145" y="103"/>
                  <a:pt x="143" y="110"/>
                </a:cubicBezTo>
                <a:cubicBezTo>
                  <a:pt x="144" y="111"/>
                  <a:pt x="143" y="113"/>
                  <a:pt x="142" y="114"/>
                </a:cubicBezTo>
                <a:cubicBezTo>
                  <a:pt x="141" y="116"/>
                  <a:pt x="141" y="118"/>
                  <a:pt x="140" y="119"/>
                </a:cubicBezTo>
                <a:cubicBezTo>
                  <a:pt x="140" y="121"/>
                  <a:pt x="139" y="122"/>
                  <a:pt x="138" y="124"/>
                </a:cubicBezTo>
                <a:cubicBezTo>
                  <a:pt x="137" y="127"/>
                  <a:pt x="136" y="129"/>
                  <a:pt x="135" y="131"/>
                </a:cubicBezTo>
                <a:cubicBezTo>
                  <a:pt x="134" y="132"/>
                  <a:pt x="133" y="134"/>
                  <a:pt x="131" y="135"/>
                </a:cubicBezTo>
                <a:cubicBezTo>
                  <a:pt x="131" y="137"/>
                  <a:pt x="130" y="138"/>
                  <a:pt x="129" y="139"/>
                </a:cubicBezTo>
                <a:cubicBezTo>
                  <a:pt x="128" y="139"/>
                  <a:pt x="128" y="140"/>
                  <a:pt x="128" y="141"/>
                </a:cubicBezTo>
                <a:cubicBezTo>
                  <a:pt x="128" y="141"/>
                  <a:pt x="127" y="141"/>
                  <a:pt x="127" y="141"/>
                </a:cubicBezTo>
                <a:cubicBezTo>
                  <a:pt x="127" y="141"/>
                  <a:pt x="127" y="141"/>
                  <a:pt x="127" y="141"/>
                </a:cubicBezTo>
                <a:cubicBezTo>
                  <a:pt x="127" y="142"/>
                  <a:pt x="126" y="143"/>
                  <a:pt x="125" y="143"/>
                </a:cubicBezTo>
                <a:cubicBezTo>
                  <a:pt x="124" y="145"/>
                  <a:pt x="123" y="146"/>
                  <a:pt x="121" y="147"/>
                </a:cubicBezTo>
                <a:cubicBezTo>
                  <a:pt x="121" y="147"/>
                  <a:pt x="121" y="148"/>
                  <a:pt x="120" y="148"/>
                </a:cubicBezTo>
                <a:cubicBezTo>
                  <a:pt x="121" y="146"/>
                  <a:pt x="124" y="145"/>
                  <a:pt x="125" y="142"/>
                </a:cubicBezTo>
                <a:cubicBezTo>
                  <a:pt x="121" y="146"/>
                  <a:pt x="117" y="149"/>
                  <a:pt x="112" y="151"/>
                </a:cubicBezTo>
                <a:cubicBezTo>
                  <a:pt x="115" y="151"/>
                  <a:pt x="117" y="150"/>
                  <a:pt x="119" y="148"/>
                </a:cubicBezTo>
                <a:cubicBezTo>
                  <a:pt x="120" y="149"/>
                  <a:pt x="119" y="149"/>
                  <a:pt x="119" y="149"/>
                </a:cubicBezTo>
                <a:cubicBezTo>
                  <a:pt x="126" y="147"/>
                  <a:pt x="130" y="143"/>
                  <a:pt x="135" y="138"/>
                </a:cubicBezTo>
                <a:cubicBezTo>
                  <a:pt x="139" y="134"/>
                  <a:pt x="143" y="129"/>
                  <a:pt x="145" y="123"/>
                </a:cubicBezTo>
                <a:cubicBezTo>
                  <a:pt x="145" y="123"/>
                  <a:pt x="145" y="122"/>
                  <a:pt x="145" y="122"/>
                </a:cubicBezTo>
                <a:cubicBezTo>
                  <a:pt x="147" y="118"/>
                  <a:pt x="148" y="113"/>
                  <a:pt x="149" y="107"/>
                </a:cubicBezTo>
                <a:cubicBezTo>
                  <a:pt x="150" y="103"/>
                  <a:pt x="150" y="99"/>
                  <a:pt x="150" y="95"/>
                </a:cubicBezTo>
                <a:cubicBezTo>
                  <a:pt x="148" y="75"/>
                  <a:pt x="138" y="63"/>
                  <a:pt x="128" y="52"/>
                </a:cubicBezTo>
                <a:cubicBezTo>
                  <a:pt x="125" y="50"/>
                  <a:pt x="122" y="48"/>
                  <a:pt x="119" y="46"/>
                </a:cubicBezTo>
                <a:cubicBezTo>
                  <a:pt x="113" y="44"/>
                  <a:pt x="108" y="42"/>
                  <a:pt x="100" y="42"/>
                </a:cubicBezTo>
                <a:cubicBezTo>
                  <a:pt x="100" y="43"/>
                  <a:pt x="101" y="42"/>
                  <a:pt x="101" y="42"/>
                </a:cubicBezTo>
                <a:close/>
                <a:moveTo>
                  <a:pt x="114" y="20"/>
                </a:moveTo>
                <a:cubicBezTo>
                  <a:pt x="118" y="22"/>
                  <a:pt x="122" y="23"/>
                  <a:pt x="125" y="25"/>
                </a:cubicBezTo>
                <a:cubicBezTo>
                  <a:pt x="128" y="26"/>
                  <a:pt x="130" y="28"/>
                  <a:pt x="133" y="29"/>
                </a:cubicBezTo>
                <a:cubicBezTo>
                  <a:pt x="134" y="31"/>
                  <a:pt x="137" y="32"/>
                  <a:pt x="138" y="34"/>
                </a:cubicBezTo>
                <a:cubicBezTo>
                  <a:pt x="139" y="34"/>
                  <a:pt x="140" y="36"/>
                  <a:pt x="142" y="36"/>
                </a:cubicBezTo>
                <a:cubicBezTo>
                  <a:pt x="141" y="35"/>
                  <a:pt x="141" y="34"/>
                  <a:pt x="140" y="34"/>
                </a:cubicBezTo>
                <a:cubicBezTo>
                  <a:pt x="136" y="29"/>
                  <a:pt x="131" y="26"/>
                  <a:pt x="125" y="22"/>
                </a:cubicBezTo>
                <a:cubicBezTo>
                  <a:pt x="124" y="21"/>
                  <a:pt x="122" y="20"/>
                  <a:pt x="120" y="19"/>
                </a:cubicBezTo>
                <a:cubicBezTo>
                  <a:pt x="118" y="18"/>
                  <a:pt x="115" y="17"/>
                  <a:pt x="113" y="17"/>
                </a:cubicBezTo>
                <a:cubicBezTo>
                  <a:pt x="111" y="17"/>
                  <a:pt x="107" y="18"/>
                  <a:pt x="104" y="18"/>
                </a:cubicBezTo>
                <a:cubicBezTo>
                  <a:pt x="103" y="18"/>
                  <a:pt x="102" y="18"/>
                  <a:pt x="102" y="19"/>
                </a:cubicBezTo>
                <a:cubicBezTo>
                  <a:pt x="106" y="19"/>
                  <a:pt x="110" y="20"/>
                  <a:pt x="114" y="20"/>
                </a:cubicBezTo>
                <a:close/>
                <a:moveTo>
                  <a:pt x="103" y="153"/>
                </a:moveTo>
                <a:cubicBezTo>
                  <a:pt x="103" y="153"/>
                  <a:pt x="102" y="153"/>
                  <a:pt x="102" y="154"/>
                </a:cubicBezTo>
                <a:cubicBezTo>
                  <a:pt x="102" y="154"/>
                  <a:pt x="103" y="154"/>
                  <a:pt x="103" y="153"/>
                </a:cubicBezTo>
                <a:close/>
                <a:moveTo>
                  <a:pt x="119" y="153"/>
                </a:moveTo>
                <a:cubicBezTo>
                  <a:pt x="118" y="153"/>
                  <a:pt x="118" y="154"/>
                  <a:pt x="117" y="153"/>
                </a:cubicBezTo>
                <a:cubicBezTo>
                  <a:pt x="119" y="152"/>
                  <a:pt x="121" y="152"/>
                  <a:pt x="122" y="151"/>
                </a:cubicBezTo>
                <a:cubicBezTo>
                  <a:pt x="127" y="148"/>
                  <a:pt x="132" y="144"/>
                  <a:pt x="135" y="140"/>
                </a:cubicBezTo>
                <a:cubicBezTo>
                  <a:pt x="136" y="139"/>
                  <a:pt x="137" y="138"/>
                  <a:pt x="137" y="137"/>
                </a:cubicBezTo>
                <a:cubicBezTo>
                  <a:pt x="132" y="142"/>
                  <a:pt x="127" y="146"/>
                  <a:pt x="122" y="149"/>
                </a:cubicBezTo>
                <a:cubicBezTo>
                  <a:pt x="119" y="150"/>
                  <a:pt x="116" y="151"/>
                  <a:pt x="114" y="153"/>
                </a:cubicBezTo>
                <a:cubicBezTo>
                  <a:pt x="115" y="154"/>
                  <a:pt x="117" y="152"/>
                  <a:pt x="117" y="153"/>
                </a:cubicBezTo>
                <a:cubicBezTo>
                  <a:pt x="115" y="154"/>
                  <a:pt x="113" y="154"/>
                  <a:pt x="112" y="154"/>
                </a:cubicBezTo>
                <a:cubicBezTo>
                  <a:pt x="110" y="155"/>
                  <a:pt x="107" y="156"/>
                  <a:pt x="106" y="157"/>
                </a:cubicBezTo>
                <a:cubicBezTo>
                  <a:pt x="110" y="156"/>
                  <a:pt x="116" y="155"/>
                  <a:pt x="119" y="153"/>
                </a:cubicBezTo>
                <a:close/>
                <a:moveTo>
                  <a:pt x="114" y="152"/>
                </a:moveTo>
                <a:cubicBezTo>
                  <a:pt x="112" y="153"/>
                  <a:pt x="109" y="152"/>
                  <a:pt x="107" y="154"/>
                </a:cubicBezTo>
                <a:cubicBezTo>
                  <a:pt x="110" y="154"/>
                  <a:pt x="113" y="154"/>
                  <a:pt x="114" y="152"/>
                </a:cubicBezTo>
                <a:close/>
                <a:moveTo>
                  <a:pt x="124" y="76"/>
                </a:moveTo>
                <a:cubicBezTo>
                  <a:pt x="129" y="83"/>
                  <a:pt x="132" y="94"/>
                  <a:pt x="130" y="105"/>
                </a:cubicBezTo>
                <a:cubicBezTo>
                  <a:pt x="129" y="110"/>
                  <a:pt x="126" y="115"/>
                  <a:pt x="124" y="119"/>
                </a:cubicBezTo>
                <a:cubicBezTo>
                  <a:pt x="121" y="125"/>
                  <a:pt x="116" y="131"/>
                  <a:pt x="111" y="135"/>
                </a:cubicBezTo>
                <a:cubicBezTo>
                  <a:pt x="111" y="136"/>
                  <a:pt x="109" y="136"/>
                  <a:pt x="110" y="137"/>
                </a:cubicBezTo>
                <a:cubicBezTo>
                  <a:pt x="113" y="136"/>
                  <a:pt x="116" y="134"/>
                  <a:pt x="118" y="133"/>
                </a:cubicBezTo>
                <a:cubicBezTo>
                  <a:pt x="118" y="133"/>
                  <a:pt x="119" y="133"/>
                  <a:pt x="120" y="132"/>
                </a:cubicBezTo>
                <a:cubicBezTo>
                  <a:pt x="124" y="130"/>
                  <a:pt x="127" y="126"/>
                  <a:pt x="130" y="122"/>
                </a:cubicBezTo>
                <a:cubicBezTo>
                  <a:pt x="132" y="120"/>
                  <a:pt x="133" y="118"/>
                  <a:pt x="134" y="117"/>
                </a:cubicBezTo>
                <a:cubicBezTo>
                  <a:pt x="135" y="115"/>
                  <a:pt x="136" y="113"/>
                  <a:pt x="137" y="111"/>
                </a:cubicBezTo>
                <a:cubicBezTo>
                  <a:pt x="139" y="108"/>
                  <a:pt x="141" y="103"/>
                  <a:pt x="142" y="98"/>
                </a:cubicBezTo>
                <a:cubicBezTo>
                  <a:pt x="142" y="96"/>
                  <a:pt x="142" y="93"/>
                  <a:pt x="142" y="91"/>
                </a:cubicBezTo>
                <a:cubicBezTo>
                  <a:pt x="142" y="86"/>
                  <a:pt x="140" y="82"/>
                  <a:pt x="138" y="78"/>
                </a:cubicBezTo>
                <a:cubicBezTo>
                  <a:pt x="136" y="74"/>
                  <a:pt x="134" y="71"/>
                  <a:pt x="130" y="68"/>
                </a:cubicBezTo>
                <a:cubicBezTo>
                  <a:pt x="125" y="64"/>
                  <a:pt x="117" y="62"/>
                  <a:pt x="109" y="64"/>
                </a:cubicBezTo>
                <a:cubicBezTo>
                  <a:pt x="115" y="67"/>
                  <a:pt x="119" y="71"/>
                  <a:pt x="124" y="76"/>
                </a:cubicBezTo>
                <a:close/>
                <a:moveTo>
                  <a:pt x="114" y="28"/>
                </a:moveTo>
                <a:cubicBezTo>
                  <a:pt x="116" y="28"/>
                  <a:pt x="119" y="29"/>
                  <a:pt x="120" y="30"/>
                </a:cubicBezTo>
                <a:cubicBezTo>
                  <a:pt x="126" y="32"/>
                  <a:pt x="130" y="35"/>
                  <a:pt x="135" y="37"/>
                </a:cubicBezTo>
                <a:cubicBezTo>
                  <a:pt x="135" y="37"/>
                  <a:pt x="135" y="38"/>
                  <a:pt x="135" y="38"/>
                </a:cubicBezTo>
                <a:cubicBezTo>
                  <a:pt x="129" y="32"/>
                  <a:pt x="122" y="25"/>
                  <a:pt x="109" y="26"/>
                </a:cubicBezTo>
                <a:cubicBezTo>
                  <a:pt x="111" y="27"/>
                  <a:pt x="113" y="27"/>
                  <a:pt x="114" y="28"/>
                </a:cubicBezTo>
                <a:close/>
                <a:moveTo>
                  <a:pt x="115" y="165"/>
                </a:moveTo>
                <a:cubicBezTo>
                  <a:pt x="117" y="164"/>
                  <a:pt x="120" y="165"/>
                  <a:pt x="123" y="164"/>
                </a:cubicBezTo>
                <a:cubicBezTo>
                  <a:pt x="124" y="164"/>
                  <a:pt x="126" y="163"/>
                  <a:pt x="127" y="163"/>
                </a:cubicBezTo>
                <a:cubicBezTo>
                  <a:pt x="129" y="163"/>
                  <a:pt x="131" y="162"/>
                  <a:pt x="132" y="162"/>
                </a:cubicBezTo>
                <a:cubicBezTo>
                  <a:pt x="133" y="162"/>
                  <a:pt x="133" y="162"/>
                  <a:pt x="133" y="162"/>
                </a:cubicBezTo>
                <a:cubicBezTo>
                  <a:pt x="137" y="162"/>
                  <a:pt x="139" y="160"/>
                  <a:pt x="141" y="158"/>
                </a:cubicBezTo>
                <a:cubicBezTo>
                  <a:pt x="142" y="158"/>
                  <a:pt x="142" y="158"/>
                  <a:pt x="142" y="157"/>
                </a:cubicBezTo>
                <a:cubicBezTo>
                  <a:pt x="143" y="157"/>
                  <a:pt x="143" y="157"/>
                  <a:pt x="143" y="157"/>
                </a:cubicBezTo>
                <a:cubicBezTo>
                  <a:pt x="147" y="154"/>
                  <a:pt x="151" y="150"/>
                  <a:pt x="154" y="146"/>
                </a:cubicBezTo>
                <a:cubicBezTo>
                  <a:pt x="150" y="149"/>
                  <a:pt x="145" y="152"/>
                  <a:pt x="140" y="155"/>
                </a:cubicBezTo>
                <a:cubicBezTo>
                  <a:pt x="137" y="157"/>
                  <a:pt x="133" y="158"/>
                  <a:pt x="129" y="160"/>
                </a:cubicBezTo>
                <a:cubicBezTo>
                  <a:pt x="124" y="162"/>
                  <a:pt x="119" y="162"/>
                  <a:pt x="114" y="165"/>
                </a:cubicBezTo>
                <a:cubicBezTo>
                  <a:pt x="115" y="165"/>
                  <a:pt x="115" y="165"/>
                  <a:pt x="115" y="165"/>
                </a:cubicBezTo>
                <a:close/>
                <a:moveTo>
                  <a:pt x="128" y="59"/>
                </a:moveTo>
                <a:cubicBezTo>
                  <a:pt x="128" y="60"/>
                  <a:pt x="128" y="60"/>
                  <a:pt x="128" y="60"/>
                </a:cubicBezTo>
                <a:cubicBezTo>
                  <a:pt x="129" y="61"/>
                  <a:pt x="131" y="62"/>
                  <a:pt x="131" y="64"/>
                </a:cubicBezTo>
                <a:cubicBezTo>
                  <a:pt x="134" y="66"/>
                  <a:pt x="135" y="71"/>
                  <a:pt x="138" y="74"/>
                </a:cubicBezTo>
                <a:cubicBezTo>
                  <a:pt x="139" y="76"/>
                  <a:pt x="141" y="78"/>
                  <a:pt x="141" y="81"/>
                </a:cubicBezTo>
                <a:cubicBezTo>
                  <a:pt x="145" y="89"/>
                  <a:pt x="143" y="100"/>
                  <a:pt x="143" y="109"/>
                </a:cubicBezTo>
                <a:cubicBezTo>
                  <a:pt x="145" y="102"/>
                  <a:pt x="145" y="94"/>
                  <a:pt x="145" y="87"/>
                </a:cubicBezTo>
                <a:cubicBezTo>
                  <a:pt x="142" y="69"/>
                  <a:pt x="131" y="56"/>
                  <a:pt x="117" y="49"/>
                </a:cubicBezTo>
                <a:cubicBezTo>
                  <a:pt x="117" y="49"/>
                  <a:pt x="116" y="49"/>
                  <a:pt x="117" y="49"/>
                </a:cubicBezTo>
                <a:cubicBezTo>
                  <a:pt x="121" y="52"/>
                  <a:pt x="124" y="55"/>
                  <a:pt x="128" y="59"/>
                </a:cubicBezTo>
                <a:close/>
                <a:moveTo>
                  <a:pt x="118" y="45"/>
                </a:moveTo>
                <a:cubicBezTo>
                  <a:pt x="118" y="45"/>
                  <a:pt x="117" y="44"/>
                  <a:pt x="117" y="45"/>
                </a:cubicBezTo>
                <a:cubicBezTo>
                  <a:pt x="117" y="45"/>
                  <a:pt x="118" y="45"/>
                  <a:pt x="118" y="45"/>
                </a:cubicBezTo>
                <a:close/>
                <a:moveTo>
                  <a:pt x="135" y="56"/>
                </a:moveTo>
                <a:cubicBezTo>
                  <a:pt x="136" y="56"/>
                  <a:pt x="136" y="57"/>
                  <a:pt x="137" y="57"/>
                </a:cubicBezTo>
                <a:cubicBezTo>
                  <a:pt x="138" y="59"/>
                  <a:pt x="139" y="59"/>
                  <a:pt x="140" y="61"/>
                </a:cubicBezTo>
                <a:cubicBezTo>
                  <a:pt x="141" y="61"/>
                  <a:pt x="142" y="63"/>
                  <a:pt x="143" y="63"/>
                </a:cubicBezTo>
                <a:cubicBezTo>
                  <a:pt x="143" y="64"/>
                  <a:pt x="143" y="64"/>
                  <a:pt x="143" y="64"/>
                </a:cubicBezTo>
                <a:cubicBezTo>
                  <a:pt x="144" y="64"/>
                  <a:pt x="144" y="66"/>
                  <a:pt x="145" y="66"/>
                </a:cubicBezTo>
                <a:cubicBezTo>
                  <a:pt x="146" y="68"/>
                  <a:pt x="148" y="70"/>
                  <a:pt x="149" y="72"/>
                </a:cubicBezTo>
                <a:cubicBezTo>
                  <a:pt x="149" y="72"/>
                  <a:pt x="149" y="72"/>
                  <a:pt x="149" y="72"/>
                </a:cubicBezTo>
                <a:cubicBezTo>
                  <a:pt x="150" y="74"/>
                  <a:pt x="151" y="77"/>
                  <a:pt x="152" y="79"/>
                </a:cubicBezTo>
                <a:cubicBezTo>
                  <a:pt x="153" y="83"/>
                  <a:pt x="155" y="89"/>
                  <a:pt x="155" y="93"/>
                </a:cubicBezTo>
                <a:cubicBezTo>
                  <a:pt x="155" y="107"/>
                  <a:pt x="150" y="118"/>
                  <a:pt x="144" y="128"/>
                </a:cubicBezTo>
                <a:cubicBezTo>
                  <a:pt x="143" y="130"/>
                  <a:pt x="142" y="131"/>
                  <a:pt x="141" y="133"/>
                </a:cubicBezTo>
                <a:cubicBezTo>
                  <a:pt x="140" y="135"/>
                  <a:pt x="138" y="137"/>
                  <a:pt x="136" y="139"/>
                </a:cubicBezTo>
                <a:cubicBezTo>
                  <a:pt x="135" y="140"/>
                  <a:pt x="135" y="142"/>
                  <a:pt x="134" y="142"/>
                </a:cubicBezTo>
                <a:cubicBezTo>
                  <a:pt x="133" y="143"/>
                  <a:pt x="133" y="144"/>
                  <a:pt x="132" y="144"/>
                </a:cubicBezTo>
                <a:cubicBezTo>
                  <a:pt x="132" y="145"/>
                  <a:pt x="132" y="145"/>
                  <a:pt x="132" y="145"/>
                </a:cubicBezTo>
                <a:cubicBezTo>
                  <a:pt x="130" y="147"/>
                  <a:pt x="128" y="148"/>
                  <a:pt x="126" y="150"/>
                </a:cubicBezTo>
                <a:cubicBezTo>
                  <a:pt x="130" y="147"/>
                  <a:pt x="135" y="143"/>
                  <a:pt x="138" y="139"/>
                </a:cubicBezTo>
                <a:cubicBezTo>
                  <a:pt x="141" y="136"/>
                  <a:pt x="143" y="133"/>
                  <a:pt x="145" y="130"/>
                </a:cubicBezTo>
                <a:cubicBezTo>
                  <a:pt x="146" y="130"/>
                  <a:pt x="146" y="129"/>
                  <a:pt x="147" y="128"/>
                </a:cubicBezTo>
                <a:cubicBezTo>
                  <a:pt x="151" y="121"/>
                  <a:pt x="155" y="115"/>
                  <a:pt x="158" y="106"/>
                </a:cubicBezTo>
                <a:cubicBezTo>
                  <a:pt x="161" y="100"/>
                  <a:pt x="163" y="90"/>
                  <a:pt x="162" y="83"/>
                </a:cubicBezTo>
                <a:cubicBezTo>
                  <a:pt x="161" y="83"/>
                  <a:pt x="161" y="84"/>
                  <a:pt x="161" y="83"/>
                </a:cubicBezTo>
                <a:cubicBezTo>
                  <a:pt x="161" y="83"/>
                  <a:pt x="162" y="82"/>
                  <a:pt x="162" y="81"/>
                </a:cubicBezTo>
                <a:cubicBezTo>
                  <a:pt x="161" y="79"/>
                  <a:pt x="160" y="76"/>
                  <a:pt x="160" y="74"/>
                </a:cubicBezTo>
                <a:cubicBezTo>
                  <a:pt x="159" y="71"/>
                  <a:pt x="158" y="68"/>
                  <a:pt x="156" y="65"/>
                </a:cubicBezTo>
                <a:cubicBezTo>
                  <a:pt x="152" y="61"/>
                  <a:pt x="147" y="58"/>
                  <a:pt x="142" y="54"/>
                </a:cubicBezTo>
                <a:cubicBezTo>
                  <a:pt x="142" y="54"/>
                  <a:pt x="141" y="55"/>
                  <a:pt x="141" y="54"/>
                </a:cubicBezTo>
                <a:cubicBezTo>
                  <a:pt x="135" y="51"/>
                  <a:pt x="128" y="48"/>
                  <a:pt x="121" y="45"/>
                </a:cubicBezTo>
                <a:cubicBezTo>
                  <a:pt x="121" y="46"/>
                  <a:pt x="121" y="46"/>
                  <a:pt x="121" y="46"/>
                </a:cubicBezTo>
                <a:cubicBezTo>
                  <a:pt x="125" y="49"/>
                  <a:pt x="131" y="52"/>
                  <a:pt x="135" y="56"/>
                </a:cubicBezTo>
                <a:close/>
                <a:moveTo>
                  <a:pt x="157" y="142"/>
                </a:moveTo>
                <a:cubicBezTo>
                  <a:pt x="157" y="141"/>
                  <a:pt x="158" y="140"/>
                  <a:pt x="159" y="139"/>
                </a:cubicBezTo>
                <a:cubicBezTo>
                  <a:pt x="165" y="130"/>
                  <a:pt x="169" y="118"/>
                  <a:pt x="170" y="105"/>
                </a:cubicBezTo>
                <a:cubicBezTo>
                  <a:pt x="170" y="104"/>
                  <a:pt x="170" y="104"/>
                  <a:pt x="171" y="104"/>
                </a:cubicBezTo>
                <a:cubicBezTo>
                  <a:pt x="170" y="101"/>
                  <a:pt x="171" y="97"/>
                  <a:pt x="170" y="94"/>
                </a:cubicBezTo>
                <a:cubicBezTo>
                  <a:pt x="170" y="104"/>
                  <a:pt x="166" y="112"/>
                  <a:pt x="162" y="119"/>
                </a:cubicBezTo>
                <a:cubicBezTo>
                  <a:pt x="163" y="119"/>
                  <a:pt x="163" y="119"/>
                  <a:pt x="163" y="120"/>
                </a:cubicBezTo>
                <a:cubicBezTo>
                  <a:pt x="162" y="120"/>
                  <a:pt x="162" y="119"/>
                  <a:pt x="162" y="119"/>
                </a:cubicBezTo>
                <a:cubicBezTo>
                  <a:pt x="161" y="122"/>
                  <a:pt x="158" y="124"/>
                  <a:pt x="157" y="127"/>
                </a:cubicBezTo>
                <a:cubicBezTo>
                  <a:pt x="153" y="131"/>
                  <a:pt x="150" y="137"/>
                  <a:pt x="147" y="142"/>
                </a:cubicBezTo>
                <a:cubicBezTo>
                  <a:pt x="143" y="145"/>
                  <a:pt x="140" y="149"/>
                  <a:pt x="137" y="152"/>
                </a:cubicBezTo>
                <a:cubicBezTo>
                  <a:pt x="136" y="153"/>
                  <a:pt x="135" y="153"/>
                  <a:pt x="134" y="154"/>
                </a:cubicBezTo>
                <a:cubicBezTo>
                  <a:pt x="131" y="156"/>
                  <a:pt x="128" y="158"/>
                  <a:pt x="125" y="160"/>
                </a:cubicBezTo>
                <a:cubicBezTo>
                  <a:pt x="125" y="160"/>
                  <a:pt x="125" y="160"/>
                  <a:pt x="125" y="160"/>
                </a:cubicBezTo>
                <a:cubicBezTo>
                  <a:pt x="138" y="157"/>
                  <a:pt x="148" y="150"/>
                  <a:pt x="157" y="142"/>
                </a:cubicBezTo>
                <a:close/>
                <a:moveTo>
                  <a:pt x="138" y="39"/>
                </a:moveTo>
                <a:cubicBezTo>
                  <a:pt x="139" y="40"/>
                  <a:pt x="141" y="42"/>
                  <a:pt x="143" y="43"/>
                </a:cubicBezTo>
                <a:cubicBezTo>
                  <a:pt x="147" y="46"/>
                  <a:pt x="151" y="50"/>
                  <a:pt x="155" y="53"/>
                </a:cubicBezTo>
                <a:cubicBezTo>
                  <a:pt x="149" y="42"/>
                  <a:pt x="140" y="34"/>
                  <a:pt x="128" y="30"/>
                </a:cubicBezTo>
                <a:cubicBezTo>
                  <a:pt x="127" y="30"/>
                  <a:pt x="127" y="30"/>
                  <a:pt x="127" y="30"/>
                </a:cubicBezTo>
                <a:cubicBezTo>
                  <a:pt x="131" y="33"/>
                  <a:pt x="134" y="36"/>
                  <a:pt x="138" y="39"/>
                </a:cubicBezTo>
                <a:close/>
                <a:moveTo>
                  <a:pt x="140" y="142"/>
                </a:moveTo>
                <a:cubicBezTo>
                  <a:pt x="144" y="140"/>
                  <a:pt x="147" y="137"/>
                  <a:pt x="150" y="134"/>
                </a:cubicBezTo>
                <a:cubicBezTo>
                  <a:pt x="153" y="131"/>
                  <a:pt x="155" y="127"/>
                  <a:pt x="157" y="123"/>
                </a:cubicBezTo>
                <a:cubicBezTo>
                  <a:pt x="162" y="111"/>
                  <a:pt x="166" y="91"/>
                  <a:pt x="163" y="76"/>
                </a:cubicBezTo>
                <a:cubicBezTo>
                  <a:pt x="162" y="71"/>
                  <a:pt x="161" y="69"/>
                  <a:pt x="158" y="67"/>
                </a:cubicBezTo>
                <a:cubicBezTo>
                  <a:pt x="161" y="72"/>
                  <a:pt x="162" y="79"/>
                  <a:pt x="163" y="85"/>
                </a:cubicBezTo>
                <a:cubicBezTo>
                  <a:pt x="163" y="93"/>
                  <a:pt x="161" y="100"/>
                  <a:pt x="159" y="106"/>
                </a:cubicBezTo>
                <a:cubicBezTo>
                  <a:pt x="156" y="114"/>
                  <a:pt x="152" y="122"/>
                  <a:pt x="148" y="128"/>
                </a:cubicBezTo>
                <a:cubicBezTo>
                  <a:pt x="148" y="128"/>
                  <a:pt x="148" y="129"/>
                  <a:pt x="147" y="129"/>
                </a:cubicBezTo>
                <a:cubicBezTo>
                  <a:pt x="146" y="132"/>
                  <a:pt x="143" y="135"/>
                  <a:pt x="141" y="137"/>
                </a:cubicBezTo>
                <a:cubicBezTo>
                  <a:pt x="141" y="138"/>
                  <a:pt x="140" y="139"/>
                  <a:pt x="139" y="139"/>
                </a:cubicBezTo>
                <a:cubicBezTo>
                  <a:pt x="138" y="141"/>
                  <a:pt x="136" y="143"/>
                  <a:pt x="134" y="144"/>
                </a:cubicBezTo>
                <a:cubicBezTo>
                  <a:pt x="133" y="146"/>
                  <a:pt x="131" y="147"/>
                  <a:pt x="129" y="149"/>
                </a:cubicBezTo>
                <a:cubicBezTo>
                  <a:pt x="133" y="147"/>
                  <a:pt x="137" y="145"/>
                  <a:pt x="140" y="142"/>
                </a:cubicBezTo>
                <a:close/>
                <a:moveTo>
                  <a:pt x="142" y="14"/>
                </a:moveTo>
                <a:cubicBezTo>
                  <a:pt x="138" y="13"/>
                  <a:pt x="134" y="10"/>
                  <a:pt x="130" y="10"/>
                </a:cubicBezTo>
                <a:cubicBezTo>
                  <a:pt x="133" y="12"/>
                  <a:pt x="136" y="13"/>
                  <a:pt x="139" y="15"/>
                </a:cubicBezTo>
                <a:cubicBezTo>
                  <a:pt x="139" y="15"/>
                  <a:pt x="139" y="15"/>
                  <a:pt x="140" y="15"/>
                </a:cubicBezTo>
                <a:cubicBezTo>
                  <a:pt x="143" y="19"/>
                  <a:pt x="148" y="21"/>
                  <a:pt x="152" y="24"/>
                </a:cubicBezTo>
                <a:cubicBezTo>
                  <a:pt x="153" y="25"/>
                  <a:pt x="154" y="26"/>
                  <a:pt x="155" y="27"/>
                </a:cubicBezTo>
                <a:cubicBezTo>
                  <a:pt x="158" y="28"/>
                  <a:pt x="161" y="31"/>
                  <a:pt x="162" y="33"/>
                </a:cubicBezTo>
                <a:cubicBezTo>
                  <a:pt x="163" y="33"/>
                  <a:pt x="164" y="34"/>
                  <a:pt x="164" y="35"/>
                </a:cubicBezTo>
                <a:cubicBezTo>
                  <a:pt x="165" y="35"/>
                  <a:pt x="165" y="35"/>
                  <a:pt x="164" y="35"/>
                </a:cubicBezTo>
                <a:cubicBezTo>
                  <a:pt x="169" y="38"/>
                  <a:pt x="171" y="43"/>
                  <a:pt x="175" y="47"/>
                </a:cubicBezTo>
                <a:cubicBezTo>
                  <a:pt x="171" y="40"/>
                  <a:pt x="167" y="35"/>
                  <a:pt x="162" y="30"/>
                </a:cubicBezTo>
                <a:cubicBezTo>
                  <a:pt x="156" y="24"/>
                  <a:pt x="150" y="18"/>
                  <a:pt x="142" y="15"/>
                </a:cubicBezTo>
                <a:cubicBezTo>
                  <a:pt x="142" y="15"/>
                  <a:pt x="142" y="14"/>
                  <a:pt x="142" y="14"/>
                </a:cubicBezTo>
                <a:close/>
                <a:moveTo>
                  <a:pt x="130" y="54"/>
                </a:moveTo>
                <a:cubicBezTo>
                  <a:pt x="132" y="55"/>
                  <a:pt x="133" y="57"/>
                  <a:pt x="135" y="58"/>
                </a:cubicBezTo>
                <a:cubicBezTo>
                  <a:pt x="135" y="60"/>
                  <a:pt x="137" y="61"/>
                  <a:pt x="137" y="62"/>
                </a:cubicBezTo>
                <a:cubicBezTo>
                  <a:pt x="138" y="62"/>
                  <a:pt x="138" y="63"/>
                  <a:pt x="138" y="63"/>
                </a:cubicBezTo>
                <a:cubicBezTo>
                  <a:pt x="139" y="65"/>
                  <a:pt x="141" y="65"/>
                  <a:pt x="141" y="67"/>
                </a:cubicBezTo>
                <a:cubicBezTo>
                  <a:pt x="142" y="69"/>
                  <a:pt x="144" y="70"/>
                  <a:pt x="144" y="73"/>
                </a:cubicBezTo>
                <a:cubicBezTo>
                  <a:pt x="145" y="74"/>
                  <a:pt x="145" y="75"/>
                  <a:pt x="146" y="77"/>
                </a:cubicBezTo>
                <a:cubicBezTo>
                  <a:pt x="148" y="80"/>
                  <a:pt x="149" y="84"/>
                  <a:pt x="150" y="88"/>
                </a:cubicBezTo>
                <a:cubicBezTo>
                  <a:pt x="150" y="88"/>
                  <a:pt x="150" y="88"/>
                  <a:pt x="150" y="89"/>
                </a:cubicBezTo>
                <a:cubicBezTo>
                  <a:pt x="150" y="90"/>
                  <a:pt x="150" y="91"/>
                  <a:pt x="150" y="92"/>
                </a:cubicBezTo>
                <a:cubicBezTo>
                  <a:pt x="151" y="94"/>
                  <a:pt x="151" y="95"/>
                  <a:pt x="151" y="97"/>
                </a:cubicBezTo>
                <a:cubicBezTo>
                  <a:pt x="151" y="101"/>
                  <a:pt x="151" y="107"/>
                  <a:pt x="149" y="111"/>
                </a:cubicBezTo>
                <a:cubicBezTo>
                  <a:pt x="149" y="112"/>
                  <a:pt x="150" y="112"/>
                  <a:pt x="150" y="112"/>
                </a:cubicBezTo>
                <a:cubicBezTo>
                  <a:pt x="149" y="115"/>
                  <a:pt x="148" y="117"/>
                  <a:pt x="148" y="119"/>
                </a:cubicBezTo>
                <a:cubicBezTo>
                  <a:pt x="150" y="114"/>
                  <a:pt x="152" y="109"/>
                  <a:pt x="153" y="103"/>
                </a:cubicBezTo>
                <a:cubicBezTo>
                  <a:pt x="154" y="97"/>
                  <a:pt x="153" y="92"/>
                  <a:pt x="153" y="88"/>
                </a:cubicBezTo>
                <a:cubicBezTo>
                  <a:pt x="151" y="72"/>
                  <a:pt x="140" y="61"/>
                  <a:pt x="130" y="53"/>
                </a:cubicBezTo>
                <a:cubicBezTo>
                  <a:pt x="130" y="53"/>
                  <a:pt x="130" y="54"/>
                  <a:pt x="130" y="54"/>
                </a:cubicBezTo>
                <a:close/>
                <a:moveTo>
                  <a:pt x="138" y="111"/>
                </a:moveTo>
                <a:cubicBezTo>
                  <a:pt x="138" y="112"/>
                  <a:pt x="137" y="113"/>
                  <a:pt x="137" y="113"/>
                </a:cubicBezTo>
                <a:cubicBezTo>
                  <a:pt x="138" y="113"/>
                  <a:pt x="138" y="112"/>
                  <a:pt x="138" y="111"/>
                </a:cubicBezTo>
                <a:close/>
                <a:moveTo>
                  <a:pt x="143" y="160"/>
                </a:moveTo>
                <a:cubicBezTo>
                  <a:pt x="144" y="159"/>
                  <a:pt x="145" y="159"/>
                  <a:pt x="146" y="159"/>
                </a:cubicBezTo>
                <a:cubicBezTo>
                  <a:pt x="147" y="158"/>
                  <a:pt x="148" y="158"/>
                  <a:pt x="148" y="157"/>
                </a:cubicBezTo>
                <a:cubicBezTo>
                  <a:pt x="152" y="156"/>
                  <a:pt x="155" y="154"/>
                  <a:pt x="158" y="152"/>
                </a:cubicBezTo>
                <a:cubicBezTo>
                  <a:pt x="158" y="151"/>
                  <a:pt x="158" y="151"/>
                  <a:pt x="158" y="151"/>
                </a:cubicBezTo>
                <a:cubicBezTo>
                  <a:pt x="158" y="150"/>
                  <a:pt x="159" y="150"/>
                  <a:pt x="159" y="150"/>
                </a:cubicBezTo>
                <a:cubicBezTo>
                  <a:pt x="160" y="149"/>
                  <a:pt x="160" y="148"/>
                  <a:pt x="161" y="148"/>
                </a:cubicBezTo>
                <a:cubicBezTo>
                  <a:pt x="161" y="147"/>
                  <a:pt x="162" y="146"/>
                  <a:pt x="163" y="146"/>
                </a:cubicBezTo>
                <a:cubicBezTo>
                  <a:pt x="163" y="145"/>
                  <a:pt x="163" y="145"/>
                  <a:pt x="163" y="144"/>
                </a:cubicBezTo>
                <a:cubicBezTo>
                  <a:pt x="165" y="141"/>
                  <a:pt x="168" y="139"/>
                  <a:pt x="169" y="136"/>
                </a:cubicBezTo>
                <a:cubicBezTo>
                  <a:pt x="173" y="130"/>
                  <a:pt x="177" y="123"/>
                  <a:pt x="177" y="116"/>
                </a:cubicBezTo>
                <a:cubicBezTo>
                  <a:pt x="174" y="122"/>
                  <a:pt x="171" y="128"/>
                  <a:pt x="167" y="132"/>
                </a:cubicBezTo>
                <a:cubicBezTo>
                  <a:pt x="167" y="134"/>
                  <a:pt x="165" y="135"/>
                  <a:pt x="164" y="136"/>
                </a:cubicBezTo>
                <a:cubicBezTo>
                  <a:pt x="163" y="138"/>
                  <a:pt x="161" y="139"/>
                  <a:pt x="159" y="141"/>
                </a:cubicBezTo>
                <a:cubicBezTo>
                  <a:pt x="157" y="143"/>
                  <a:pt x="156" y="146"/>
                  <a:pt x="154" y="148"/>
                </a:cubicBezTo>
                <a:cubicBezTo>
                  <a:pt x="152" y="150"/>
                  <a:pt x="151" y="152"/>
                  <a:pt x="149" y="153"/>
                </a:cubicBezTo>
                <a:cubicBezTo>
                  <a:pt x="148" y="155"/>
                  <a:pt x="146" y="156"/>
                  <a:pt x="144" y="157"/>
                </a:cubicBezTo>
                <a:cubicBezTo>
                  <a:pt x="143" y="158"/>
                  <a:pt x="142" y="159"/>
                  <a:pt x="140" y="160"/>
                </a:cubicBezTo>
                <a:cubicBezTo>
                  <a:pt x="141" y="160"/>
                  <a:pt x="142" y="159"/>
                  <a:pt x="143" y="160"/>
                </a:cubicBezTo>
                <a:close/>
                <a:moveTo>
                  <a:pt x="159" y="61"/>
                </a:moveTo>
                <a:cubicBezTo>
                  <a:pt x="158" y="59"/>
                  <a:pt x="157" y="57"/>
                  <a:pt x="156" y="56"/>
                </a:cubicBezTo>
                <a:cubicBezTo>
                  <a:pt x="155" y="55"/>
                  <a:pt x="155" y="54"/>
                  <a:pt x="154" y="54"/>
                </a:cubicBezTo>
                <a:cubicBezTo>
                  <a:pt x="152" y="51"/>
                  <a:pt x="148" y="49"/>
                  <a:pt x="145" y="46"/>
                </a:cubicBezTo>
                <a:cubicBezTo>
                  <a:pt x="150" y="52"/>
                  <a:pt x="154" y="58"/>
                  <a:pt x="157" y="65"/>
                </a:cubicBezTo>
                <a:cubicBezTo>
                  <a:pt x="159" y="65"/>
                  <a:pt x="159" y="67"/>
                  <a:pt x="161" y="68"/>
                </a:cubicBezTo>
                <a:cubicBezTo>
                  <a:pt x="160" y="65"/>
                  <a:pt x="160" y="63"/>
                  <a:pt x="159" y="61"/>
                </a:cubicBezTo>
                <a:close/>
                <a:moveTo>
                  <a:pt x="154" y="159"/>
                </a:moveTo>
                <a:cubicBezTo>
                  <a:pt x="157" y="157"/>
                  <a:pt x="159" y="155"/>
                  <a:pt x="161" y="153"/>
                </a:cubicBezTo>
                <a:cubicBezTo>
                  <a:pt x="164" y="151"/>
                  <a:pt x="166" y="148"/>
                  <a:pt x="168" y="146"/>
                </a:cubicBezTo>
                <a:cubicBezTo>
                  <a:pt x="170" y="143"/>
                  <a:pt x="173" y="140"/>
                  <a:pt x="175" y="137"/>
                </a:cubicBezTo>
                <a:cubicBezTo>
                  <a:pt x="177" y="134"/>
                  <a:pt x="178" y="131"/>
                  <a:pt x="180" y="128"/>
                </a:cubicBezTo>
                <a:cubicBezTo>
                  <a:pt x="180" y="128"/>
                  <a:pt x="180" y="127"/>
                  <a:pt x="181" y="127"/>
                </a:cubicBezTo>
                <a:cubicBezTo>
                  <a:pt x="182" y="125"/>
                  <a:pt x="182" y="123"/>
                  <a:pt x="183" y="122"/>
                </a:cubicBezTo>
                <a:cubicBezTo>
                  <a:pt x="183" y="121"/>
                  <a:pt x="184" y="120"/>
                  <a:pt x="184" y="119"/>
                </a:cubicBezTo>
                <a:cubicBezTo>
                  <a:pt x="185" y="115"/>
                  <a:pt x="187" y="111"/>
                  <a:pt x="188" y="107"/>
                </a:cubicBezTo>
                <a:cubicBezTo>
                  <a:pt x="188" y="106"/>
                  <a:pt x="188" y="105"/>
                  <a:pt x="188" y="105"/>
                </a:cubicBezTo>
                <a:cubicBezTo>
                  <a:pt x="188" y="104"/>
                  <a:pt x="188" y="104"/>
                  <a:pt x="188" y="103"/>
                </a:cubicBezTo>
                <a:cubicBezTo>
                  <a:pt x="189" y="100"/>
                  <a:pt x="189" y="96"/>
                  <a:pt x="189" y="92"/>
                </a:cubicBezTo>
                <a:cubicBezTo>
                  <a:pt x="189" y="83"/>
                  <a:pt x="187" y="71"/>
                  <a:pt x="183" y="64"/>
                </a:cubicBezTo>
                <a:cubicBezTo>
                  <a:pt x="184" y="69"/>
                  <a:pt x="185" y="74"/>
                  <a:pt x="185" y="79"/>
                </a:cubicBezTo>
                <a:cubicBezTo>
                  <a:pt x="185" y="89"/>
                  <a:pt x="185" y="99"/>
                  <a:pt x="183" y="107"/>
                </a:cubicBezTo>
                <a:cubicBezTo>
                  <a:pt x="182" y="110"/>
                  <a:pt x="181" y="112"/>
                  <a:pt x="180" y="115"/>
                </a:cubicBezTo>
                <a:cubicBezTo>
                  <a:pt x="180" y="117"/>
                  <a:pt x="179" y="118"/>
                  <a:pt x="179" y="120"/>
                </a:cubicBezTo>
                <a:cubicBezTo>
                  <a:pt x="178" y="122"/>
                  <a:pt x="177" y="123"/>
                  <a:pt x="176" y="125"/>
                </a:cubicBezTo>
                <a:cubicBezTo>
                  <a:pt x="175" y="127"/>
                  <a:pt x="175" y="128"/>
                  <a:pt x="175" y="130"/>
                </a:cubicBezTo>
                <a:cubicBezTo>
                  <a:pt x="174" y="131"/>
                  <a:pt x="173" y="133"/>
                  <a:pt x="173" y="134"/>
                </a:cubicBezTo>
                <a:cubicBezTo>
                  <a:pt x="172" y="135"/>
                  <a:pt x="172" y="136"/>
                  <a:pt x="172" y="137"/>
                </a:cubicBezTo>
                <a:cubicBezTo>
                  <a:pt x="169" y="142"/>
                  <a:pt x="164" y="147"/>
                  <a:pt x="160" y="152"/>
                </a:cubicBezTo>
                <a:cubicBezTo>
                  <a:pt x="155" y="154"/>
                  <a:pt x="153" y="159"/>
                  <a:pt x="148" y="162"/>
                </a:cubicBezTo>
                <a:cubicBezTo>
                  <a:pt x="147" y="163"/>
                  <a:pt x="146" y="164"/>
                  <a:pt x="146" y="165"/>
                </a:cubicBezTo>
                <a:cubicBezTo>
                  <a:pt x="149" y="163"/>
                  <a:pt x="151" y="161"/>
                  <a:pt x="154" y="159"/>
                </a:cubicBezTo>
                <a:close/>
                <a:moveTo>
                  <a:pt x="147" y="120"/>
                </a:moveTo>
                <a:cubicBezTo>
                  <a:pt x="147" y="120"/>
                  <a:pt x="147" y="121"/>
                  <a:pt x="147" y="121"/>
                </a:cubicBezTo>
                <a:cubicBezTo>
                  <a:pt x="147" y="121"/>
                  <a:pt x="148" y="120"/>
                  <a:pt x="147" y="120"/>
                </a:cubicBezTo>
                <a:close/>
                <a:moveTo>
                  <a:pt x="149" y="43"/>
                </a:moveTo>
                <a:cubicBezTo>
                  <a:pt x="150" y="44"/>
                  <a:pt x="151" y="45"/>
                  <a:pt x="152" y="47"/>
                </a:cubicBezTo>
                <a:cubicBezTo>
                  <a:pt x="153" y="47"/>
                  <a:pt x="154" y="48"/>
                  <a:pt x="154" y="49"/>
                </a:cubicBezTo>
                <a:cubicBezTo>
                  <a:pt x="155" y="50"/>
                  <a:pt x="157" y="52"/>
                  <a:pt x="158" y="54"/>
                </a:cubicBezTo>
                <a:cubicBezTo>
                  <a:pt x="158" y="55"/>
                  <a:pt x="158" y="55"/>
                  <a:pt x="158" y="55"/>
                </a:cubicBezTo>
                <a:cubicBezTo>
                  <a:pt x="158" y="55"/>
                  <a:pt x="159" y="55"/>
                  <a:pt x="159" y="55"/>
                </a:cubicBezTo>
                <a:cubicBezTo>
                  <a:pt x="159" y="56"/>
                  <a:pt x="159" y="56"/>
                  <a:pt x="159" y="56"/>
                </a:cubicBezTo>
                <a:cubicBezTo>
                  <a:pt x="160" y="57"/>
                  <a:pt x="161" y="58"/>
                  <a:pt x="161" y="59"/>
                </a:cubicBezTo>
                <a:cubicBezTo>
                  <a:pt x="163" y="62"/>
                  <a:pt x="165" y="66"/>
                  <a:pt x="167" y="68"/>
                </a:cubicBezTo>
                <a:cubicBezTo>
                  <a:pt x="167" y="69"/>
                  <a:pt x="167" y="70"/>
                  <a:pt x="168" y="70"/>
                </a:cubicBezTo>
                <a:cubicBezTo>
                  <a:pt x="168" y="68"/>
                  <a:pt x="167" y="67"/>
                  <a:pt x="167" y="65"/>
                </a:cubicBezTo>
                <a:cubicBezTo>
                  <a:pt x="166" y="62"/>
                  <a:pt x="164" y="59"/>
                  <a:pt x="163" y="57"/>
                </a:cubicBezTo>
                <a:cubicBezTo>
                  <a:pt x="159" y="52"/>
                  <a:pt x="154" y="47"/>
                  <a:pt x="149" y="43"/>
                </a:cubicBezTo>
                <a:cubicBezTo>
                  <a:pt x="149" y="43"/>
                  <a:pt x="149" y="43"/>
                  <a:pt x="149" y="43"/>
                </a:cubicBezTo>
                <a:close/>
                <a:moveTo>
                  <a:pt x="160" y="59"/>
                </a:moveTo>
                <a:cubicBezTo>
                  <a:pt x="159" y="57"/>
                  <a:pt x="158" y="55"/>
                  <a:pt x="156" y="53"/>
                </a:cubicBezTo>
                <a:cubicBezTo>
                  <a:pt x="157" y="56"/>
                  <a:pt x="158" y="57"/>
                  <a:pt x="160" y="59"/>
                </a:cubicBezTo>
                <a:close/>
                <a:moveTo>
                  <a:pt x="164" y="37"/>
                </a:moveTo>
                <a:cubicBezTo>
                  <a:pt x="167" y="40"/>
                  <a:pt x="169" y="44"/>
                  <a:pt x="172" y="48"/>
                </a:cubicBezTo>
                <a:cubicBezTo>
                  <a:pt x="174" y="51"/>
                  <a:pt x="177" y="55"/>
                  <a:pt x="178" y="59"/>
                </a:cubicBezTo>
                <a:cubicBezTo>
                  <a:pt x="179" y="61"/>
                  <a:pt x="180" y="63"/>
                  <a:pt x="181" y="65"/>
                </a:cubicBezTo>
                <a:cubicBezTo>
                  <a:pt x="182" y="68"/>
                  <a:pt x="182" y="72"/>
                  <a:pt x="184" y="75"/>
                </a:cubicBezTo>
                <a:cubicBezTo>
                  <a:pt x="184" y="71"/>
                  <a:pt x="183" y="69"/>
                  <a:pt x="182" y="65"/>
                </a:cubicBezTo>
                <a:cubicBezTo>
                  <a:pt x="180" y="57"/>
                  <a:pt x="177" y="50"/>
                  <a:pt x="172" y="45"/>
                </a:cubicBezTo>
                <a:cubicBezTo>
                  <a:pt x="172" y="45"/>
                  <a:pt x="172" y="44"/>
                  <a:pt x="172" y="44"/>
                </a:cubicBezTo>
                <a:cubicBezTo>
                  <a:pt x="170" y="42"/>
                  <a:pt x="168" y="41"/>
                  <a:pt x="167" y="39"/>
                </a:cubicBezTo>
                <a:cubicBezTo>
                  <a:pt x="164" y="36"/>
                  <a:pt x="162" y="34"/>
                  <a:pt x="160" y="32"/>
                </a:cubicBezTo>
                <a:cubicBezTo>
                  <a:pt x="159" y="31"/>
                  <a:pt x="158" y="30"/>
                  <a:pt x="157" y="29"/>
                </a:cubicBezTo>
                <a:cubicBezTo>
                  <a:pt x="159" y="32"/>
                  <a:pt x="162" y="34"/>
                  <a:pt x="164" y="37"/>
                </a:cubicBezTo>
                <a:close/>
                <a:moveTo>
                  <a:pt x="160" y="119"/>
                </a:moveTo>
                <a:cubicBezTo>
                  <a:pt x="161" y="118"/>
                  <a:pt x="161" y="117"/>
                  <a:pt x="162" y="116"/>
                </a:cubicBezTo>
                <a:cubicBezTo>
                  <a:pt x="165" y="109"/>
                  <a:pt x="169" y="100"/>
                  <a:pt x="170" y="92"/>
                </a:cubicBezTo>
                <a:cubicBezTo>
                  <a:pt x="170" y="85"/>
                  <a:pt x="167" y="77"/>
                  <a:pt x="163" y="72"/>
                </a:cubicBezTo>
                <a:cubicBezTo>
                  <a:pt x="165" y="79"/>
                  <a:pt x="165" y="87"/>
                  <a:pt x="164" y="93"/>
                </a:cubicBezTo>
                <a:cubicBezTo>
                  <a:pt x="164" y="95"/>
                  <a:pt x="164" y="97"/>
                  <a:pt x="164" y="99"/>
                </a:cubicBezTo>
                <a:cubicBezTo>
                  <a:pt x="164" y="101"/>
                  <a:pt x="163" y="102"/>
                  <a:pt x="163" y="104"/>
                </a:cubicBezTo>
                <a:cubicBezTo>
                  <a:pt x="162" y="112"/>
                  <a:pt x="159" y="118"/>
                  <a:pt x="157" y="124"/>
                </a:cubicBezTo>
                <a:cubicBezTo>
                  <a:pt x="158" y="122"/>
                  <a:pt x="159" y="121"/>
                  <a:pt x="160" y="119"/>
                </a:cubicBezTo>
                <a:close/>
                <a:moveTo>
                  <a:pt x="159" y="60"/>
                </a:moveTo>
                <a:cubicBezTo>
                  <a:pt x="161" y="63"/>
                  <a:pt x="162" y="67"/>
                  <a:pt x="163" y="71"/>
                </a:cubicBezTo>
                <a:cubicBezTo>
                  <a:pt x="163" y="71"/>
                  <a:pt x="164" y="71"/>
                  <a:pt x="164" y="72"/>
                </a:cubicBezTo>
                <a:cubicBezTo>
                  <a:pt x="165" y="74"/>
                  <a:pt x="166" y="75"/>
                  <a:pt x="167" y="77"/>
                </a:cubicBezTo>
                <a:cubicBezTo>
                  <a:pt x="169" y="79"/>
                  <a:pt x="168" y="82"/>
                  <a:pt x="170" y="83"/>
                </a:cubicBezTo>
                <a:cubicBezTo>
                  <a:pt x="170" y="83"/>
                  <a:pt x="170" y="83"/>
                  <a:pt x="170" y="83"/>
                </a:cubicBezTo>
                <a:cubicBezTo>
                  <a:pt x="170" y="83"/>
                  <a:pt x="169" y="83"/>
                  <a:pt x="169" y="82"/>
                </a:cubicBezTo>
                <a:cubicBezTo>
                  <a:pt x="168" y="73"/>
                  <a:pt x="164" y="65"/>
                  <a:pt x="159" y="59"/>
                </a:cubicBezTo>
                <a:cubicBezTo>
                  <a:pt x="159" y="60"/>
                  <a:pt x="159" y="59"/>
                  <a:pt x="159" y="60"/>
                </a:cubicBezTo>
                <a:close/>
                <a:moveTo>
                  <a:pt x="173" y="132"/>
                </a:moveTo>
                <a:cubicBezTo>
                  <a:pt x="171" y="135"/>
                  <a:pt x="169" y="138"/>
                  <a:pt x="167" y="140"/>
                </a:cubicBezTo>
                <a:cubicBezTo>
                  <a:pt x="167" y="141"/>
                  <a:pt x="166" y="142"/>
                  <a:pt x="166" y="142"/>
                </a:cubicBezTo>
                <a:cubicBezTo>
                  <a:pt x="164" y="145"/>
                  <a:pt x="162" y="147"/>
                  <a:pt x="161" y="150"/>
                </a:cubicBezTo>
                <a:cubicBezTo>
                  <a:pt x="166" y="145"/>
                  <a:pt x="170" y="139"/>
                  <a:pt x="173" y="132"/>
                </a:cubicBezTo>
                <a:close/>
                <a:moveTo>
                  <a:pt x="174" y="121"/>
                </a:moveTo>
                <a:cubicBezTo>
                  <a:pt x="174" y="119"/>
                  <a:pt x="175" y="119"/>
                  <a:pt x="175" y="118"/>
                </a:cubicBezTo>
                <a:cubicBezTo>
                  <a:pt x="176" y="116"/>
                  <a:pt x="177" y="114"/>
                  <a:pt x="178" y="112"/>
                </a:cubicBezTo>
                <a:cubicBezTo>
                  <a:pt x="178" y="111"/>
                  <a:pt x="178" y="109"/>
                  <a:pt x="178" y="107"/>
                </a:cubicBezTo>
                <a:cubicBezTo>
                  <a:pt x="178" y="100"/>
                  <a:pt x="177" y="95"/>
                  <a:pt x="176" y="90"/>
                </a:cubicBezTo>
                <a:cubicBezTo>
                  <a:pt x="175" y="87"/>
                  <a:pt x="175" y="85"/>
                  <a:pt x="174" y="83"/>
                </a:cubicBezTo>
                <a:cubicBezTo>
                  <a:pt x="174" y="82"/>
                  <a:pt x="173" y="81"/>
                  <a:pt x="173" y="81"/>
                </a:cubicBezTo>
                <a:cubicBezTo>
                  <a:pt x="172" y="79"/>
                  <a:pt x="172" y="78"/>
                  <a:pt x="171" y="76"/>
                </a:cubicBezTo>
                <a:cubicBezTo>
                  <a:pt x="171" y="78"/>
                  <a:pt x="171" y="80"/>
                  <a:pt x="171" y="81"/>
                </a:cubicBezTo>
                <a:cubicBezTo>
                  <a:pt x="172" y="84"/>
                  <a:pt x="171" y="87"/>
                  <a:pt x="171" y="90"/>
                </a:cubicBezTo>
                <a:cubicBezTo>
                  <a:pt x="172" y="94"/>
                  <a:pt x="172" y="98"/>
                  <a:pt x="172" y="103"/>
                </a:cubicBezTo>
                <a:cubicBezTo>
                  <a:pt x="172" y="105"/>
                  <a:pt x="171" y="107"/>
                  <a:pt x="171" y="109"/>
                </a:cubicBezTo>
                <a:cubicBezTo>
                  <a:pt x="169" y="120"/>
                  <a:pt x="166" y="129"/>
                  <a:pt x="161" y="138"/>
                </a:cubicBezTo>
                <a:cubicBezTo>
                  <a:pt x="166" y="133"/>
                  <a:pt x="170" y="126"/>
                  <a:pt x="174" y="121"/>
                </a:cubicBezTo>
                <a:close/>
                <a:moveTo>
                  <a:pt x="170" y="80"/>
                </a:moveTo>
                <a:cubicBezTo>
                  <a:pt x="170" y="76"/>
                  <a:pt x="169" y="71"/>
                  <a:pt x="166" y="69"/>
                </a:cubicBezTo>
                <a:cubicBezTo>
                  <a:pt x="168" y="72"/>
                  <a:pt x="168" y="76"/>
                  <a:pt x="170" y="80"/>
                </a:cubicBezTo>
                <a:close/>
                <a:moveTo>
                  <a:pt x="183" y="101"/>
                </a:moveTo>
                <a:cubicBezTo>
                  <a:pt x="181" y="107"/>
                  <a:pt x="178" y="112"/>
                  <a:pt x="178" y="118"/>
                </a:cubicBezTo>
                <a:cubicBezTo>
                  <a:pt x="180" y="113"/>
                  <a:pt x="182" y="108"/>
                  <a:pt x="183" y="101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0868095" y="5609506"/>
            <a:ext cx="598241" cy="488532"/>
          </a:xfrm>
          <a:prstGeom prst="rect">
            <a:avLst/>
          </a:prstGeom>
          <a:blipFill>
            <a:blip r:embed="rId11" cstate="print">
              <a:alphaModFix amt="95000"/>
            </a:blip>
            <a:stretch>
              <a:fillRect/>
            </a:stretch>
          </a:blipFill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dirty="0" smtClean="0">
                <a:blipFill>
                  <a:blip r:embed="rId12">
                    <a:alphaModFix amt="95000"/>
                  </a:blip>
                  <a:stretch>
                    <a:fillRect/>
                  </a:stretch>
                </a:blip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 2 </a:t>
            </a:r>
            <a:endParaRPr lang="zh-CN" altLang="en-US" sz="2400" dirty="0" smtClean="0">
              <a:blipFill>
                <a:blip r:embed="rId12">
                  <a:alphaModFix amt="95000"/>
                </a:blip>
                <a:stretch>
                  <a:fillRect/>
                </a:stretch>
              </a:blipFill>
              <a:latin typeface="方正正粗黑简体" panose="02000000000000000000" pitchFamily="2" charset="-122"/>
              <a:ea typeface="方正正粗黑简体" panose="02000000000000000000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0" y="2389305"/>
            <a:ext cx="2256800" cy="2256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562" y="2384438"/>
            <a:ext cx="2255756" cy="2232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087888" y="2384438"/>
            <a:ext cx="2287266" cy="22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30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3" grpId="0"/>
      <p:bldP spid="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729552" y="287859"/>
            <a:ext cx="8548317" cy="862483"/>
            <a:chOff x="729552" y="287859"/>
            <a:chExt cx="8548317" cy="862483"/>
          </a:xfrm>
        </p:grpSpPr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backgroundMark x1="16667" y1="58150" x2="32857" y2="74890"/>
                          <a14:backgroundMark x1="76667" y1="94273" x2="476" y2="23789"/>
                          <a14:backgroundMark x1="7143" y1="40529" x2="13810" y2="86344"/>
                          <a14:backgroundMark x1="23333" y1="76652" x2="40476" y2="73128"/>
                          <a14:backgroundMark x1="81905" y1="96916" x2="10476" y2="86344"/>
                          <a14:backgroundMark x1="3810" y1="11013" x2="81429" y2="11013"/>
                          <a14:backgroundMark x1="77143" y1="14537" x2="92857" y2="8634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544272" y="287859"/>
              <a:ext cx="733597" cy="792984"/>
            </a:xfrm>
            <a:prstGeom prst="rect">
              <a:avLst/>
            </a:prstGeom>
          </p:spPr>
        </p:pic>
        <p:sp>
          <p:nvSpPr>
            <p:cNvPr id="44" name="文本框 43"/>
            <p:cNvSpPr txBox="1"/>
            <p:nvPr/>
          </p:nvSpPr>
          <p:spPr>
            <a:xfrm>
              <a:off x="729552" y="393212"/>
              <a:ext cx="8023350" cy="757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3600" dirty="0" smtClean="0">
                  <a:blipFill>
                    <a:blip r:embed="rId4">
                      <a:alphaModFix amt="95000"/>
                    </a:blip>
                    <a:tile tx="0" ty="0" sx="100000" sy="100000" flip="none" algn="tl"/>
                  </a:blipFill>
                  <a:latin typeface="华文新魏" panose="02010800040101010101" pitchFamily="2" charset="-122"/>
                  <a:ea typeface="华文新魏" panose="02010800040101010101" pitchFamily="2" charset="-122"/>
                </a:rPr>
                <a:t>There is another explanation——oracle</a:t>
              </a:r>
              <a:endParaRPr lang="zh-CN" altLang="en-US" sz="3600" dirty="0" smtClean="0">
                <a:blipFill>
                  <a:blip r:embed="rId4">
                    <a:alphaModFix amt="95000"/>
                  </a:blip>
                  <a:tile tx="0" ty="0" sx="100000" sy="100000" flip="none" algn="tl"/>
                </a:blip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613618" y="1315629"/>
            <a:ext cx="7135629" cy="4963378"/>
            <a:chOff x="4613618" y="1315629"/>
            <a:chExt cx="7135629" cy="4963378"/>
          </a:xfrm>
        </p:grpSpPr>
        <p:sp>
          <p:nvSpPr>
            <p:cNvPr id="46" name="等腰三角形 1"/>
            <p:cNvSpPr/>
            <p:nvPr/>
          </p:nvSpPr>
          <p:spPr>
            <a:xfrm>
              <a:off x="4761425" y="1489958"/>
              <a:ext cx="6857679" cy="4675346"/>
            </a:xfrm>
            <a:custGeom>
              <a:avLst/>
              <a:gdLst>
                <a:gd name="connsiteX0" fmla="*/ 0 w 1879701"/>
                <a:gd name="connsiteY0" fmla="*/ 4121201 h 4121201"/>
                <a:gd name="connsiteX1" fmla="*/ 939851 w 1879701"/>
                <a:gd name="connsiteY1" fmla="*/ 0 h 4121201"/>
                <a:gd name="connsiteX2" fmla="*/ 1879701 w 1879701"/>
                <a:gd name="connsiteY2" fmla="*/ 4121201 h 4121201"/>
                <a:gd name="connsiteX3" fmla="*/ 0 w 1879701"/>
                <a:gd name="connsiteY3" fmla="*/ 4121201 h 4121201"/>
                <a:gd name="connsiteX0" fmla="*/ 0 w 1879701"/>
                <a:gd name="connsiteY0" fmla="*/ 4134648 h 4134648"/>
                <a:gd name="connsiteX1" fmla="*/ 1343263 w 1879701"/>
                <a:gd name="connsiteY1" fmla="*/ 0 h 4134648"/>
                <a:gd name="connsiteX2" fmla="*/ 1879701 w 1879701"/>
                <a:gd name="connsiteY2" fmla="*/ 4134648 h 4134648"/>
                <a:gd name="connsiteX3" fmla="*/ 0 w 1879701"/>
                <a:gd name="connsiteY3" fmla="*/ 4134648 h 4134648"/>
                <a:gd name="connsiteX0" fmla="*/ 0 w 3399219"/>
                <a:gd name="connsiteY0" fmla="*/ 3879154 h 4134648"/>
                <a:gd name="connsiteX1" fmla="*/ 2862781 w 3399219"/>
                <a:gd name="connsiteY1" fmla="*/ 0 h 4134648"/>
                <a:gd name="connsiteX2" fmla="*/ 3399219 w 3399219"/>
                <a:gd name="connsiteY2" fmla="*/ 4134648 h 4134648"/>
                <a:gd name="connsiteX3" fmla="*/ 0 w 3399219"/>
                <a:gd name="connsiteY3" fmla="*/ 3879154 h 4134648"/>
                <a:gd name="connsiteX0" fmla="*/ 0 w 2862781"/>
                <a:gd name="connsiteY0" fmla="*/ 3879154 h 3879154"/>
                <a:gd name="connsiteX1" fmla="*/ 2862781 w 2862781"/>
                <a:gd name="connsiteY1" fmla="*/ 0 h 3879154"/>
                <a:gd name="connsiteX2" fmla="*/ 2619290 w 2862781"/>
                <a:gd name="connsiteY2" fmla="*/ 3650554 h 3879154"/>
                <a:gd name="connsiteX3" fmla="*/ 0 w 2862781"/>
                <a:gd name="connsiteY3" fmla="*/ 3879154 h 3879154"/>
                <a:gd name="connsiteX0" fmla="*/ 0 w 2995807"/>
                <a:gd name="connsiteY0" fmla="*/ 3879154 h 4134648"/>
                <a:gd name="connsiteX1" fmla="*/ 2862781 w 2995807"/>
                <a:gd name="connsiteY1" fmla="*/ 0 h 4134648"/>
                <a:gd name="connsiteX2" fmla="*/ 2995807 w 2995807"/>
                <a:gd name="connsiteY2" fmla="*/ 4134648 h 4134648"/>
                <a:gd name="connsiteX3" fmla="*/ 0 w 2995807"/>
                <a:gd name="connsiteY3" fmla="*/ 3879154 h 4134648"/>
                <a:gd name="connsiteX0" fmla="*/ 0 w 2995807"/>
                <a:gd name="connsiteY0" fmla="*/ 3637107 h 3892601"/>
                <a:gd name="connsiteX1" fmla="*/ 2930016 w 2995807"/>
                <a:gd name="connsiteY1" fmla="*/ 0 h 3892601"/>
                <a:gd name="connsiteX2" fmla="*/ 2995807 w 2995807"/>
                <a:gd name="connsiteY2" fmla="*/ 3892601 h 3892601"/>
                <a:gd name="connsiteX3" fmla="*/ 0 w 2995807"/>
                <a:gd name="connsiteY3" fmla="*/ 3637107 h 3892601"/>
                <a:gd name="connsiteX0" fmla="*/ 0 w 2726865"/>
                <a:gd name="connsiteY0" fmla="*/ 3596765 h 3892601"/>
                <a:gd name="connsiteX1" fmla="*/ 2661074 w 2726865"/>
                <a:gd name="connsiteY1" fmla="*/ 0 h 3892601"/>
                <a:gd name="connsiteX2" fmla="*/ 2726865 w 2726865"/>
                <a:gd name="connsiteY2" fmla="*/ 3892601 h 3892601"/>
                <a:gd name="connsiteX3" fmla="*/ 0 w 2726865"/>
                <a:gd name="connsiteY3" fmla="*/ 3596765 h 3892601"/>
                <a:gd name="connsiteX0" fmla="*/ 0 w 3092625"/>
                <a:gd name="connsiteY0" fmla="*/ 3596765 h 3755441"/>
                <a:gd name="connsiteX1" fmla="*/ 2661074 w 3092625"/>
                <a:gd name="connsiteY1" fmla="*/ 0 h 3755441"/>
                <a:gd name="connsiteX2" fmla="*/ 3092625 w 3092625"/>
                <a:gd name="connsiteY2" fmla="*/ 3755441 h 3755441"/>
                <a:gd name="connsiteX3" fmla="*/ 0 w 3092625"/>
                <a:gd name="connsiteY3" fmla="*/ 3596765 h 3755441"/>
                <a:gd name="connsiteX0" fmla="*/ 0 w 2848785"/>
                <a:gd name="connsiteY0" fmla="*/ 3596765 h 3694481"/>
                <a:gd name="connsiteX1" fmla="*/ 2661074 w 2848785"/>
                <a:gd name="connsiteY1" fmla="*/ 0 h 3694481"/>
                <a:gd name="connsiteX2" fmla="*/ 2848785 w 2848785"/>
                <a:gd name="connsiteY2" fmla="*/ 3694481 h 3694481"/>
                <a:gd name="connsiteX3" fmla="*/ 0 w 2848785"/>
                <a:gd name="connsiteY3" fmla="*/ 3596765 h 3694481"/>
                <a:gd name="connsiteX0" fmla="*/ 0 w 4601385"/>
                <a:gd name="connsiteY0" fmla="*/ 3657725 h 3694481"/>
                <a:gd name="connsiteX1" fmla="*/ 4413674 w 4601385"/>
                <a:gd name="connsiteY1" fmla="*/ 0 h 3694481"/>
                <a:gd name="connsiteX2" fmla="*/ 4601385 w 4601385"/>
                <a:gd name="connsiteY2" fmla="*/ 3694481 h 3694481"/>
                <a:gd name="connsiteX3" fmla="*/ 0 w 4601385"/>
                <a:gd name="connsiteY3" fmla="*/ 3657725 h 3694481"/>
                <a:gd name="connsiteX0" fmla="*/ 0 w 4708065"/>
                <a:gd name="connsiteY0" fmla="*/ 3657725 h 3801161"/>
                <a:gd name="connsiteX1" fmla="*/ 4413674 w 4708065"/>
                <a:gd name="connsiteY1" fmla="*/ 0 h 3801161"/>
                <a:gd name="connsiteX2" fmla="*/ 4708065 w 4708065"/>
                <a:gd name="connsiteY2" fmla="*/ 3801161 h 3801161"/>
                <a:gd name="connsiteX3" fmla="*/ 0 w 4708065"/>
                <a:gd name="connsiteY3" fmla="*/ 3657725 h 3801161"/>
                <a:gd name="connsiteX0" fmla="*/ 0 w 5515785"/>
                <a:gd name="connsiteY0" fmla="*/ 3429125 h 3801161"/>
                <a:gd name="connsiteX1" fmla="*/ 5221394 w 5515785"/>
                <a:gd name="connsiteY1" fmla="*/ 0 h 3801161"/>
                <a:gd name="connsiteX2" fmla="*/ 5515785 w 5515785"/>
                <a:gd name="connsiteY2" fmla="*/ 3801161 h 3801161"/>
                <a:gd name="connsiteX3" fmla="*/ 0 w 5515785"/>
                <a:gd name="connsiteY3" fmla="*/ 3429125 h 3801161"/>
                <a:gd name="connsiteX0" fmla="*/ 0 w 5576745"/>
                <a:gd name="connsiteY0" fmla="*/ 3566285 h 3801161"/>
                <a:gd name="connsiteX1" fmla="*/ 5282354 w 5576745"/>
                <a:gd name="connsiteY1" fmla="*/ 0 h 3801161"/>
                <a:gd name="connsiteX2" fmla="*/ 5576745 w 5576745"/>
                <a:gd name="connsiteY2" fmla="*/ 3801161 h 3801161"/>
                <a:gd name="connsiteX3" fmla="*/ 0 w 5576745"/>
                <a:gd name="connsiteY3" fmla="*/ 3566285 h 3801161"/>
                <a:gd name="connsiteX0" fmla="*/ 0 w 5622465"/>
                <a:gd name="connsiteY0" fmla="*/ 3474845 h 3801161"/>
                <a:gd name="connsiteX1" fmla="*/ 5328074 w 5622465"/>
                <a:gd name="connsiteY1" fmla="*/ 0 h 3801161"/>
                <a:gd name="connsiteX2" fmla="*/ 5622465 w 5622465"/>
                <a:gd name="connsiteY2" fmla="*/ 3801161 h 3801161"/>
                <a:gd name="connsiteX3" fmla="*/ 0 w 5622465"/>
                <a:gd name="connsiteY3" fmla="*/ 3474845 h 3801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22465" h="3801161">
                  <a:moveTo>
                    <a:pt x="0" y="3474845"/>
                  </a:moveTo>
                  <a:lnTo>
                    <a:pt x="5328074" y="0"/>
                  </a:lnTo>
                  <a:lnTo>
                    <a:pt x="5622465" y="3801161"/>
                  </a:lnTo>
                  <a:lnTo>
                    <a:pt x="0" y="3474845"/>
                  </a:lnTo>
                  <a:close/>
                </a:path>
              </a:pathLst>
            </a:custGeom>
            <a:effectLst>
              <a:outerShdw blurRad="50800" dist="330200" dir="252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8" name="图片 3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740"/>
            <a:stretch/>
          </p:blipFill>
          <p:spPr>
            <a:xfrm>
              <a:off x="4761425" y="1504570"/>
              <a:ext cx="6857679" cy="4516718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astelsSmooth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613618" y="1315629"/>
              <a:ext cx="7135629" cy="4963378"/>
            </a:xfrm>
            <a:prstGeom prst="rect">
              <a:avLst/>
            </a:prstGeom>
          </p:spPr>
        </p:pic>
      </p:grpSp>
      <p:sp>
        <p:nvSpPr>
          <p:cNvPr id="37" name="文本框 36"/>
          <p:cNvSpPr txBox="1"/>
          <p:nvPr/>
        </p:nvSpPr>
        <p:spPr>
          <a:xfrm>
            <a:off x="706846" y="1434753"/>
            <a:ext cx="3795985" cy="4482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>
                <a:blipFill>
                  <a:blip r:embed="rId4">
                    <a:alphaModFix amt="95000"/>
                  </a:blip>
                  <a:tile tx="0" ty="0" sx="100000" sy="100000" flip="none" algn="tl"/>
                </a:blip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en-US" altLang="zh-CN" sz="4000" dirty="0">
                <a:blipFill>
                  <a:blip r:embed="rId8">
                    <a:alphaModFix amt="95000"/>
                  </a:blip>
                  <a:tile tx="0" ty="0" sx="100000" sy="100000" flip="none" algn="tl"/>
                </a:blipFill>
              </a:rPr>
              <a:t>Apollo </a:t>
            </a:r>
            <a:r>
              <a:rPr lang="en-US" altLang="zh-CN" sz="4000" dirty="0" smtClean="0">
                <a:blipFill>
                  <a:blip r:embed="rId8">
                    <a:alphaModFix amt="95000"/>
                  </a:blip>
                  <a:tile tx="0" ty="0" sx="100000" sy="100000" flip="none" algn="tl"/>
                </a:blipFill>
              </a:rPr>
              <a:t>is told </a:t>
            </a:r>
            <a:r>
              <a:rPr lang="en-US" altLang="zh-CN" sz="4000" dirty="0">
                <a:blipFill>
                  <a:blip r:embed="rId8">
                    <a:alphaModFix amt="95000"/>
                  </a:blip>
                  <a:tile tx="0" ty="0" sx="100000" sy="100000" flip="none" algn="tl"/>
                </a:blipFill>
              </a:rPr>
              <a:t>to build a temple in Delphi, and first he needs to </a:t>
            </a:r>
            <a:r>
              <a:rPr lang="en-US" altLang="zh-CN" sz="4000" dirty="0" smtClean="0">
                <a:blipFill>
                  <a:blip r:embed="rId8">
                    <a:alphaModFix amt="95000"/>
                  </a:blip>
                  <a:tile tx="0" ty="0" sx="100000" sy="100000" flip="none" algn="tl"/>
                </a:blipFill>
              </a:rPr>
              <a:t>defeat python nearby</a:t>
            </a:r>
            <a:endParaRPr lang="zh-CN" altLang="en-US" sz="4000" dirty="0">
              <a:blipFill>
                <a:blip r:embed="rId8">
                  <a:alphaModFix amt="95000"/>
                </a:blip>
                <a:tile tx="0" ty="0" sx="100000" sy="100000" flip="none" algn="tl"/>
              </a:blipFill>
            </a:endParaRPr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425" y="1516112"/>
            <a:ext cx="6874223" cy="4610459"/>
          </a:xfrm>
          <a:prstGeom prst="rect">
            <a:avLst/>
          </a:prstGeom>
        </p:spPr>
      </p:pic>
      <p:sp>
        <p:nvSpPr>
          <p:cNvPr id="47" name="Freeform 590"/>
          <p:cNvSpPr>
            <a:spLocks noEditPoints="1"/>
          </p:cNvSpPr>
          <p:nvPr/>
        </p:nvSpPr>
        <p:spPr bwMode="auto">
          <a:xfrm rot="10800000">
            <a:off x="10848528" y="5514856"/>
            <a:ext cx="637376" cy="724831"/>
          </a:xfrm>
          <a:custGeom>
            <a:avLst/>
            <a:gdLst>
              <a:gd name="T0" fmla="*/ 30 w 191"/>
              <a:gd name="T1" fmla="*/ 33 h 190"/>
              <a:gd name="T2" fmla="*/ 145 w 191"/>
              <a:gd name="T3" fmla="*/ 14 h 190"/>
              <a:gd name="T4" fmla="*/ 104 w 191"/>
              <a:gd name="T5" fmla="*/ 187 h 190"/>
              <a:gd name="T6" fmla="*/ 11 w 191"/>
              <a:gd name="T7" fmla="*/ 144 h 190"/>
              <a:gd name="T8" fmla="*/ 11 w 191"/>
              <a:gd name="T9" fmla="*/ 141 h 190"/>
              <a:gd name="T10" fmla="*/ 60 w 191"/>
              <a:gd name="T11" fmla="*/ 187 h 190"/>
              <a:gd name="T12" fmla="*/ 47 w 191"/>
              <a:gd name="T13" fmla="*/ 170 h 190"/>
              <a:gd name="T14" fmla="*/ 43 w 191"/>
              <a:gd name="T15" fmla="*/ 167 h 190"/>
              <a:gd name="T16" fmla="*/ 56 w 191"/>
              <a:gd name="T17" fmla="*/ 166 h 190"/>
              <a:gd name="T18" fmla="*/ 12 w 191"/>
              <a:gd name="T19" fmla="*/ 96 h 190"/>
              <a:gd name="T20" fmla="*/ 59 w 191"/>
              <a:gd name="T21" fmla="*/ 32 h 190"/>
              <a:gd name="T22" fmla="*/ 23 w 191"/>
              <a:gd name="T23" fmla="*/ 44 h 190"/>
              <a:gd name="T24" fmla="*/ 47 w 191"/>
              <a:gd name="T25" fmla="*/ 51 h 190"/>
              <a:gd name="T26" fmla="*/ 36 w 191"/>
              <a:gd name="T27" fmla="*/ 139 h 190"/>
              <a:gd name="T28" fmla="*/ 33 w 191"/>
              <a:gd name="T29" fmla="*/ 85 h 190"/>
              <a:gd name="T30" fmla="*/ 28 w 191"/>
              <a:gd name="T31" fmla="*/ 126 h 190"/>
              <a:gd name="T32" fmla="*/ 39 w 191"/>
              <a:gd name="T33" fmla="*/ 152 h 190"/>
              <a:gd name="T34" fmla="*/ 81 w 191"/>
              <a:gd name="T35" fmla="*/ 165 h 190"/>
              <a:gd name="T36" fmla="*/ 35 w 191"/>
              <a:gd name="T37" fmla="*/ 111 h 190"/>
              <a:gd name="T38" fmla="*/ 39 w 191"/>
              <a:gd name="T39" fmla="*/ 96 h 190"/>
              <a:gd name="T40" fmla="*/ 80 w 191"/>
              <a:gd name="T41" fmla="*/ 161 h 190"/>
              <a:gd name="T42" fmla="*/ 47 w 191"/>
              <a:gd name="T43" fmla="*/ 133 h 190"/>
              <a:gd name="T44" fmla="*/ 47 w 191"/>
              <a:gd name="T45" fmla="*/ 129 h 190"/>
              <a:gd name="T46" fmla="*/ 76 w 191"/>
              <a:gd name="T47" fmla="*/ 146 h 190"/>
              <a:gd name="T48" fmla="*/ 64 w 191"/>
              <a:gd name="T49" fmla="*/ 132 h 190"/>
              <a:gd name="T50" fmla="*/ 57 w 191"/>
              <a:gd name="T51" fmla="*/ 116 h 190"/>
              <a:gd name="T52" fmla="*/ 44 w 191"/>
              <a:gd name="T53" fmla="*/ 92 h 190"/>
              <a:gd name="T54" fmla="*/ 48 w 191"/>
              <a:gd name="T55" fmla="*/ 123 h 190"/>
              <a:gd name="T56" fmla="*/ 62 w 191"/>
              <a:gd name="T57" fmla="*/ 53 h 190"/>
              <a:gd name="T58" fmla="*/ 85 w 191"/>
              <a:gd name="T59" fmla="*/ 38 h 190"/>
              <a:gd name="T60" fmla="*/ 56 w 191"/>
              <a:gd name="T61" fmla="*/ 93 h 190"/>
              <a:gd name="T62" fmla="*/ 83 w 191"/>
              <a:gd name="T63" fmla="*/ 133 h 190"/>
              <a:gd name="T64" fmla="*/ 63 w 191"/>
              <a:gd name="T65" fmla="*/ 104 h 190"/>
              <a:gd name="T66" fmla="*/ 58 w 191"/>
              <a:gd name="T67" fmla="*/ 40 h 190"/>
              <a:gd name="T68" fmla="*/ 87 w 191"/>
              <a:gd name="T69" fmla="*/ 154 h 190"/>
              <a:gd name="T70" fmla="*/ 111 w 191"/>
              <a:gd name="T71" fmla="*/ 76 h 190"/>
              <a:gd name="T72" fmla="*/ 69 w 191"/>
              <a:gd name="T73" fmla="*/ 102 h 190"/>
              <a:gd name="T74" fmla="*/ 86 w 191"/>
              <a:gd name="T75" fmla="*/ 123 h 190"/>
              <a:gd name="T76" fmla="*/ 90 w 191"/>
              <a:gd name="T77" fmla="*/ 104 h 190"/>
              <a:gd name="T78" fmla="*/ 71 w 191"/>
              <a:gd name="T79" fmla="*/ 62 h 190"/>
              <a:gd name="T80" fmla="*/ 106 w 191"/>
              <a:gd name="T81" fmla="*/ 38 h 190"/>
              <a:gd name="T82" fmla="*/ 73 w 191"/>
              <a:gd name="T83" fmla="*/ 27 h 190"/>
              <a:gd name="T84" fmla="*/ 104 w 191"/>
              <a:gd name="T85" fmla="*/ 21 h 190"/>
              <a:gd name="T86" fmla="*/ 89 w 191"/>
              <a:gd name="T87" fmla="*/ 94 h 190"/>
              <a:gd name="T88" fmla="*/ 136 w 191"/>
              <a:gd name="T89" fmla="*/ 15 h 190"/>
              <a:gd name="T90" fmla="*/ 90 w 191"/>
              <a:gd name="T91" fmla="*/ 95 h 190"/>
              <a:gd name="T92" fmla="*/ 123 w 191"/>
              <a:gd name="T93" fmla="*/ 133 h 190"/>
              <a:gd name="T94" fmla="*/ 118 w 191"/>
              <a:gd name="T95" fmla="*/ 162 h 190"/>
              <a:gd name="T96" fmla="*/ 127 w 191"/>
              <a:gd name="T97" fmla="*/ 22 h 190"/>
              <a:gd name="T98" fmla="*/ 148 w 191"/>
              <a:gd name="T99" fmla="*/ 23 h 190"/>
              <a:gd name="T100" fmla="*/ 121 w 191"/>
              <a:gd name="T101" fmla="*/ 147 h 190"/>
              <a:gd name="T102" fmla="*/ 114 w 191"/>
              <a:gd name="T103" fmla="*/ 20 h 190"/>
              <a:gd name="T104" fmla="*/ 134 w 191"/>
              <a:gd name="T105" fmla="*/ 117 h 190"/>
              <a:gd name="T106" fmla="*/ 115 w 191"/>
              <a:gd name="T107" fmla="*/ 165 h 190"/>
              <a:gd name="T108" fmla="*/ 136 w 191"/>
              <a:gd name="T109" fmla="*/ 139 h 190"/>
              <a:gd name="T110" fmla="*/ 162 w 191"/>
              <a:gd name="T111" fmla="*/ 119 h 190"/>
              <a:gd name="T112" fmla="*/ 129 w 191"/>
              <a:gd name="T113" fmla="*/ 149 h 190"/>
              <a:gd name="T114" fmla="*/ 149 w 191"/>
              <a:gd name="T115" fmla="*/ 111 h 190"/>
              <a:gd name="T116" fmla="*/ 144 w 191"/>
              <a:gd name="T117" fmla="*/ 157 h 190"/>
              <a:gd name="T118" fmla="*/ 179 w 191"/>
              <a:gd name="T119" fmla="*/ 120 h 190"/>
              <a:gd name="T120" fmla="*/ 160 w 191"/>
              <a:gd name="T121" fmla="*/ 59 h 190"/>
              <a:gd name="T122" fmla="*/ 164 w 191"/>
              <a:gd name="T123" fmla="*/ 72 h 190"/>
              <a:gd name="T124" fmla="*/ 170 w 191"/>
              <a:gd name="T125" fmla="*/ 8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1" h="190">
                <a:moveTo>
                  <a:pt x="7" y="140"/>
                </a:moveTo>
                <a:cubicBezTo>
                  <a:pt x="7" y="139"/>
                  <a:pt x="7" y="139"/>
                  <a:pt x="8" y="139"/>
                </a:cubicBezTo>
                <a:cubicBezTo>
                  <a:pt x="8" y="138"/>
                  <a:pt x="6" y="137"/>
                  <a:pt x="6" y="135"/>
                </a:cubicBezTo>
                <a:cubicBezTo>
                  <a:pt x="6" y="135"/>
                  <a:pt x="6" y="136"/>
                  <a:pt x="6" y="135"/>
                </a:cubicBezTo>
                <a:cubicBezTo>
                  <a:pt x="5" y="132"/>
                  <a:pt x="3" y="128"/>
                  <a:pt x="2" y="124"/>
                </a:cubicBezTo>
                <a:cubicBezTo>
                  <a:pt x="2" y="124"/>
                  <a:pt x="2" y="124"/>
                  <a:pt x="2" y="123"/>
                </a:cubicBezTo>
                <a:cubicBezTo>
                  <a:pt x="2" y="121"/>
                  <a:pt x="1" y="120"/>
                  <a:pt x="1" y="118"/>
                </a:cubicBezTo>
                <a:cubicBezTo>
                  <a:pt x="0" y="114"/>
                  <a:pt x="0" y="108"/>
                  <a:pt x="1" y="104"/>
                </a:cubicBezTo>
                <a:cubicBezTo>
                  <a:pt x="1" y="103"/>
                  <a:pt x="0" y="104"/>
                  <a:pt x="0" y="103"/>
                </a:cubicBezTo>
                <a:cubicBezTo>
                  <a:pt x="0" y="103"/>
                  <a:pt x="0" y="103"/>
                  <a:pt x="1" y="103"/>
                </a:cubicBezTo>
                <a:cubicBezTo>
                  <a:pt x="0" y="103"/>
                  <a:pt x="1" y="102"/>
                  <a:pt x="1" y="101"/>
                </a:cubicBezTo>
                <a:cubicBezTo>
                  <a:pt x="1" y="101"/>
                  <a:pt x="0" y="101"/>
                  <a:pt x="1" y="100"/>
                </a:cubicBezTo>
                <a:cubicBezTo>
                  <a:pt x="2" y="98"/>
                  <a:pt x="1" y="94"/>
                  <a:pt x="2" y="92"/>
                </a:cubicBezTo>
                <a:cubicBezTo>
                  <a:pt x="2" y="92"/>
                  <a:pt x="2" y="92"/>
                  <a:pt x="2" y="92"/>
                </a:cubicBezTo>
                <a:cubicBezTo>
                  <a:pt x="3" y="91"/>
                  <a:pt x="2" y="90"/>
                  <a:pt x="2" y="89"/>
                </a:cubicBezTo>
                <a:cubicBezTo>
                  <a:pt x="2" y="88"/>
                  <a:pt x="3" y="88"/>
                  <a:pt x="3" y="88"/>
                </a:cubicBezTo>
                <a:cubicBezTo>
                  <a:pt x="3" y="87"/>
                  <a:pt x="4" y="86"/>
                  <a:pt x="3" y="85"/>
                </a:cubicBezTo>
                <a:cubicBezTo>
                  <a:pt x="4" y="83"/>
                  <a:pt x="5" y="80"/>
                  <a:pt x="5" y="78"/>
                </a:cubicBezTo>
                <a:cubicBezTo>
                  <a:pt x="6" y="76"/>
                  <a:pt x="7" y="74"/>
                  <a:pt x="7" y="71"/>
                </a:cubicBezTo>
                <a:cubicBezTo>
                  <a:pt x="9" y="69"/>
                  <a:pt x="9" y="66"/>
                  <a:pt x="10" y="65"/>
                </a:cubicBezTo>
                <a:cubicBezTo>
                  <a:pt x="11" y="62"/>
                  <a:pt x="12" y="60"/>
                  <a:pt x="14" y="58"/>
                </a:cubicBezTo>
                <a:cubicBezTo>
                  <a:pt x="15" y="55"/>
                  <a:pt x="16" y="52"/>
                  <a:pt x="18" y="50"/>
                </a:cubicBezTo>
                <a:cubicBezTo>
                  <a:pt x="18" y="50"/>
                  <a:pt x="18" y="49"/>
                  <a:pt x="18" y="49"/>
                </a:cubicBezTo>
                <a:cubicBezTo>
                  <a:pt x="18" y="49"/>
                  <a:pt x="19" y="49"/>
                  <a:pt x="19" y="48"/>
                </a:cubicBezTo>
                <a:cubicBezTo>
                  <a:pt x="20" y="48"/>
                  <a:pt x="20" y="47"/>
                  <a:pt x="21" y="45"/>
                </a:cubicBezTo>
                <a:cubicBezTo>
                  <a:pt x="24" y="41"/>
                  <a:pt x="27" y="37"/>
                  <a:pt x="30" y="33"/>
                </a:cubicBezTo>
                <a:cubicBezTo>
                  <a:pt x="32" y="32"/>
                  <a:pt x="35" y="30"/>
                  <a:pt x="36" y="27"/>
                </a:cubicBezTo>
                <a:cubicBezTo>
                  <a:pt x="36" y="28"/>
                  <a:pt x="37" y="27"/>
                  <a:pt x="37" y="27"/>
                </a:cubicBezTo>
                <a:cubicBezTo>
                  <a:pt x="38" y="26"/>
                  <a:pt x="40" y="24"/>
                  <a:pt x="41" y="23"/>
                </a:cubicBezTo>
                <a:cubicBezTo>
                  <a:pt x="42" y="23"/>
                  <a:pt x="41" y="23"/>
                  <a:pt x="42" y="22"/>
                </a:cubicBezTo>
                <a:cubicBezTo>
                  <a:pt x="42" y="22"/>
                  <a:pt x="42" y="22"/>
                  <a:pt x="42" y="22"/>
                </a:cubicBezTo>
                <a:cubicBezTo>
                  <a:pt x="43" y="21"/>
                  <a:pt x="43" y="21"/>
                  <a:pt x="44" y="20"/>
                </a:cubicBezTo>
                <a:cubicBezTo>
                  <a:pt x="45" y="20"/>
                  <a:pt x="46" y="19"/>
                  <a:pt x="46" y="18"/>
                </a:cubicBezTo>
                <a:cubicBezTo>
                  <a:pt x="46" y="18"/>
                  <a:pt x="47" y="18"/>
                  <a:pt x="47" y="18"/>
                </a:cubicBezTo>
                <a:cubicBezTo>
                  <a:pt x="47" y="18"/>
                  <a:pt x="47" y="18"/>
                  <a:pt x="48" y="17"/>
                </a:cubicBezTo>
                <a:cubicBezTo>
                  <a:pt x="50" y="16"/>
                  <a:pt x="52" y="14"/>
                  <a:pt x="54" y="13"/>
                </a:cubicBezTo>
                <a:cubicBezTo>
                  <a:pt x="55" y="12"/>
                  <a:pt x="56" y="12"/>
                  <a:pt x="56" y="11"/>
                </a:cubicBezTo>
                <a:cubicBezTo>
                  <a:pt x="58" y="10"/>
                  <a:pt x="61" y="9"/>
                  <a:pt x="63" y="8"/>
                </a:cubicBezTo>
                <a:cubicBezTo>
                  <a:pt x="63" y="8"/>
                  <a:pt x="64" y="8"/>
                  <a:pt x="65" y="7"/>
                </a:cubicBezTo>
                <a:cubicBezTo>
                  <a:pt x="67" y="6"/>
                  <a:pt x="68" y="6"/>
                  <a:pt x="70" y="5"/>
                </a:cubicBezTo>
                <a:cubicBezTo>
                  <a:pt x="71" y="4"/>
                  <a:pt x="73" y="4"/>
                  <a:pt x="74" y="3"/>
                </a:cubicBezTo>
                <a:cubicBezTo>
                  <a:pt x="76" y="3"/>
                  <a:pt x="78" y="2"/>
                  <a:pt x="80" y="1"/>
                </a:cubicBezTo>
                <a:cubicBezTo>
                  <a:pt x="81" y="1"/>
                  <a:pt x="82" y="1"/>
                  <a:pt x="83" y="1"/>
                </a:cubicBezTo>
                <a:cubicBezTo>
                  <a:pt x="84" y="0"/>
                  <a:pt x="83" y="1"/>
                  <a:pt x="83" y="1"/>
                </a:cubicBezTo>
                <a:cubicBezTo>
                  <a:pt x="84" y="1"/>
                  <a:pt x="85" y="0"/>
                  <a:pt x="86" y="0"/>
                </a:cubicBezTo>
                <a:cubicBezTo>
                  <a:pt x="87" y="0"/>
                  <a:pt x="90" y="0"/>
                  <a:pt x="91" y="0"/>
                </a:cubicBezTo>
                <a:cubicBezTo>
                  <a:pt x="95" y="0"/>
                  <a:pt x="99" y="0"/>
                  <a:pt x="103" y="0"/>
                </a:cubicBezTo>
                <a:cubicBezTo>
                  <a:pt x="111" y="1"/>
                  <a:pt x="119" y="5"/>
                  <a:pt x="125" y="8"/>
                </a:cubicBezTo>
                <a:cubicBezTo>
                  <a:pt x="130" y="8"/>
                  <a:pt x="133" y="10"/>
                  <a:pt x="136" y="10"/>
                </a:cubicBezTo>
                <a:cubicBezTo>
                  <a:pt x="138" y="11"/>
                  <a:pt x="139" y="12"/>
                  <a:pt x="142" y="13"/>
                </a:cubicBezTo>
                <a:cubicBezTo>
                  <a:pt x="142" y="13"/>
                  <a:pt x="142" y="13"/>
                  <a:pt x="142" y="13"/>
                </a:cubicBezTo>
                <a:cubicBezTo>
                  <a:pt x="143" y="13"/>
                  <a:pt x="143" y="15"/>
                  <a:pt x="145" y="14"/>
                </a:cubicBezTo>
                <a:cubicBezTo>
                  <a:pt x="146" y="15"/>
                  <a:pt x="146" y="16"/>
                  <a:pt x="147" y="16"/>
                </a:cubicBezTo>
                <a:cubicBezTo>
                  <a:pt x="147" y="16"/>
                  <a:pt x="147" y="16"/>
                  <a:pt x="147" y="16"/>
                </a:cubicBezTo>
                <a:cubicBezTo>
                  <a:pt x="148" y="16"/>
                  <a:pt x="149" y="17"/>
                  <a:pt x="149" y="18"/>
                </a:cubicBezTo>
                <a:cubicBezTo>
                  <a:pt x="153" y="19"/>
                  <a:pt x="155" y="22"/>
                  <a:pt x="158" y="24"/>
                </a:cubicBezTo>
                <a:cubicBezTo>
                  <a:pt x="158" y="24"/>
                  <a:pt x="158" y="24"/>
                  <a:pt x="158" y="25"/>
                </a:cubicBezTo>
                <a:cubicBezTo>
                  <a:pt x="162" y="28"/>
                  <a:pt x="166" y="32"/>
                  <a:pt x="169" y="36"/>
                </a:cubicBezTo>
                <a:cubicBezTo>
                  <a:pt x="173" y="40"/>
                  <a:pt x="175" y="45"/>
                  <a:pt x="178" y="50"/>
                </a:cubicBezTo>
                <a:cubicBezTo>
                  <a:pt x="179" y="54"/>
                  <a:pt x="181" y="56"/>
                  <a:pt x="182" y="59"/>
                </a:cubicBezTo>
                <a:cubicBezTo>
                  <a:pt x="184" y="62"/>
                  <a:pt x="185" y="65"/>
                  <a:pt x="186" y="68"/>
                </a:cubicBezTo>
                <a:cubicBezTo>
                  <a:pt x="186" y="68"/>
                  <a:pt x="186" y="68"/>
                  <a:pt x="186" y="69"/>
                </a:cubicBezTo>
                <a:cubicBezTo>
                  <a:pt x="188" y="71"/>
                  <a:pt x="187" y="74"/>
                  <a:pt x="189" y="76"/>
                </a:cubicBezTo>
                <a:cubicBezTo>
                  <a:pt x="189" y="80"/>
                  <a:pt x="190" y="84"/>
                  <a:pt x="190" y="87"/>
                </a:cubicBezTo>
                <a:cubicBezTo>
                  <a:pt x="191" y="95"/>
                  <a:pt x="189" y="101"/>
                  <a:pt x="189" y="108"/>
                </a:cubicBezTo>
                <a:cubicBezTo>
                  <a:pt x="187" y="109"/>
                  <a:pt x="188" y="112"/>
                  <a:pt x="187" y="113"/>
                </a:cubicBezTo>
                <a:cubicBezTo>
                  <a:pt x="187" y="115"/>
                  <a:pt x="185" y="118"/>
                  <a:pt x="185" y="121"/>
                </a:cubicBezTo>
                <a:cubicBezTo>
                  <a:pt x="184" y="121"/>
                  <a:pt x="185" y="122"/>
                  <a:pt x="184" y="122"/>
                </a:cubicBezTo>
                <a:cubicBezTo>
                  <a:pt x="183" y="126"/>
                  <a:pt x="180" y="129"/>
                  <a:pt x="179" y="133"/>
                </a:cubicBezTo>
                <a:cubicBezTo>
                  <a:pt x="175" y="138"/>
                  <a:pt x="171" y="145"/>
                  <a:pt x="166" y="149"/>
                </a:cubicBezTo>
                <a:cubicBezTo>
                  <a:pt x="164" y="152"/>
                  <a:pt x="162" y="154"/>
                  <a:pt x="159" y="156"/>
                </a:cubicBezTo>
                <a:cubicBezTo>
                  <a:pt x="156" y="159"/>
                  <a:pt x="152" y="161"/>
                  <a:pt x="148" y="164"/>
                </a:cubicBezTo>
                <a:cubicBezTo>
                  <a:pt x="142" y="167"/>
                  <a:pt x="137" y="171"/>
                  <a:pt x="132" y="175"/>
                </a:cubicBezTo>
                <a:cubicBezTo>
                  <a:pt x="131" y="175"/>
                  <a:pt x="130" y="176"/>
                  <a:pt x="130" y="176"/>
                </a:cubicBezTo>
                <a:cubicBezTo>
                  <a:pt x="125" y="178"/>
                  <a:pt x="121" y="181"/>
                  <a:pt x="116" y="183"/>
                </a:cubicBezTo>
                <a:cubicBezTo>
                  <a:pt x="115" y="184"/>
                  <a:pt x="113" y="184"/>
                  <a:pt x="112" y="185"/>
                </a:cubicBezTo>
                <a:cubicBezTo>
                  <a:pt x="110" y="186"/>
                  <a:pt x="107" y="186"/>
                  <a:pt x="105" y="187"/>
                </a:cubicBezTo>
                <a:cubicBezTo>
                  <a:pt x="105" y="187"/>
                  <a:pt x="105" y="187"/>
                  <a:pt x="104" y="187"/>
                </a:cubicBezTo>
                <a:cubicBezTo>
                  <a:pt x="104" y="187"/>
                  <a:pt x="104" y="187"/>
                  <a:pt x="104" y="188"/>
                </a:cubicBezTo>
                <a:cubicBezTo>
                  <a:pt x="102" y="188"/>
                  <a:pt x="99" y="188"/>
                  <a:pt x="97" y="189"/>
                </a:cubicBezTo>
                <a:cubicBezTo>
                  <a:pt x="91" y="190"/>
                  <a:pt x="84" y="190"/>
                  <a:pt x="77" y="190"/>
                </a:cubicBezTo>
                <a:cubicBezTo>
                  <a:pt x="74" y="190"/>
                  <a:pt x="70" y="190"/>
                  <a:pt x="67" y="189"/>
                </a:cubicBezTo>
                <a:cubicBezTo>
                  <a:pt x="63" y="189"/>
                  <a:pt x="58" y="187"/>
                  <a:pt x="54" y="186"/>
                </a:cubicBezTo>
                <a:cubicBezTo>
                  <a:pt x="53" y="186"/>
                  <a:pt x="51" y="186"/>
                  <a:pt x="50" y="185"/>
                </a:cubicBezTo>
                <a:cubicBezTo>
                  <a:pt x="49" y="185"/>
                  <a:pt x="48" y="184"/>
                  <a:pt x="48" y="184"/>
                </a:cubicBezTo>
                <a:cubicBezTo>
                  <a:pt x="47" y="184"/>
                  <a:pt x="46" y="183"/>
                  <a:pt x="44" y="183"/>
                </a:cubicBezTo>
                <a:cubicBezTo>
                  <a:pt x="43" y="181"/>
                  <a:pt x="40" y="181"/>
                  <a:pt x="39" y="179"/>
                </a:cubicBezTo>
                <a:cubicBezTo>
                  <a:pt x="38" y="179"/>
                  <a:pt x="38" y="179"/>
                  <a:pt x="38" y="180"/>
                </a:cubicBezTo>
                <a:cubicBezTo>
                  <a:pt x="37" y="179"/>
                  <a:pt x="36" y="178"/>
                  <a:pt x="35" y="178"/>
                </a:cubicBezTo>
                <a:cubicBezTo>
                  <a:pt x="35" y="177"/>
                  <a:pt x="33" y="176"/>
                  <a:pt x="32" y="176"/>
                </a:cubicBezTo>
                <a:cubicBezTo>
                  <a:pt x="31" y="174"/>
                  <a:pt x="29" y="174"/>
                  <a:pt x="29" y="172"/>
                </a:cubicBezTo>
                <a:cubicBezTo>
                  <a:pt x="28" y="172"/>
                  <a:pt x="28" y="172"/>
                  <a:pt x="28" y="172"/>
                </a:cubicBezTo>
                <a:cubicBezTo>
                  <a:pt x="28" y="171"/>
                  <a:pt x="26" y="170"/>
                  <a:pt x="25" y="169"/>
                </a:cubicBezTo>
                <a:cubicBezTo>
                  <a:pt x="25" y="169"/>
                  <a:pt x="25" y="169"/>
                  <a:pt x="25" y="169"/>
                </a:cubicBezTo>
                <a:cubicBezTo>
                  <a:pt x="25" y="169"/>
                  <a:pt x="23" y="167"/>
                  <a:pt x="22" y="166"/>
                </a:cubicBezTo>
                <a:cubicBezTo>
                  <a:pt x="22" y="166"/>
                  <a:pt x="22" y="166"/>
                  <a:pt x="22" y="166"/>
                </a:cubicBezTo>
                <a:cubicBezTo>
                  <a:pt x="22" y="165"/>
                  <a:pt x="21" y="165"/>
                  <a:pt x="21" y="164"/>
                </a:cubicBezTo>
                <a:cubicBezTo>
                  <a:pt x="20" y="163"/>
                  <a:pt x="20" y="163"/>
                  <a:pt x="20" y="163"/>
                </a:cubicBezTo>
                <a:cubicBezTo>
                  <a:pt x="20" y="162"/>
                  <a:pt x="18" y="162"/>
                  <a:pt x="18" y="160"/>
                </a:cubicBezTo>
                <a:cubicBezTo>
                  <a:pt x="17" y="159"/>
                  <a:pt x="17" y="158"/>
                  <a:pt x="17" y="157"/>
                </a:cubicBezTo>
                <a:cubicBezTo>
                  <a:pt x="16" y="157"/>
                  <a:pt x="16" y="157"/>
                  <a:pt x="16" y="157"/>
                </a:cubicBezTo>
                <a:cubicBezTo>
                  <a:pt x="16" y="156"/>
                  <a:pt x="15" y="156"/>
                  <a:pt x="15" y="155"/>
                </a:cubicBezTo>
                <a:cubicBezTo>
                  <a:pt x="15" y="155"/>
                  <a:pt x="15" y="155"/>
                  <a:pt x="15" y="155"/>
                </a:cubicBezTo>
                <a:cubicBezTo>
                  <a:pt x="13" y="151"/>
                  <a:pt x="12" y="148"/>
                  <a:pt x="11" y="144"/>
                </a:cubicBezTo>
                <a:cubicBezTo>
                  <a:pt x="11" y="144"/>
                  <a:pt x="11" y="144"/>
                  <a:pt x="11" y="144"/>
                </a:cubicBezTo>
                <a:cubicBezTo>
                  <a:pt x="11" y="143"/>
                  <a:pt x="10" y="142"/>
                  <a:pt x="10" y="142"/>
                </a:cubicBezTo>
                <a:cubicBezTo>
                  <a:pt x="9" y="142"/>
                  <a:pt x="9" y="139"/>
                  <a:pt x="7" y="140"/>
                </a:cubicBezTo>
                <a:close/>
                <a:moveTo>
                  <a:pt x="16" y="55"/>
                </a:moveTo>
                <a:cubicBezTo>
                  <a:pt x="13" y="60"/>
                  <a:pt x="10" y="66"/>
                  <a:pt x="8" y="73"/>
                </a:cubicBezTo>
                <a:cubicBezTo>
                  <a:pt x="8" y="73"/>
                  <a:pt x="8" y="74"/>
                  <a:pt x="7" y="75"/>
                </a:cubicBezTo>
                <a:cubicBezTo>
                  <a:pt x="7" y="75"/>
                  <a:pt x="8" y="75"/>
                  <a:pt x="8" y="75"/>
                </a:cubicBezTo>
                <a:cubicBezTo>
                  <a:pt x="6" y="77"/>
                  <a:pt x="7" y="80"/>
                  <a:pt x="5" y="82"/>
                </a:cubicBezTo>
                <a:cubicBezTo>
                  <a:pt x="5" y="83"/>
                  <a:pt x="6" y="82"/>
                  <a:pt x="5" y="83"/>
                </a:cubicBezTo>
                <a:cubicBezTo>
                  <a:pt x="5" y="83"/>
                  <a:pt x="4" y="85"/>
                  <a:pt x="4" y="86"/>
                </a:cubicBezTo>
                <a:cubicBezTo>
                  <a:pt x="4" y="87"/>
                  <a:pt x="4" y="89"/>
                  <a:pt x="4" y="90"/>
                </a:cubicBezTo>
                <a:cubicBezTo>
                  <a:pt x="3" y="91"/>
                  <a:pt x="3" y="92"/>
                  <a:pt x="3" y="93"/>
                </a:cubicBezTo>
                <a:cubicBezTo>
                  <a:pt x="3" y="96"/>
                  <a:pt x="1" y="100"/>
                  <a:pt x="2" y="103"/>
                </a:cubicBezTo>
                <a:cubicBezTo>
                  <a:pt x="1" y="104"/>
                  <a:pt x="2" y="106"/>
                  <a:pt x="1" y="107"/>
                </a:cubicBezTo>
                <a:cubicBezTo>
                  <a:pt x="2" y="111"/>
                  <a:pt x="1" y="116"/>
                  <a:pt x="2" y="119"/>
                </a:cubicBezTo>
                <a:cubicBezTo>
                  <a:pt x="2" y="120"/>
                  <a:pt x="2" y="121"/>
                  <a:pt x="3" y="121"/>
                </a:cubicBezTo>
                <a:cubicBezTo>
                  <a:pt x="3" y="122"/>
                  <a:pt x="2" y="121"/>
                  <a:pt x="2" y="122"/>
                </a:cubicBezTo>
                <a:cubicBezTo>
                  <a:pt x="3" y="122"/>
                  <a:pt x="2" y="124"/>
                  <a:pt x="3" y="125"/>
                </a:cubicBezTo>
                <a:cubicBezTo>
                  <a:pt x="3" y="126"/>
                  <a:pt x="4" y="128"/>
                  <a:pt x="4" y="129"/>
                </a:cubicBezTo>
                <a:cubicBezTo>
                  <a:pt x="4" y="128"/>
                  <a:pt x="4" y="129"/>
                  <a:pt x="5" y="129"/>
                </a:cubicBezTo>
                <a:cubicBezTo>
                  <a:pt x="4" y="131"/>
                  <a:pt x="7" y="133"/>
                  <a:pt x="7" y="136"/>
                </a:cubicBezTo>
                <a:cubicBezTo>
                  <a:pt x="8" y="137"/>
                  <a:pt x="8" y="139"/>
                  <a:pt x="10" y="140"/>
                </a:cubicBezTo>
                <a:cubicBezTo>
                  <a:pt x="10" y="140"/>
                  <a:pt x="9" y="139"/>
                  <a:pt x="10" y="139"/>
                </a:cubicBezTo>
                <a:cubicBezTo>
                  <a:pt x="10" y="139"/>
                  <a:pt x="10" y="140"/>
                  <a:pt x="11" y="140"/>
                </a:cubicBezTo>
                <a:cubicBezTo>
                  <a:pt x="11" y="140"/>
                  <a:pt x="10" y="140"/>
                  <a:pt x="10" y="140"/>
                </a:cubicBezTo>
                <a:cubicBezTo>
                  <a:pt x="11" y="141"/>
                  <a:pt x="11" y="141"/>
                  <a:pt x="11" y="141"/>
                </a:cubicBezTo>
                <a:cubicBezTo>
                  <a:pt x="11" y="143"/>
                  <a:pt x="13" y="144"/>
                  <a:pt x="14" y="146"/>
                </a:cubicBezTo>
                <a:cubicBezTo>
                  <a:pt x="13" y="147"/>
                  <a:pt x="13" y="146"/>
                  <a:pt x="13" y="146"/>
                </a:cubicBezTo>
                <a:cubicBezTo>
                  <a:pt x="13" y="147"/>
                  <a:pt x="13" y="149"/>
                  <a:pt x="14" y="149"/>
                </a:cubicBezTo>
                <a:cubicBezTo>
                  <a:pt x="14" y="152"/>
                  <a:pt x="16" y="154"/>
                  <a:pt x="17" y="157"/>
                </a:cubicBezTo>
                <a:cubicBezTo>
                  <a:pt x="17" y="157"/>
                  <a:pt x="18" y="157"/>
                  <a:pt x="18" y="157"/>
                </a:cubicBezTo>
                <a:cubicBezTo>
                  <a:pt x="18" y="157"/>
                  <a:pt x="18" y="158"/>
                  <a:pt x="18" y="158"/>
                </a:cubicBezTo>
                <a:cubicBezTo>
                  <a:pt x="19" y="158"/>
                  <a:pt x="19" y="159"/>
                  <a:pt x="19" y="159"/>
                </a:cubicBezTo>
                <a:cubicBezTo>
                  <a:pt x="19" y="159"/>
                  <a:pt x="19" y="159"/>
                  <a:pt x="19" y="159"/>
                </a:cubicBezTo>
                <a:cubicBezTo>
                  <a:pt x="19" y="161"/>
                  <a:pt x="21" y="161"/>
                  <a:pt x="21" y="162"/>
                </a:cubicBezTo>
                <a:cubicBezTo>
                  <a:pt x="22" y="163"/>
                  <a:pt x="22" y="165"/>
                  <a:pt x="23" y="165"/>
                </a:cubicBezTo>
                <a:cubicBezTo>
                  <a:pt x="23" y="165"/>
                  <a:pt x="24" y="164"/>
                  <a:pt x="24" y="165"/>
                </a:cubicBezTo>
                <a:cubicBezTo>
                  <a:pt x="23" y="166"/>
                  <a:pt x="25" y="166"/>
                  <a:pt x="24" y="167"/>
                </a:cubicBezTo>
                <a:cubicBezTo>
                  <a:pt x="26" y="168"/>
                  <a:pt x="26" y="169"/>
                  <a:pt x="27" y="170"/>
                </a:cubicBezTo>
                <a:cubicBezTo>
                  <a:pt x="28" y="170"/>
                  <a:pt x="28" y="171"/>
                  <a:pt x="30" y="172"/>
                </a:cubicBezTo>
                <a:cubicBezTo>
                  <a:pt x="30" y="172"/>
                  <a:pt x="31" y="173"/>
                  <a:pt x="31" y="174"/>
                </a:cubicBezTo>
                <a:cubicBezTo>
                  <a:pt x="32" y="174"/>
                  <a:pt x="32" y="174"/>
                  <a:pt x="32" y="174"/>
                </a:cubicBezTo>
                <a:cubicBezTo>
                  <a:pt x="32" y="175"/>
                  <a:pt x="34" y="175"/>
                  <a:pt x="34" y="176"/>
                </a:cubicBezTo>
                <a:cubicBezTo>
                  <a:pt x="34" y="176"/>
                  <a:pt x="35" y="176"/>
                  <a:pt x="35" y="176"/>
                </a:cubicBezTo>
                <a:cubicBezTo>
                  <a:pt x="36" y="177"/>
                  <a:pt x="37" y="178"/>
                  <a:pt x="39" y="178"/>
                </a:cubicBezTo>
                <a:cubicBezTo>
                  <a:pt x="40" y="179"/>
                  <a:pt x="40" y="179"/>
                  <a:pt x="42" y="179"/>
                </a:cubicBezTo>
                <a:cubicBezTo>
                  <a:pt x="42" y="180"/>
                  <a:pt x="42" y="180"/>
                  <a:pt x="42" y="180"/>
                </a:cubicBezTo>
                <a:cubicBezTo>
                  <a:pt x="44" y="181"/>
                  <a:pt x="45" y="182"/>
                  <a:pt x="47" y="182"/>
                </a:cubicBezTo>
                <a:cubicBezTo>
                  <a:pt x="47" y="183"/>
                  <a:pt x="48" y="183"/>
                  <a:pt x="48" y="183"/>
                </a:cubicBezTo>
                <a:cubicBezTo>
                  <a:pt x="51" y="183"/>
                  <a:pt x="54" y="186"/>
                  <a:pt x="58" y="186"/>
                </a:cubicBezTo>
                <a:cubicBezTo>
                  <a:pt x="58" y="186"/>
                  <a:pt x="58" y="186"/>
                  <a:pt x="58" y="187"/>
                </a:cubicBezTo>
                <a:cubicBezTo>
                  <a:pt x="59" y="186"/>
                  <a:pt x="60" y="187"/>
                  <a:pt x="60" y="187"/>
                </a:cubicBezTo>
                <a:cubicBezTo>
                  <a:pt x="60" y="187"/>
                  <a:pt x="61" y="187"/>
                  <a:pt x="61" y="187"/>
                </a:cubicBezTo>
                <a:cubicBezTo>
                  <a:pt x="67" y="188"/>
                  <a:pt x="72" y="189"/>
                  <a:pt x="78" y="189"/>
                </a:cubicBezTo>
                <a:cubicBezTo>
                  <a:pt x="80" y="189"/>
                  <a:pt x="83" y="190"/>
                  <a:pt x="85" y="189"/>
                </a:cubicBezTo>
                <a:cubicBezTo>
                  <a:pt x="85" y="189"/>
                  <a:pt x="86" y="189"/>
                  <a:pt x="86" y="189"/>
                </a:cubicBezTo>
                <a:cubicBezTo>
                  <a:pt x="86" y="189"/>
                  <a:pt x="87" y="189"/>
                  <a:pt x="87" y="189"/>
                </a:cubicBezTo>
                <a:cubicBezTo>
                  <a:pt x="92" y="189"/>
                  <a:pt x="97" y="187"/>
                  <a:pt x="101" y="187"/>
                </a:cubicBezTo>
                <a:cubicBezTo>
                  <a:pt x="101" y="187"/>
                  <a:pt x="102" y="187"/>
                  <a:pt x="102" y="186"/>
                </a:cubicBezTo>
                <a:cubicBezTo>
                  <a:pt x="114" y="184"/>
                  <a:pt x="125" y="178"/>
                  <a:pt x="134" y="172"/>
                </a:cubicBezTo>
                <a:cubicBezTo>
                  <a:pt x="133" y="172"/>
                  <a:pt x="132" y="173"/>
                  <a:pt x="132" y="173"/>
                </a:cubicBezTo>
                <a:cubicBezTo>
                  <a:pt x="131" y="173"/>
                  <a:pt x="131" y="173"/>
                  <a:pt x="130" y="173"/>
                </a:cubicBezTo>
                <a:cubicBezTo>
                  <a:pt x="129" y="174"/>
                  <a:pt x="127" y="175"/>
                  <a:pt x="126" y="175"/>
                </a:cubicBezTo>
                <a:cubicBezTo>
                  <a:pt x="122" y="176"/>
                  <a:pt x="118" y="177"/>
                  <a:pt x="115" y="178"/>
                </a:cubicBezTo>
                <a:cubicBezTo>
                  <a:pt x="114" y="178"/>
                  <a:pt x="113" y="178"/>
                  <a:pt x="112" y="178"/>
                </a:cubicBezTo>
                <a:cubicBezTo>
                  <a:pt x="104" y="180"/>
                  <a:pt x="98" y="179"/>
                  <a:pt x="91" y="180"/>
                </a:cubicBezTo>
                <a:cubicBezTo>
                  <a:pt x="90" y="179"/>
                  <a:pt x="89" y="179"/>
                  <a:pt x="88" y="179"/>
                </a:cubicBezTo>
                <a:cubicBezTo>
                  <a:pt x="83" y="179"/>
                  <a:pt x="77" y="178"/>
                  <a:pt x="72" y="177"/>
                </a:cubicBezTo>
                <a:cubicBezTo>
                  <a:pt x="72" y="177"/>
                  <a:pt x="71" y="177"/>
                  <a:pt x="71" y="177"/>
                </a:cubicBezTo>
                <a:cubicBezTo>
                  <a:pt x="71" y="177"/>
                  <a:pt x="71" y="177"/>
                  <a:pt x="71" y="177"/>
                </a:cubicBezTo>
                <a:cubicBezTo>
                  <a:pt x="71" y="177"/>
                  <a:pt x="70" y="177"/>
                  <a:pt x="70" y="177"/>
                </a:cubicBezTo>
                <a:cubicBezTo>
                  <a:pt x="70" y="176"/>
                  <a:pt x="70" y="176"/>
                  <a:pt x="69" y="176"/>
                </a:cubicBezTo>
                <a:cubicBezTo>
                  <a:pt x="69" y="177"/>
                  <a:pt x="69" y="177"/>
                  <a:pt x="68" y="178"/>
                </a:cubicBezTo>
                <a:cubicBezTo>
                  <a:pt x="68" y="177"/>
                  <a:pt x="69" y="177"/>
                  <a:pt x="68" y="176"/>
                </a:cubicBezTo>
                <a:cubicBezTo>
                  <a:pt x="65" y="175"/>
                  <a:pt x="62" y="175"/>
                  <a:pt x="59" y="173"/>
                </a:cubicBezTo>
                <a:cubicBezTo>
                  <a:pt x="58" y="174"/>
                  <a:pt x="58" y="174"/>
                  <a:pt x="57" y="174"/>
                </a:cubicBezTo>
                <a:cubicBezTo>
                  <a:pt x="54" y="172"/>
                  <a:pt x="51" y="171"/>
                  <a:pt x="47" y="170"/>
                </a:cubicBezTo>
                <a:cubicBezTo>
                  <a:pt x="47" y="170"/>
                  <a:pt x="47" y="170"/>
                  <a:pt x="47" y="170"/>
                </a:cubicBezTo>
                <a:cubicBezTo>
                  <a:pt x="47" y="170"/>
                  <a:pt x="47" y="170"/>
                  <a:pt x="47" y="170"/>
                </a:cubicBezTo>
                <a:cubicBezTo>
                  <a:pt x="46" y="169"/>
                  <a:pt x="45" y="168"/>
                  <a:pt x="44" y="168"/>
                </a:cubicBezTo>
                <a:cubicBezTo>
                  <a:pt x="43" y="168"/>
                  <a:pt x="44" y="169"/>
                  <a:pt x="43" y="169"/>
                </a:cubicBezTo>
                <a:cubicBezTo>
                  <a:pt x="43" y="169"/>
                  <a:pt x="43" y="168"/>
                  <a:pt x="43" y="168"/>
                </a:cubicBezTo>
                <a:cubicBezTo>
                  <a:pt x="41" y="167"/>
                  <a:pt x="38" y="166"/>
                  <a:pt x="36" y="165"/>
                </a:cubicBezTo>
                <a:cubicBezTo>
                  <a:pt x="36" y="165"/>
                  <a:pt x="36" y="164"/>
                  <a:pt x="35" y="165"/>
                </a:cubicBezTo>
                <a:cubicBezTo>
                  <a:pt x="36" y="164"/>
                  <a:pt x="35" y="165"/>
                  <a:pt x="35" y="164"/>
                </a:cubicBezTo>
                <a:cubicBezTo>
                  <a:pt x="32" y="162"/>
                  <a:pt x="29" y="160"/>
                  <a:pt x="26" y="158"/>
                </a:cubicBezTo>
                <a:cubicBezTo>
                  <a:pt x="26" y="157"/>
                  <a:pt x="25" y="158"/>
                  <a:pt x="24" y="157"/>
                </a:cubicBezTo>
                <a:cubicBezTo>
                  <a:pt x="23" y="157"/>
                  <a:pt x="23" y="155"/>
                  <a:pt x="22" y="155"/>
                </a:cubicBezTo>
                <a:cubicBezTo>
                  <a:pt x="22" y="155"/>
                  <a:pt x="21" y="155"/>
                  <a:pt x="21" y="154"/>
                </a:cubicBezTo>
                <a:cubicBezTo>
                  <a:pt x="21" y="154"/>
                  <a:pt x="21" y="154"/>
                  <a:pt x="21" y="154"/>
                </a:cubicBezTo>
                <a:cubicBezTo>
                  <a:pt x="20" y="152"/>
                  <a:pt x="17" y="152"/>
                  <a:pt x="16" y="150"/>
                </a:cubicBezTo>
                <a:cubicBezTo>
                  <a:pt x="15" y="149"/>
                  <a:pt x="14" y="148"/>
                  <a:pt x="14" y="147"/>
                </a:cubicBezTo>
                <a:cubicBezTo>
                  <a:pt x="14" y="146"/>
                  <a:pt x="14" y="147"/>
                  <a:pt x="14" y="147"/>
                </a:cubicBezTo>
                <a:cubicBezTo>
                  <a:pt x="15" y="148"/>
                  <a:pt x="18" y="150"/>
                  <a:pt x="18" y="151"/>
                </a:cubicBezTo>
                <a:cubicBezTo>
                  <a:pt x="19" y="151"/>
                  <a:pt x="19" y="151"/>
                  <a:pt x="19" y="151"/>
                </a:cubicBezTo>
                <a:cubicBezTo>
                  <a:pt x="19" y="151"/>
                  <a:pt x="19" y="152"/>
                  <a:pt x="19" y="152"/>
                </a:cubicBezTo>
                <a:cubicBezTo>
                  <a:pt x="20" y="152"/>
                  <a:pt x="21" y="152"/>
                  <a:pt x="21" y="153"/>
                </a:cubicBezTo>
                <a:cubicBezTo>
                  <a:pt x="25" y="156"/>
                  <a:pt x="28" y="159"/>
                  <a:pt x="32" y="161"/>
                </a:cubicBezTo>
                <a:cubicBezTo>
                  <a:pt x="32" y="161"/>
                  <a:pt x="32" y="162"/>
                  <a:pt x="32" y="162"/>
                </a:cubicBezTo>
                <a:cubicBezTo>
                  <a:pt x="34" y="162"/>
                  <a:pt x="35" y="163"/>
                  <a:pt x="36" y="163"/>
                </a:cubicBezTo>
                <a:cubicBezTo>
                  <a:pt x="36" y="164"/>
                  <a:pt x="37" y="164"/>
                  <a:pt x="37" y="164"/>
                </a:cubicBezTo>
                <a:cubicBezTo>
                  <a:pt x="38" y="165"/>
                  <a:pt x="38" y="164"/>
                  <a:pt x="38" y="164"/>
                </a:cubicBezTo>
                <a:cubicBezTo>
                  <a:pt x="38" y="165"/>
                  <a:pt x="39" y="165"/>
                  <a:pt x="39" y="165"/>
                </a:cubicBezTo>
                <a:cubicBezTo>
                  <a:pt x="41" y="166"/>
                  <a:pt x="42" y="166"/>
                  <a:pt x="43" y="167"/>
                </a:cubicBezTo>
                <a:cubicBezTo>
                  <a:pt x="46" y="168"/>
                  <a:pt x="48" y="170"/>
                  <a:pt x="51" y="170"/>
                </a:cubicBezTo>
                <a:cubicBezTo>
                  <a:pt x="51" y="170"/>
                  <a:pt x="51" y="170"/>
                  <a:pt x="51" y="170"/>
                </a:cubicBezTo>
                <a:cubicBezTo>
                  <a:pt x="53" y="171"/>
                  <a:pt x="55" y="171"/>
                  <a:pt x="56" y="172"/>
                </a:cubicBezTo>
                <a:cubicBezTo>
                  <a:pt x="57" y="172"/>
                  <a:pt x="58" y="172"/>
                  <a:pt x="59" y="173"/>
                </a:cubicBezTo>
                <a:cubicBezTo>
                  <a:pt x="63" y="173"/>
                  <a:pt x="67" y="176"/>
                  <a:pt x="72" y="176"/>
                </a:cubicBezTo>
                <a:cubicBezTo>
                  <a:pt x="72" y="176"/>
                  <a:pt x="72" y="176"/>
                  <a:pt x="72" y="176"/>
                </a:cubicBezTo>
                <a:cubicBezTo>
                  <a:pt x="77" y="177"/>
                  <a:pt x="80" y="178"/>
                  <a:pt x="84" y="177"/>
                </a:cubicBezTo>
                <a:cubicBezTo>
                  <a:pt x="84" y="178"/>
                  <a:pt x="84" y="178"/>
                  <a:pt x="84" y="178"/>
                </a:cubicBezTo>
                <a:cubicBezTo>
                  <a:pt x="89" y="178"/>
                  <a:pt x="94" y="179"/>
                  <a:pt x="98" y="178"/>
                </a:cubicBezTo>
                <a:cubicBezTo>
                  <a:pt x="106" y="179"/>
                  <a:pt x="114" y="177"/>
                  <a:pt x="122" y="175"/>
                </a:cubicBezTo>
                <a:cubicBezTo>
                  <a:pt x="124" y="174"/>
                  <a:pt x="126" y="174"/>
                  <a:pt x="128" y="173"/>
                </a:cubicBezTo>
                <a:cubicBezTo>
                  <a:pt x="135" y="171"/>
                  <a:pt x="141" y="168"/>
                  <a:pt x="145" y="164"/>
                </a:cubicBezTo>
                <a:cubicBezTo>
                  <a:pt x="146" y="163"/>
                  <a:pt x="147" y="162"/>
                  <a:pt x="148" y="161"/>
                </a:cubicBezTo>
                <a:cubicBezTo>
                  <a:pt x="150" y="159"/>
                  <a:pt x="152" y="158"/>
                  <a:pt x="152" y="156"/>
                </a:cubicBezTo>
                <a:cubicBezTo>
                  <a:pt x="151" y="157"/>
                  <a:pt x="150" y="158"/>
                  <a:pt x="149" y="158"/>
                </a:cubicBezTo>
                <a:cubicBezTo>
                  <a:pt x="145" y="159"/>
                  <a:pt x="143" y="161"/>
                  <a:pt x="140" y="161"/>
                </a:cubicBezTo>
                <a:cubicBezTo>
                  <a:pt x="135" y="163"/>
                  <a:pt x="131" y="167"/>
                  <a:pt x="126" y="168"/>
                </a:cubicBezTo>
                <a:cubicBezTo>
                  <a:pt x="125" y="168"/>
                  <a:pt x="125" y="169"/>
                  <a:pt x="124" y="169"/>
                </a:cubicBezTo>
                <a:cubicBezTo>
                  <a:pt x="114" y="173"/>
                  <a:pt x="99" y="175"/>
                  <a:pt x="86" y="174"/>
                </a:cubicBezTo>
                <a:cubicBezTo>
                  <a:pt x="85" y="174"/>
                  <a:pt x="85" y="174"/>
                  <a:pt x="85" y="174"/>
                </a:cubicBezTo>
                <a:cubicBezTo>
                  <a:pt x="85" y="174"/>
                  <a:pt x="85" y="174"/>
                  <a:pt x="85" y="174"/>
                </a:cubicBezTo>
                <a:cubicBezTo>
                  <a:pt x="77" y="173"/>
                  <a:pt x="72" y="172"/>
                  <a:pt x="66" y="170"/>
                </a:cubicBezTo>
                <a:cubicBezTo>
                  <a:pt x="64" y="170"/>
                  <a:pt x="64" y="169"/>
                  <a:pt x="63" y="169"/>
                </a:cubicBezTo>
                <a:cubicBezTo>
                  <a:pt x="63" y="168"/>
                  <a:pt x="62" y="169"/>
                  <a:pt x="61" y="169"/>
                </a:cubicBezTo>
                <a:cubicBezTo>
                  <a:pt x="60" y="168"/>
                  <a:pt x="59" y="167"/>
                  <a:pt x="57" y="166"/>
                </a:cubicBezTo>
                <a:cubicBezTo>
                  <a:pt x="57" y="166"/>
                  <a:pt x="56" y="166"/>
                  <a:pt x="56" y="166"/>
                </a:cubicBezTo>
                <a:cubicBezTo>
                  <a:pt x="55" y="166"/>
                  <a:pt x="54" y="165"/>
                  <a:pt x="54" y="165"/>
                </a:cubicBezTo>
                <a:cubicBezTo>
                  <a:pt x="53" y="164"/>
                  <a:pt x="51" y="164"/>
                  <a:pt x="50" y="163"/>
                </a:cubicBezTo>
                <a:cubicBezTo>
                  <a:pt x="49" y="162"/>
                  <a:pt x="48" y="161"/>
                  <a:pt x="47" y="161"/>
                </a:cubicBezTo>
                <a:cubicBezTo>
                  <a:pt x="47" y="160"/>
                  <a:pt x="45" y="160"/>
                  <a:pt x="44" y="159"/>
                </a:cubicBezTo>
                <a:cubicBezTo>
                  <a:pt x="43" y="158"/>
                  <a:pt x="44" y="158"/>
                  <a:pt x="43" y="159"/>
                </a:cubicBezTo>
                <a:cubicBezTo>
                  <a:pt x="43" y="158"/>
                  <a:pt x="42" y="158"/>
                  <a:pt x="42" y="157"/>
                </a:cubicBezTo>
                <a:cubicBezTo>
                  <a:pt x="39" y="155"/>
                  <a:pt x="37" y="152"/>
                  <a:pt x="35" y="150"/>
                </a:cubicBezTo>
                <a:cubicBezTo>
                  <a:pt x="35" y="150"/>
                  <a:pt x="35" y="150"/>
                  <a:pt x="35" y="150"/>
                </a:cubicBezTo>
                <a:cubicBezTo>
                  <a:pt x="35" y="149"/>
                  <a:pt x="34" y="149"/>
                  <a:pt x="34" y="148"/>
                </a:cubicBezTo>
                <a:cubicBezTo>
                  <a:pt x="33" y="148"/>
                  <a:pt x="33" y="147"/>
                  <a:pt x="33" y="147"/>
                </a:cubicBezTo>
                <a:cubicBezTo>
                  <a:pt x="33" y="146"/>
                  <a:pt x="32" y="145"/>
                  <a:pt x="32" y="144"/>
                </a:cubicBezTo>
                <a:cubicBezTo>
                  <a:pt x="30" y="142"/>
                  <a:pt x="29" y="140"/>
                  <a:pt x="29" y="136"/>
                </a:cubicBezTo>
                <a:cubicBezTo>
                  <a:pt x="28" y="136"/>
                  <a:pt x="28" y="137"/>
                  <a:pt x="28" y="136"/>
                </a:cubicBezTo>
                <a:cubicBezTo>
                  <a:pt x="28" y="136"/>
                  <a:pt x="28" y="135"/>
                  <a:pt x="29" y="135"/>
                </a:cubicBezTo>
                <a:cubicBezTo>
                  <a:pt x="28" y="135"/>
                  <a:pt x="27" y="133"/>
                  <a:pt x="26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4" y="129"/>
                  <a:pt x="21" y="125"/>
                  <a:pt x="20" y="122"/>
                </a:cubicBezTo>
                <a:cubicBezTo>
                  <a:pt x="19" y="122"/>
                  <a:pt x="19" y="122"/>
                  <a:pt x="19" y="122"/>
                </a:cubicBezTo>
                <a:cubicBezTo>
                  <a:pt x="19" y="119"/>
                  <a:pt x="16" y="117"/>
                  <a:pt x="17" y="113"/>
                </a:cubicBezTo>
                <a:cubicBezTo>
                  <a:pt x="16" y="113"/>
                  <a:pt x="16" y="113"/>
                  <a:pt x="16" y="113"/>
                </a:cubicBezTo>
                <a:cubicBezTo>
                  <a:pt x="16" y="112"/>
                  <a:pt x="16" y="110"/>
                  <a:pt x="15" y="110"/>
                </a:cubicBezTo>
                <a:cubicBezTo>
                  <a:pt x="15" y="111"/>
                  <a:pt x="16" y="113"/>
                  <a:pt x="15" y="114"/>
                </a:cubicBezTo>
                <a:cubicBezTo>
                  <a:pt x="14" y="111"/>
                  <a:pt x="14" y="108"/>
                  <a:pt x="14" y="106"/>
                </a:cubicBezTo>
                <a:cubicBezTo>
                  <a:pt x="14" y="102"/>
                  <a:pt x="15" y="98"/>
                  <a:pt x="15" y="94"/>
                </a:cubicBezTo>
                <a:cubicBezTo>
                  <a:pt x="15" y="90"/>
                  <a:pt x="17" y="87"/>
                  <a:pt x="17" y="84"/>
                </a:cubicBezTo>
                <a:cubicBezTo>
                  <a:pt x="15" y="88"/>
                  <a:pt x="14" y="92"/>
                  <a:pt x="12" y="96"/>
                </a:cubicBezTo>
                <a:cubicBezTo>
                  <a:pt x="12" y="97"/>
                  <a:pt x="12" y="97"/>
                  <a:pt x="11" y="97"/>
                </a:cubicBezTo>
                <a:cubicBezTo>
                  <a:pt x="12" y="97"/>
                  <a:pt x="12" y="97"/>
                  <a:pt x="12" y="98"/>
                </a:cubicBezTo>
                <a:cubicBezTo>
                  <a:pt x="11" y="102"/>
                  <a:pt x="10" y="105"/>
                  <a:pt x="9" y="109"/>
                </a:cubicBezTo>
                <a:cubicBezTo>
                  <a:pt x="9" y="110"/>
                  <a:pt x="9" y="110"/>
                  <a:pt x="9" y="110"/>
                </a:cubicBezTo>
                <a:cubicBezTo>
                  <a:pt x="9" y="116"/>
                  <a:pt x="8" y="121"/>
                  <a:pt x="9" y="127"/>
                </a:cubicBezTo>
                <a:cubicBezTo>
                  <a:pt x="9" y="128"/>
                  <a:pt x="9" y="127"/>
                  <a:pt x="9" y="127"/>
                </a:cubicBezTo>
                <a:cubicBezTo>
                  <a:pt x="9" y="128"/>
                  <a:pt x="9" y="128"/>
                  <a:pt x="9" y="128"/>
                </a:cubicBezTo>
                <a:cubicBezTo>
                  <a:pt x="9" y="130"/>
                  <a:pt x="9" y="131"/>
                  <a:pt x="9" y="133"/>
                </a:cubicBezTo>
                <a:cubicBezTo>
                  <a:pt x="10" y="134"/>
                  <a:pt x="10" y="136"/>
                  <a:pt x="10" y="137"/>
                </a:cubicBezTo>
                <a:cubicBezTo>
                  <a:pt x="10" y="137"/>
                  <a:pt x="10" y="138"/>
                  <a:pt x="10" y="138"/>
                </a:cubicBezTo>
                <a:cubicBezTo>
                  <a:pt x="9" y="136"/>
                  <a:pt x="8" y="133"/>
                  <a:pt x="9" y="132"/>
                </a:cubicBezTo>
                <a:cubicBezTo>
                  <a:pt x="8" y="131"/>
                  <a:pt x="8" y="128"/>
                  <a:pt x="8" y="127"/>
                </a:cubicBezTo>
                <a:cubicBezTo>
                  <a:pt x="8" y="125"/>
                  <a:pt x="7" y="122"/>
                  <a:pt x="7" y="120"/>
                </a:cubicBezTo>
                <a:cubicBezTo>
                  <a:pt x="7" y="117"/>
                  <a:pt x="7" y="115"/>
                  <a:pt x="8" y="112"/>
                </a:cubicBezTo>
                <a:cubicBezTo>
                  <a:pt x="7" y="112"/>
                  <a:pt x="8" y="111"/>
                  <a:pt x="7" y="111"/>
                </a:cubicBezTo>
                <a:cubicBezTo>
                  <a:pt x="8" y="111"/>
                  <a:pt x="8" y="110"/>
                  <a:pt x="8" y="110"/>
                </a:cubicBezTo>
                <a:cubicBezTo>
                  <a:pt x="8" y="109"/>
                  <a:pt x="8" y="109"/>
                  <a:pt x="7" y="109"/>
                </a:cubicBezTo>
                <a:cubicBezTo>
                  <a:pt x="8" y="109"/>
                  <a:pt x="8" y="109"/>
                  <a:pt x="8" y="109"/>
                </a:cubicBezTo>
                <a:cubicBezTo>
                  <a:pt x="8" y="108"/>
                  <a:pt x="8" y="109"/>
                  <a:pt x="8" y="108"/>
                </a:cubicBezTo>
                <a:cubicBezTo>
                  <a:pt x="9" y="108"/>
                  <a:pt x="9" y="106"/>
                  <a:pt x="9" y="105"/>
                </a:cubicBezTo>
                <a:cubicBezTo>
                  <a:pt x="9" y="103"/>
                  <a:pt x="9" y="102"/>
                  <a:pt x="10" y="100"/>
                </a:cubicBezTo>
                <a:cubicBezTo>
                  <a:pt x="11" y="95"/>
                  <a:pt x="13" y="93"/>
                  <a:pt x="14" y="88"/>
                </a:cubicBezTo>
                <a:cubicBezTo>
                  <a:pt x="18" y="81"/>
                  <a:pt x="21" y="73"/>
                  <a:pt x="26" y="66"/>
                </a:cubicBezTo>
                <a:cubicBezTo>
                  <a:pt x="26" y="66"/>
                  <a:pt x="26" y="66"/>
                  <a:pt x="26" y="65"/>
                </a:cubicBezTo>
                <a:cubicBezTo>
                  <a:pt x="28" y="63"/>
                  <a:pt x="29" y="61"/>
                  <a:pt x="31" y="59"/>
                </a:cubicBezTo>
                <a:cubicBezTo>
                  <a:pt x="39" y="49"/>
                  <a:pt x="48" y="40"/>
                  <a:pt x="59" y="32"/>
                </a:cubicBezTo>
                <a:cubicBezTo>
                  <a:pt x="59" y="32"/>
                  <a:pt x="60" y="32"/>
                  <a:pt x="60" y="32"/>
                </a:cubicBezTo>
                <a:cubicBezTo>
                  <a:pt x="60" y="31"/>
                  <a:pt x="61" y="31"/>
                  <a:pt x="61" y="31"/>
                </a:cubicBezTo>
                <a:cubicBezTo>
                  <a:pt x="62" y="30"/>
                  <a:pt x="63" y="30"/>
                  <a:pt x="64" y="29"/>
                </a:cubicBezTo>
                <a:cubicBezTo>
                  <a:pt x="66" y="28"/>
                  <a:pt x="68" y="27"/>
                  <a:pt x="69" y="26"/>
                </a:cubicBezTo>
                <a:cubicBezTo>
                  <a:pt x="70" y="26"/>
                  <a:pt x="71" y="25"/>
                  <a:pt x="72" y="25"/>
                </a:cubicBezTo>
                <a:cubicBezTo>
                  <a:pt x="88" y="19"/>
                  <a:pt x="99" y="5"/>
                  <a:pt x="121" y="7"/>
                </a:cubicBezTo>
                <a:cubicBezTo>
                  <a:pt x="111" y="2"/>
                  <a:pt x="96" y="0"/>
                  <a:pt x="85" y="2"/>
                </a:cubicBezTo>
                <a:cubicBezTo>
                  <a:pt x="84" y="2"/>
                  <a:pt x="83" y="2"/>
                  <a:pt x="83" y="3"/>
                </a:cubicBezTo>
                <a:cubicBezTo>
                  <a:pt x="82" y="3"/>
                  <a:pt x="83" y="2"/>
                  <a:pt x="82" y="2"/>
                </a:cubicBezTo>
                <a:cubicBezTo>
                  <a:pt x="78" y="3"/>
                  <a:pt x="74" y="4"/>
                  <a:pt x="70" y="6"/>
                </a:cubicBezTo>
                <a:cubicBezTo>
                  <a:pt x="70" y="6"/>
                  <a:pt x="70" y="7"/>
                  <a:pt x="69" y="7"/>
                </a:cubicBezTo>
                <a:cubicBezTo>
                  <a:pt x="66" y="7"/>
                  <a:pt x="64" y="9"/>
                  <a:pt x="60" y="10"/>
                </a:cubicBezTo>
                <a:cubicBezTo>
                  <a:pt x="60" y="10"/>
                  <a:pt x="60" y="11"/>
                  <a:pt x="60" y="11"/>
                </a:cubicBezTo>
                <a:cubicBezTo>
                  <a:pt x="59" y="11"/>
                  <a:pt x="58" y="12"/>
                  <a:pt x="57" y="13"/>
                </a:cubicBezTo>
                <a:cubicBezTo>
                  <a:pt x="54" y="14"/>
                  <a:pt x="52" y="15"/>
                  <a:pt x="50" y="17"/>
                </a:cubicBezTo>
                <a:cubicBezTo>
                  <a:pt x="49" y="17"/>
                  <a:pt x="49" y="18"/>
                  <a:pt x="48" y="19"/>
                </a:cubicBezTo>
                <a:cubicBezTo>
                  <a:pt x="48" y="19"/>
                  <a:pt x="48" y="19"/>
                  <a:pt x="47" y="19"/>
                </a:cubicBezTo>
                <a:cubicBezTo>
                  <a:pt x="46" y="20"/>
                  <a:pt x="45" y="21"/>
                  <a:pt x="44" y="22"/>
                </a:cubicBezTo>
                <a:cubicBezTo>
                  <a:pt x="43" y="23"/>
                  <a:pt x="42" y="24"/>
                  <a:pt x="40" y="25"/>
                </a:cubicBezTo>
                <a:cubicBezTo>
                  <a:pt x="40" y="26"/>
                  <a:pt x="39" y="26"/>
                  <a:pt x="39" y="27"/>
                </a:cubicBezTo>
                <a:cubicBezTo>
                  <a:pt x="38" y="27"/>
                  <a:pt x="38" y="27"/>
                  <a:pt x="38" y="27"/>
                </a:cubicBezTo>
                <a:cubicBezTo>
                  <a:pt x="38" y="28"/>
                  <a:pt x="38" y="28"/>
                  <a:pt x="38" y="28"/>
                </a:cubicBezTo>
                <a:cubicBezTo>
                  <a:pt x="35" y="29"/>
                  <a:pt x="35" y="31"/>
                  <a:pt x="33" y="32"/>
                </a:cubicBezTo>
                <a:cubicBezTo>
                  <a:pt x="33" y="33"/>
                  <a:pt x="32" y="33"/>
                  <a:pt x="32" y="34"/>
                </a:cubicBezTo>
                <a:cubicBezTo>
                  <a:pt x="31" y="34"/>
                  <a:pt x="31" y="34"/>
                  <a:pt x="31" y="34"/>
                </a:cubicBezTo>
                <a:cubicBezTo>
                  <a:pt x="28" y="37"/>
                  <a:pt x="26" y="41"/>
                  <a:pt x="23" y="44"/>
                </a:cubicBezTo>
                <a:cubicBezTo>
                  <a:pt x="23" y="45"/>
                  <a:pt x="23" y="45"/>
                  <a:pt x="22" y="46"/>
                </a:cubicBezTo>
                <a:cubicBezTo>
                  <a:pt x="22" y="46"/>
                  <a:pt x="22" y="46"/>
                  <a:pt x="22" y="46"/>
                </a:cubicBezTo>
                <a:cubicBezTo>
                  <a:pt x="20" y="47"/>
                  <a:pt x="21" y="49"/>
                  <a:pt x="19" y="50"/>
                </a:cubicBezTo>
                <a:cubicBezTo>
                  <a:pt x="18" y="52"/>
                  <a:pt x="17" y="53"/>
                  <a:pt x="17" y="54"/>
                </a:cubicBezTo>
                <a:cubicBezTo>
                  <a:pt x="17" y="55"/>
                  <a:pt x="17" y="55"/>
                  <a:pt x="17" y="55"/>
                </a:cubicBezTo>
                <a:cubicBezTo>
                  <a:pt x="17" y="55"/>
                  <a:pt x="17" y="55"/>
                  <a:pt x="16" y="55"/>
                </a:cubicBezTo>
                <a:close/>
                <a:moveTo>
                  <a:pt x="15" y="109"/>
                </a:moveTo>
                <a:cubicBezTo>
                  <a:pt x="15" y="108"/>
                  <a:pt x="16" y="107"/>
                  <a:pt x="15" y="106"/>
                </a:cubicBezTo>
                <a:cubicBezTo>
                  <a:pt x="15" y="107"/>
                  <a:pt x="15" y="109"/>
                  <a:pt x="15" y="109"/>
                </a:cubicBezTo>
                <a:close/>
                <a:moveTo>
                  <a:pt x="28" y="126"/>
                </a:moveTo>
                <a:cubicBezTo>
                  <a:pt x="28" y="127"/>
                  <a:pt x="30" y="129"/>
                  <a:pt x="29" y="130"/>
                </a:cubicBezTo>
                <a:cubicBezTo>
                  <a:pt x="29" y="128"/>
                  <a:pt x="28" y="126"/>
                  <a:pt x="27" y="125"/>
                </a:cubicBezTo>
                <a:cubicBezTo>
                  <a:pt x="27" y="127"/>
                  <a:pt x="27" y="129"/>
                  <a:pt x="28" y="131"/>
                </a:cubicBezTo>
                <a:cubicBezTo>
                  <a:pt x="27" y="131"/>
                  <a:pt x="27" y="131"/>
                  <a:pt x="27" y="131"/>
                </a:cubicBezTo>
                <a:cubicBezTo>
                  <a:pt x="26" y="129"/>
                  <a:pt x="26" y="128"/>
                  <a:pt x="26" y="125"/>
                </a:cubicBezTo>
                <a:cubicBezTo>
                  <a:pt x="25" y="123"/>
                  <a:pt x="25" y="121"/>
                  <a:pt x="25" y="118"/>
                </a:cubicBezTo>
                <a:cubicBezTo>
                  <a:pt x="25" y="117"/>
                  <a:pt x="24" y="117"/>
                  <a:pt x="24" y="116"/>
                </a:cubicBezTo>
                <a:cubicBezTo>
                  <a:pt x="24" y="114"/>
                  <a:pt x="24" y="112"/>
                  <a:pt x="23" y="109"/>
                </a:cubicBezTo>
                <a:cubicBezTo>
                  <a:pt x="24" y="109"/>
                  <a:pt x="24" y="109"/>
                  <a:pt x="24" y="108"/>
                </a:cubicBezTo>
                <a:cubicBezTo>
                  <a:pt x="24" y="108"/>
                  <a:pt x="24" y="108"/>
                  <a:pt x="23" y="108"/>
                </a:cubicBezTo>
                <a:cubicBezTo>
                  <a:pt x="24" y="106"/>
                  <a:pt x="24" y="104"/>
                  <a:pt x="23" y="103"/>
                </a:cubicBezTo>
                <a:cubicBezTo>
                  <a:pt x="24" y="100"/>
                  <a:pt x="24" y="98"/>
                  <a:pt x="25" y="95"/>
                </a:cubicBezTo>
                <a:cubicBezTo>
                  <a:pt x="25" y="91"/>
                  <a:pt x="27" y="88"/>
                  <a:pt x="28" y="84"/>
                </a:cubicBezTo>
                <a:cubicBezTo>
                  <a:pt x="28" y="84"/>
                  <a:pt x="28" y="84"/>
                  <a:pt x="28" y="84"/>
                </a:cubicBezTo>
                <a:cubicBezTo>
                  <a:pt x="31" y="74"/>
                  <a:pt x="38" y="66"/>
                  <a:pt x="43" y="57"/>
                </a:cubicBezTo>
                <a:cubicBezTo>
                  <a:pt x="45" y="56"/>
                  <a:pt x="46" y="53"/>
                  <a:pt x="47" y="51"/>
                </a:cubicBezTo>
                <a:cubicBezTo>
                  <a:pt x="48" y="51"/>
                  <a:pt x="48" y="51"/>
                  <a:pt x="48" y="50"/>
                </a:cubicBezTo>
                <a:cubicBezTo>
                  <a:pt x="49" y="49"/>
                  <a:pt x="50" y="47"/>
                  <a:pt x="52" y="46"/>
                </a:cubicBezTo>
                <a:cubicBezTo>
                  <a:pt x="52" y="45"/>
                  <a:pt x="53" y="44"/>
                  <a:pt x="55" y="43"/>
                </a:cubicBezTo>
                <a:cubicBezTo>
                  <a:pt x="56" y="41"/>
                  <a:pt x="57" y="40"/>
                  <a:pt x="59" y="38"/>
                </a:cubicBezTo>
                <a:cubicBezTo>
                  <a:pt x="60" y="37"/>
                  <a:pt x="60" y="36"/>
                  <a:pt x="62" y="35"/>
                </a:cubicBezTo>
                <a:cubicBezTo>
                  <a:pt x="62" y="34"/>
                  <a:pt x="64" y="34"/>
                  <a:pt x="65" y="32"/>
                </a:cubicBezTo>
                <a:cubicBezTo>
                  <a:pt x="52" y="40"/>
                  <a:pt x="41" y="49"/>
                  <a:pt x="32" y="60"/>
                </a:cubicBezTo>
                <a:cubicBezTo>
                  <a:pt x="31" y="62"/>
                  <a:pt x="29" y="63"/>
                  <a:pt x="28" y="65"/>
                </a:cubicBezTo>
                <a:cubicBezTo>
                  <a:pt x="26" y="68"/>
                  <a:pt x="24" y="72"/>
                  <a:pt x="22" y="75"/>
                </a:cubicBezTo>
                <a:cubicBezTo>
                  <a:pt x="20" y="80"/>
                  <a:pt x="18" y="85"/>
                  <a:pt x="17" y="91"/>
                </a:cubicBezTo>
                <a:cubicBezTo>
                  <a:pt x="16" y="93"/>
                  <a:pt x="17" y="96"/>
                  <a:pt x="16" y="98"/>
                </a:cubicBezTo>
                <a:cubicBezTo>
                  <a:pt x="16" y="108"/>
                  <a:pt x="17" y="115"/>
                  <a:pt x="21" y="122"/>
                </a:cubicBezTo>
                <a:cubicBezTo>
                  <a:pt x="21" y="123"/>
                  <a:pt x="21" y="123"/>
                  <a:pt x="21" y="123"/>
                </a:cubicBezTo>
                <a:cubicBezTo>
                  <a:pt x="21" y="123"/>
                  <a:pt x="22" y="124"/>
                  <a:pt x="22" y="124"/>
                </a:cubicBezTo>
                <a:cubicBezTo>
                  <a:pt x="22" y="126"/>
                  <a:pt x="24" y="126"/>
                  <a:pt x="24" y="128"/>
                </a:cubicBezTo>
                <a:cubicBezTo>
                  <a:pt x="25" y="128"/>
                  <a:pt x="24" y="129"/>
                  <a:pt x="25" y="129"/>
                </a:cubicBezTo>
                <a:cubicBezTo>
                  <a:pt x="25" y="130"/>
                  <a:pt x="25" y="130"/>
                  <a:pt x="25" y="130"/>
                </a:cubicBezTo>
                <a:cubicBezTo>
                  <a:pt x="26" y="130"/>
                  <a:pt x="26" y="132"/>
                  <a:pt x="27" y="132"/>
                </a:cubicBezTo>
                <a:cubicBezTo>
                  <a:pt x="27" y="132"/>
                  <a:pt x="27" y="131"/>
                  <a:pt x="28" y="132"/>
                </a:cubicBezTo>
                <a:cubicBezTo>
                  <a:pt x="27" y="133"/>
                  <a:pt x="29" y="133"/>
                  <a:pt x="29" y="134"/>
                </a:cubicBezTo>
                <a:cubicBezTo>
                  <a:pt x="29" y="134"/>
                  <a:pt x="30" y="135"/>
                  <a:pt x="30" y="135"/>
                </a:cubicBezTo>
                <a:cubicBezTo>
                  <a:pt x="30" y="136"/>
                  <a:pt x="31" y="136"/>
                  <a:pt x="30" y="136"/>
                </a:cubicBezTo>
                <a:cubicBezTo>
                  <a:pt x="32" y="137"/>
                  <a:pt x="33" y="139"/>
                  <a:pt x="35" y="139"/>
                </a:cubicBezTo>
                <a:cubicBezTo>
                  <a:pt x="35" y="140"/>
                  <a:pt x="35" y="140"/>
                  <a:pt x="35" y="140"/>
                </a:cubicBezTo>
                <a:cubicBezTo>
                  <a:pt x="36" y="140"/>
                  <a:pt x="36" y="142"/>
                  <a:pt x="37" y="141"/>
                </a:cubicBezTo>
                <a:cubicBezTo>
                  <a:pt x="38" y="140"/>
                  <a:pt x="35" y="140"/>
                  <a:pt x="36" y="139"/>
                </a:cubicBezTo>
                <a:cubicBezTo>
                  <a:pt x="37" y="140"/>
                  <a:pt x="38" y="140"/>
                  <a:pt x="38" y="142"/>
                </a:cubicBezTo>
                <a:cubicBezTo>
                  <a:pt x="39" y="142"/>
                  <a:pt x="40" y="143"/>
                  <a:pt x="40" y="144"/>
                </a:cubicBezTo>
                <a:cubicBezTo>
                  <a:pt x="44" y="146"/>
                  <a:pt x="47" y="149"/>
                  <a:pt x="50" y="150"/>
                </a:cubicBezTo>
                <a:cubicBezTo>
                  <a:pt x="50" y="149"/>
                  <a:pt x="49" y="148"/>
                  <a:pt x="48" y="148"/>
                </a:cubicBezTo>
                <a:cubicBezTo>
                  <a:pt x="48" y="148"/>
                  <a:pt x="48" y="148"/>
                  <a:pt x="48" y="147"/>
                </a:cubicBezTo>
                <a:cubicBezTo>
                  <a:pt x="47" y="146"/>
                  <a:pt x="45" y="144"/>
                  <a:pt x="44" y="142"/>
                </a:cubicBezTo>
                <a:cubicBezTo>
                  <a:pt x="44" y="141"/>
                  <a:pt x="43" y="141"/>
                  <a:pt x="43" y="140"/>
                </a:cubicBezTo>
                <a:cubicBezTo>
                  <a:pt x="41" y="139"/>
                  <a:pt x="42" y="136"/>
                  <a:pt x="40" y="135"/>
                </a:cubicBezTo>
                <a:cubicBezTo>
                  <a:pt x="39" y="133"/>
                  <a:pt x="39" y="130"/>
                  <a:pt x="38" y="129"/>
                </a:cubicBezTo>
                <a:cubicBezTo>
                  <a:pt x="38" y="129"/>
                  <a:pt x="38" y="129"/>
                  <a:pt x="38" y="128"/>
                </a:cubicBezTo>
                <a:cubicBezTo>
                  <a:pt x="38" y="128"/>
                  <a:pt x="37" y="128"/>
                  <a:pt x="37" y="127"/>
                </a:cubicBezTo>
                <a:cubicBezTo>
                  <a:pt x="37" y="126"/>
                  <a:pt x="37" y="124"/>
                  <a:pt x="36" y="122"/>
                </a:cubicBezTo>
                <a:cubicBezTo>
                  <a:pt x="36" y="122"/>
                  <a:pt x="36" y="122"/>
                  <a:pt x="36" y="121"/>
                </a:cubicBezTo>
                <a:cubicBezTo>
                  <a:pt x="35" y="117"/>
                  <a:pt x="34" y="113"/>
                  <a:pt x="34" y="109"/>
                </a:cubicBezTo>
                <a:cubicBezTo>
                  <a:pt x="33" y="108"/>
                  <a:pt x="32" y="106"/>
                  <a:pt x="33" y="104"/>
                </a:cubicBezTo>
                <a:cubicBezTo>
                  <a:pt x="32" y="104"/>
                  <a:pt x="32" y="102"/>
                  <a:pt x="32" y="102"/>
                </a:cubicBezTo>
                <a:cubicBezTo>
                  <a:pt x="33" y="103"/>
                  <a:pt x="34" y="104"/>
                  <a:pt x="33" y="106"/>
                </a:cubicBezTo>
                <a:cubicBezTo>
                  <a:pt x="34" y="105"/>
                  <a:pt x="33" y="107"/>
                  <a:pt x="34" y="107"/>
                </a:cubicBezTo>
                <a:cubicBezTo>
                  <a:pt x="34" y="101"/>
                  <a:pt x="34" y="95"/>
                  <a:pt x="35" y="89"/>
                </a:cubicBezTo>
                <a:cubicBezTo>
                  <a:pt x="36" y="86"/>
                  <a:pt x="36" y="83"/>
                  <a:pt x="37" y="81"/>
                </a:cubicBezTo>
                <a:cubicBezTo>
                  <a:pt x="37" y="81"/>
                  <a:pt x="38" y="81"/>
                  <a:pt x="38" y="80"/>
                </a:cubicBezTo>
                <a:cubicBezTo>
                  <a:pt x="39" y="79"/>
                  <a:pt x="39" y="77"/>
                  <a:pt x="40" y="75"/>
                </a:cubicBezTo>
                <a:cubicBezTo>
                  <a:pt x="41" y="72"/>
                  <a:pt x="43" y="69"/>
                  <a:pt x="44" y="66"/>
                </a:cubicBezTo>
                <a:cubicBezTo>
                  <a:pt x="45" y="64"/>
                  <a:pt x="46" y="61"/>
                  <a:pt x="47" y="60"/>
                </a:cubicBezTo>
                <a:cubicBezTo>
                  <a:pt x="48" y="58"/>
                  <a:pt x="49" y="57"/>
                  <a:pt x="50" y="55"/>
                </a:cubicBezTo>
                <a:cubicBezTo>
                  <a:pt x="42" y="63"/>
                  <a:pt x="34" y="72"/>
                  <a:pt x="33" y="85"/>
                </a:cubicBezTo>
                <a:cubicBezTo>
                  <a:pt x="32" y="89"/>
                  <a:pt x="32" y="93"/>
                  <a:pt x="32" y="98"/>
                </a:cubicBezTo>
                <a:cubicBezTo>
                  <a:pt x="33" y="98"/>
                  <a:pt x="32" y="100"/>
                  <a:pt x="32" y="101"/>
                </a:cubicBezTo>
                <a:cubicBezTo>
                  <a:pt x="31" y="100"/>
                  <a:pt x="31" y="97"/>
                  <a:pt x="32" y="95"/>
                </a:cubicBezTo>
                <a:cubicBezTo>
                  <a:pt x="31" y="95"/>
                  <a:pt x="31" y="94"/>
                  <a:pt x="31" y="94"/>
                </a:cubicBezTo>
                <a:cubicBezTo>
                  <a:pt x="31" y="91"/>
                  <a:pt x="32" y="88"/>
                  <a:pt x="32" y="86"/>
                </a:cubicBezTo>
                <a:cubicBezTo>
                  <a:pt x="32" y="85"/>
                  <a:pt x="33" y="82"/>
                  <a:pt x="33" y="80"/>
                </a:cubicBezTo>
                <a:cubicBezTo>
                  <a:pt x="32" y="82"/>
                  <a:pt x="31" y="84"/>
                  <a:pt x="31" y="87"/>
                </a:cubicBezTo>
                <a:cubicBezTo>
                  <a:pt x="30" y="87"/>
                  <a:pt x="31" y="88"/>
                  <a:pt x="30" y="88"/>
                </a:cubicBezTo>
                <a:cubicBezTo>
                  <a:pt x="30" y="88"/>
                  <a:pt x="30" y="89"/>
                  <a:pt x="30" y="89"/>
                </a:cubicBezTo>
                <a:cubicBezTo>
                  <a:pt x="30" y="89"/>
                  <a:pt x="30" y="90"/>
                  <a:pt x="30" y="90"/>
                </a:cubicBezTo>
                <a:cubicBezTo>
                  <a:pt x="30" y="90"/>
                  <a:pt x="30" y="91"/>
                  <a:pt x="30" y="92"/>
                </a:cubicBezTo>
                <a:cubicBezTo>
                  <a:pt x="29" y="95"/>
                  <a:pt x="29" y="98"/>
                  <a:pt x="29" y="101"/>
                </a:cubicBezTo>
                <a:cubicBezTo>
                  <a:pt x="29" y="102"/>
                  <a:pt x="30" y="104"/>
                  <a:pt x="29" y="105"/>
                </a:cubicBezTo>
                <a:cubicBezTo>
                  <a:pt x="29" y="104"/>
                  <a:pt x="28" y="102"/>
                  <a:pt x="28" y="100"/>
                </a:cubicBezTo>
                <a:cubicBezTo>
                  <a:pt x="29" y="98"/>
                  <a:pt x="29" y="95"/>
                  <a:pt x="29" y="92"/>
                </a:cubicBezTo>
                <a:cubicBezTo>
                  <a:pt x="28" y="93"/>
                  <a:pt x="29" y="95"/>
                  <a:pt x="28" y="96"/>
                </a:cubicBezTo>
                <a:cubicBezTo>
                  <a:pt x="28" y="96"/>
                  <a:pt x="28" y="96"/>
                  <a:pt x="28" y="97"/>
                </a:cubicBezTo>
                <a:cubicBezTo>
                  <a:pt x="27" y="97"/>
                  <a:pt x="27" y="98"/>
                  <a:pt x="27" y="98"/>
                </a:cubicBezTo>
                <a:cubicBezTo>
                  <a:pt x="27" y="99"/>
                  <a:pt x="27" y="101"/>
                  <a:pt x="27" y="102"/>
                </a:cubicBezTo>
                <a:cubicBezTo>
                  <a:pt x="27" y="103"/>
                  <a:pt x="26" y="103"/>
                  <a:pt x="26" y="103"/>
                </a:cubicBezTo>
                <a:cubicBezTo>
                  <a:pt x="26" y="103"/>
                  <a:pt x="27" y="104"/>
                  <a:pt x="27" y="105"/>
                </a:cubicBezTo>
                <a:cubicBezTo>
                  <a:pt x="27" y="106"/>
                  <a:pt x="25" y="107"/>
                  <a:pt x="26" y="108"/>
                </a:cubicBezTo>
                <a:cubicBezTo>
                  <a:pt x="26" y="109"/>
                  <a:pt x="26" y="110"/>
                  <a:pt x="26" y="111"/>
                </a:cubicBezTo>
                <a:cubicBezTo>
                  <a:pt x="26" y="113"/>
                  <a:pt x="26" y="116"/>
                  <a:pt x="26" y="118"/>
                </a:cubicBezTo>
                <a:cubicBezTo>
                  <a:pt x="26" y="121"/>
                  <a:pt x="28" y="124"/>
                  <a:pt x="28" y="126"/>
                </a:cubicBezTo>
                <a:cubicBezTo>
                  <a:pt x="28" y="126"/>
                  <a:pt x="28" y="126"/>
                  <a:pt x="28" y="126"/>
                </a:cubicBezTo>
                <a:close/>
                <a:moveTo>
                  <a:pt x="29" y="83"/>
                </a:moveTo>
                <a:cubicBezTo>
                  <a:pt x="29" y="84"/>
                  <a:pt x="29" y="84"/>
                  <a:pt x="29" y="85"/>
                </a:cubicBezTo>
                <a:cubicBezTo>
                  <a:pt x="29" y="85"/>
                  <a:pt x="28" y="85"/>
                  <a:pt x="28" y="85"/>
                </a:cubicBezTo>
                <a:cubicBezTo>
                  <a:pt x="27" y="87"/>
                  <a:pt x="27" y="90"/>
                  <a:pt x="26" y="92"/>
                </a:cubicBezTo>
                <a:cubicBezTo>
                  <a:pt x="26" y="94"/>
                  <a:pt x="26" y="96"/>
                  <a:pt x="25" y="98"/>
                </a:cubicBezTo>
                <a:cubicBezTo>
                  <a:pt x="25" y="103"/>
                  <a:pt x="24" y="109"/>
                  <a:pt x="25" y="113"/>
                </a:cubicBezTo>
                <a:cubicBezTo>
                  <a:pt x="25" y="111"/>
                  <a:pt x="25" y="110"/>
                  <a:pt x="25" y="108"/>
                </a:cubicBezTo>
                <a:cubicBezTo>
                  <a:pt x="26" y="105"/>
                  <a:pt x="26" y="101"/>
                  <a:pt x="27" y="98"/>
                </a:cubicBezTo>
                <a:cubicBezTo>
                  <a:pt x="27" y="96"/>
                  <a:pt x="27" y="94"/>
                  <a:pt x="28" y="92"/>
                </a:cubicBezTo>
                <a:cubicBezTo>
                  <a:pt x="29" y="91"/>
                  <a:pt x="28" y="88"/>
                  <a:pt x="29" y="87"/>
                </a:cubicBezTo>
                <a:cubicBezTo>
                  <a:pt x="29" y="85"/>
                  <a:pt x="31" y="83"/>
                  <a:pt x="32" y="80"/>
                </a:cubicBezTo>
                <a:cubicBezTo>
                  <a:pt x="32" y="79"/>
                  <a:pt x="32" y="79"/>
                  <a:pt x="32" y="79"/>
                </a:cubicBezTo>
                <a:cubicBezTo>
                  <a:pt x="32" y="78"/>
                  <a:pt x="33" y="77"/>
                  <a:pt x="33" y="76"/>
                </a:cubicBezTo>
                <a:cubicBezTo>
                  <a:pt x="34" y="75"/>
                  <a:pt x="35" y="73"/>
                  <a:pt x="34" y="73"/>
                </a:cubicBezTo>
                <a:cubicBezTo>
                  <a:pt x="32" y="76"/>
                  <a:pt x="31" y="80"/>
                  <a:pt x="29" y="83"/>
                </a:cubicBezTo>
                <a:close/>
                <a:moveTo>
                  <a:pt x="45" y="148"/>
                </a:moveTo>
                <a:cubicBezTo>
                  <a:pt x="43" y="147"/>
                  <a:pt x="42" y="146"/>
                  <a:pt x="40" y="145"/>
                </a:cubicBezTo>
                <a:cubicBezTo>
                  <a:pt x="40" y="145"/>
                  <a:pt x="39" y="144"/>
                  <a:pt x="39" y="144"/>
                </a:cubicBezTo>
                <a:cubicBezTo>
                  <a:pt x="35" y="142"/>
                  <a:pt x="32" y="138"/>
                  <a:pt x="29" y="136"/>
                </a:cubicBezTo>
                <a:cubicBezTo>
                  <a:pt x="30" y="138"/>
                  <a:pt x="31" y="139"/>
                  <a:pt x="31" y="141"/>
                </a:cubicBezTo>
                <a:cubicBezTo>
                  <a:pt x="31" y="141"/>
                  <a:pt x="31" y="141"/>
                  <a:pt x="31" y="141"/>
                </a:cubicBezTo>
                <a:cubicBezTo>
                  <a:pt x="32" y="143"/>
                  <a:pt x="33" y="143"/>
                  <a:pt x="33" y="145"/>
                </a:cubicBezTo>
                <a:cubicBezTo>
                  <a:pt x="34" y="146"/>
                  <a:pt x="35" y="148"/>
                  <a:pt x="36" y="149"/>
                </a:cubicBezTo>
                <a:cubicBezTo>
                  <a:pt x="37" y="150"/>
                  <a:pt x="39" y="151"/>
                  <a:pt x="40" y="152"/>
                </a:cubicBezTo>
                <a:cubicBezTo>
                  <a:pt x="41" y="153"/>
                  <a:pt x="41" y="153"/>
                  <a:pt x="41" y="153"/>
                </a:cubicBezTo>
                <a:cubicBezTo>
                  <a:pt x="40" y="153"/>
                  <a:pt x="40" y="153"/>
                  <a:pt x="39" y="152"/>
                </a:cubicBezTo>
                <a:cubicBezTo>
                  <a:pt x="39" y="154"/>
                  <a:pt x="41" y="154"/>
                  <a:pt x="42" y="156"/>
                </a:cubicBezTo>
                <a:cubicBezTo>
                  <a:pt x="43" y="156"/>
                  <a:pt x="43" y="157"/>
                  <a:pt x="43" y="157"/>
                </a:cubicBezTo>
                <a:cubicBezTo>
                  <a:pt x="44" y="158"/>
                  <a:pt x="45" y="158"/>
                  <a:pt x="45" y="159"/>
                </a:cubicBezTo>
                <a:cubicBezTo>
                  <a:pt x="50" y="161"/>
                  <a:pt x="54" y="165"/>
                  <a:pt x="60" y="166"/>
                </a:cubicBezTo>
                <a:cubicBezTo>
                  <a:pt x="60" y="167"/>
                  <a:pt x="60" y="167"/>
                  <a:pt x="61" y="167"/>
                </a:cubicBezTo>
                <a:cubicBezTo>
                  <a:pt x="61" y="167"/>
                  <a:pt x="61" y="167"/>
                  <a:pt x="62" y="167"/>
                </a:cubicBezTo>
                <a:cubicBezTo>
                  <a:pt x="62" y="168"/>
                  <a:pt x="64" y="168"/>
                  <a:pt x="65" y="168"/>
                </a:cubicBezTo>
                <a:cubicBezTo>
                  <a:pt x="65" y="169"/>
                  <a:pt x="66" y="169"/>
                  <a:pt x="67" y="169"/>
                </a:cubicBezTo>
                <a:cubicBezTo>
                  <a:pt x="70" y="170"/>
                  <a:pt x="74" y="171"/>
                  <a:pt x="77" y="171"/>
                </a:cubicBezTo>
                <a:cubicBezTo>
                  <a:pt x="77" y="172"/>
                  <a:pt x="77" y="172"/>
                  <a:pt x="78" y="172"/>
                </a:cubicBezTo>
                <a:cubicBezTo>
                  <a:pt x="79" y="172"/>
                  <a:pt x="81" y="172"/>
                  <a:pt x="82" y="173"/>
                </a:cubicBezTo>
                <a:cubicBezTo>
                  <a:pt x="84" y="173"/>
                  <a:pt x="87" y="173"/>
                  <a:pt x="89" y="173"/>
                </a:cubicBezTo>
                <a:cubicBezTo>
                  <a:pt x="97" y="173"/>
                  <a:pt x="106" y="173"/>
                  <a:pt x="114" y="171"/>
                </a:cubicBezTo>
                <a:cubicBezTo>
                  <a:pt x="114" y="171"/>
                  <a:pt x="114" y="171"/>
                  <a:pt x="115" y="171"/>
                </a:cubicBezTo>
                <a:cubicBezTo>
                  <a:pt x="117" y="170"/>
                  <a:pt x="120" y="169"/>
                  <a:pt x="123" y="168"/>
                </a:cubicBezTo>
                <a:cubicBezTo>
                  <a:pt x="126" y="167"/>
                  <a:pt x="131" y="165"/>
                  <a:pt x="134" y="163"/>
                </a:cubicBezTo>
                <a:cubicBezTo>
                  <a:pt x="132" y="163"/>
                  <a:pt x="131" y="163"/>
                  <a:pt x="130" y="164"/>
                </a:cubicBezTo>
                <a:cubicBezTo>
                  <a:pt x="125" y="164"/>
                  <a:pt x="120" y="165"/>
                  <a:pt x="116" y="165"/>
                </a:cubicBezTo>
                <a:cubicBezTo>
                  <a:pt x="107" y="166"/>
                  <a:pt x="99" y="168"/>
                  <a:pt x="90" y="168"/>
                </a:cubicBezTo>
                <a:cubicBezTo>
                  <a:pt x="87" y="167"/>
                  <a:pt x="83" y="168"/>
                  <a:pt x="79" y="167"/>
                </a:cubicBezTo>
                <a:cubicBezTo>
                  <a:pt x="79" y="167"/>
                  <a:pt x="78" y="167"/>
                  <a:pt x="78" y="166"/>
                </a:cubicBezTo>
                <a:cubicBezTo>
                  <a:pt x="86" y="167"/>
                  <a:pt x="95" y="168"/>
                  <a:pt x="102" y="166"/>
                </a:cubicBezTo>
                <a:cubicBezTo>
                  <a:pt x="100" y="166"/>
                  <a:pt x="99" y="166"/>
                  <a:pt x="97" y="166"/>
                </a:cubicBezTo>
                <a:cubicBezTo>
                  <a:pt x="94" y="166"/>
                  <a:pt x="91" y="165"/>
                  <a:pt x="87" y="166"/>
                </a:cubicBezTo>
                <a:cubicBezTo>
                  <a:pt x="87" y="165"/>
                  <a:pt x="87" y="166"/>
                  <a:pt x="86" y="165"/>
                </a:cubicBezTo>
                <a:cubicBezTo>
                  <a:pt x="84" y="166"/>
                  <a:pt x="83" y="165"/>
                  <a:pt x="81" y="165"/>
                </a:cubicBezTo>
                <a:cubicBezTo>
                  <a:pt x="80" y="164"/>
                  <a:pt x="80" y="165"/>
                  <a:pt x="80" y="165"/>
                </a:cubicBezTo>
                <a:cubicBezTo>
                  <a:pt x="79" y="165"/>
                  <a:pt x="78" y="164"/>
                  <a:pt x="77" y="164"/>
                </a:cubicBezTo>
                <a:cubicBezTo>
                  <a:pt x="77" y="164"/>
                  <a:pt x="76" y="164"/>
                  <a:pt x="76" y="164"/>
                </a:cubicBezTo>
                <a:cubicBezTo>
                  <a:pt x="75" y="164"/>
                  <a:pt x="75" y="163"/>
                  <a:pt x="75" y="163"/>
                </a:cubicBezTo>
                <a:cubicBezTo>
                  <a:pt x="74" y="163"/>
                  <a:pt x="73" y="163"/>
                  <a:pt x="73" y="163"/>
                </a:cubicBezTo>
                <a:cubicBezTo>
                  <a:pt x="72" y="163"/>
                  <a:pt x="70" y="162"/>
                  <a:pt x="69" y="162"/>
                </a:cubicBezTo>
                <a:cubicBezTo>
                  <a:pt x="65" y="160"/>
                  <a:pt x="61" y="159"/>
                  <a:pt x="57" y="156"/>
                </a:cubicBezTo>
                <a:cubicBezTo>
                  <a:pt x="57" y="156"/>
                  <a:pt x="57" y="156"/>
                  <a:pt x="56" y="156"/>
                </a:cubicBezTo>
                <a:cubicBezTo>
                  <a:pt x="56" y="155"/>
                  <a:pt x="56" y="156"/>
                  <a:pt x="56" y="155"/>
                </a:cubicBezTo>
                <a:cubicBezTo>
                  <a:pt x="54" y="155"/>
                  <a:pt x="53" y="154"/>
                  <a:pt x="52" y="153"/>
                </a:cubicBezTo>
                <a:cubicBezTo>
                  <a:pt x="51" y="153"/>
                  <a:pt x="51" y="153"/>
                  <a:pt x="50" y="152"/>
                </a:cubicBezTo>
                <a:cubicBezTo>
                  <a:pt x="52" y="152"/>
                  <a:pt x="53" y="153"/>
                  <a:pt x="54" y="154"/>
                </a:cubicBezTo>
                <a:cubicBezTo>
                  <a:pt x="54" y="153"/>
                  <a:pt x="54" y="153"/>
                  <a:pt x="54" y="153"/>
                </a:cubicBezTo>
                <a:cubicBezTo>
                  <a:pt x="52" y="152"/>
                  <a:pt x="50" y="150"/>
                  <a:pt x="47" y="149"/>
                </a:cubicBezTo>
                <a:cubicBezTo>
                  <a:pt x="47" y="150"/>
                  <a:pt x="47" y="150"/>
                  <a:pt x="47" y="150"/>
                </a:cubicBezTo>
                <a:cubicBezTo>
                  <a:pt x="46" y="149"/>
                  <a:pt x="45" y="149"/>
                  <a:pt x="45" y="148"/>
                </a:cubicBezTo>
                <a:close/>
                <a:moveTo>
                  <a:pt x="35" y="71"/>
                </a:moveTo>
                <a:cubicBezTo>
                  <a:pt x="35" y="72"/>
                  <a:pt x="35" y="72"/>
                  <a:pt x="35" y="72"/>
                </a:cubicBezTo>
                <a:cubicBezTo>
                  <a:pt x="35" y="72"/>
                  <a:pt x="35" y="71"/>
                  <a:pt x="35" y="71"/>
                </a:cubicBezTo>
                <a:close/>
                <a:moveTo>
                  <a:pt x="47" y="67"/>
                </a:moveTo>
                <a:cubicBezTo>
                  <a:pt x="46" y="68"/>
                  <a:pt x="45" y="69"/>
                  <a:pt x="44" y="71"/>
                </a:cubicBezTo>
                <a:cubicBezTo>
                  <a:pt x="42" y="75"/>
                  <a:pt x="39" y="80"/>
                  <a:pt x="37" y="86"/>
                </a:cubicBezTo>
                <a:cubicBezTo>
                  <a:pt x="37" y="86"/>
                  <a:pt x="37" y="87"/>
                  <a:pt x="37" y="88"/>
                </a:cubicBezTo>
                <a:cubicBezTo>
                  <a:pt x="35" y="93"/>
                  <a:pt x="35" y="99"/>
                  <a:pt x="35" y="104"/>
                </a:cubicBezTo>
                <a:cubicBezTo>
                  <a:pt x="35" y="106"/>
                  <a:pt x="35" y="109"/>
                  <a:pt x="36" y="110"/>
                </a:cubicBezTo>
                <a:cubicBezTo>
                  <a:pt x="36" y="111"/>
                  <a:pt x="36" y="111"/>
                  <a:pt x="35" y="111"/>
                </a:cubicBezTo>
                <a:cubicBezTo>
                  <a:pt x="36" y="112"/>
                  <a:pt x="36" y="112"/>
                  <a:pt x="36" y="112"/>
                </a:cubicBezTo>
                <a:cubicBezTo>
                  <a:pt x="36" y="112"/>
                  <a:pt x="36" y="111"/>
                  <a:pt x="36" y="111"/>
                </a:cubicBezTo>
                <a:cubicBezTo>
                  <a:pt x="36" y="112"/>
                  <a:pt x="37" y="113"/>
                  <a:pt x="36" y="113"/>
                </a:cubicBezTo>
                <a:cubicBezTo>
                  <a:pt x="36" y="113"/>
                  <a:pt x="36" y="113"/>
                  <a:pt x="35" y="112"/>
                </a:cubicBezTo>
                <a:cubicBezTo>
                  <a:pt x="36" y="113"/>
                  <a:pt x="36" y="114"/>
                  <a:pt x="36" y="114"/>
                </a:cubicBezTo>
                <a:cubicBezTo>
                  <a:pt x="36" y="114"/>
                  <a:pt x="36" y="114"/>
                  <a:pt x="37" y="114"/>
                </a:cubicBezTo>
                <a:cubicBezTo>
                  <a:pt x="36" y="114"/>
                  <a:pt x="37" y="114"/>
                  <a:pt x="37" y="115"/>
                </a:cubicBezTo>
                <a:cubicBezTo>
                  <a:pt x="37" y="115"/>
                  <a:pt x="36" y="115"/>
                  <a:pt x="36" y="115"/>
                </a:cubicBezTo>
                <a:cubicBezTo>
                  <a:pt x="37" y="115"/>
                  <a:pt x="37" y="116"/>
                  <a:pt x="37" y="117"/>
                </a:cubicBezTo>
                <a:cubicBezTo>
                  <a:pt x="37" y="117"/>
                  <a:pt x="37" y="116"/>
                  <a:pt x="38" y="116"/>
                </a:cubicBezTo>
                <a:cubicBezTo>
                  <a:pt x="38" y="117"/>
                  <a:pt x="38" y="117"/>
                  <a:pt x="38" y="117"/>
                </a:cubicBezTo>
                <a:cubicBezTo>
                  <a:pt x="38" y="118"/>
                  <a:pt x="38" y="118"/>
                  <a:pt x="38" y="119"/>
                </a:cubicBezTo>
                <a:cubicBezTo>
                  <a:pt x="38" y="119"/>
                  <a:pt x="38" y="118"/>
                  <a:pt x="38" y="118"/>
                </a:cubicBezTo>
                <a:cubicBezTo>
                  <a:pt x="39" y="120"/>
                  <a:pt x="40" y="122"/>
                  <a:pt x="40" y="123"/>
                </a:cubicBezTo>
                <a:cubicBezTo>
                  <a:pt x="41" y="123"/>
                  <a:pt x="42" y="124"/>
                  <a:pt x="41" y="125"/>
                </a:cubicBezTo>
                <a:cubicBezTo>
                  <a:pt x="41" y="124"/>
                  <a:pt x="42" y="125"/>
                  <a:pt x="42" y="125"/>
                </a:cubicBezTo>
                <a:cubicBezTo>
                  <a:pt x="41" y="125"/>
                  <a:pt x="43" y="126"/>
                  <a:pt x="42" y="126"/>
                </a:cubicBezTo>
                <a:cubicBezTo>
                  <a:pt x="44" y="127"/>
                  <a:pt x="45" y="130"/>
                  <a:pt x="46" y="131"/>
                </a:cubicBezTo>
                <a:cubicBezTo>
                  <a:pt x="48" y="132"/>
                  <a:pt x="48" y="133"/>
                  <a:pt x="50" y="134"/>
                </a:cubicBezTo>
                <a:cubicBezTo>
                  <a:pt x="49" y="132"/>
                  <a:pt x="47" y="131"/>
                  <a:pt x="47" y="129"/>
                </a:cubicBezTo>
                <a:cubicBezTo>
                  <a:pt x="46" y="129"/>
                  <a:pt x="45" y="127"/>
                  <a:pt x="45" y="126"/>
                </a:cubicBezTo>
                <a:cubicBezTo>
                  <a:pt x="44" y="126"/>
                  <a:pt x="44" y="124"/>
                  <a:pt x="44" y="123"/>
                </a:cubicBezTo>
                <a:cubicBezTo>
                  <a:pt x="43" y="122"/>
                  <a:pt x="42" y="120"/>
                  <a:pt x="42" y="118"/>
                </a:cubicBezTo>
                <a:cubicBezTo>
                  <a:pt x="41" y="116"/>
                  <a:pt x="41" y="113"/>
                  <a:pt x="40" y="110"/>
                </a:cubicBezTo>
                <a:cubicBezTo>
                  <a:pt x="40" y="106"/>
                  <a:pt x="39" y="102"/>
                  <a:pt x="39" y="99"/>
                </a:cubicBezTo>
                <a:cubicBezTo>
                  <a:pt x="39" y="99"/>
                  <a:pt x="39" y="97"/>
                  <a:pt x="39" y="96"/>
                </a:cubicBezTo>
                <a:cubicBezTo>
                  <a:pt x="39" y="95"/>
                  <a:pt x="39" y="94"/>
                  <a:pt x="39" y="94"/>
                </a:cubicBezTo>
                <a:cubicBezTo>
                  <a:pt x="39" y="93"/>
                  <a:pt x="39" y="93"/>
                  <a:pt x="39" y="92"/>
                </a:cubicBezTo>
                <a:cubicBezTo>
                  <a:pt x="39" y="91"/>
                  <a:pt x="39" y="91"/>
                  <a:pt x="39" y="91"/>
                </a:cubicBezTo>
                <a:cubicBezTo>
                  <a:pt x="39" y="90"/>
                  <a:pt x="40" y="90"/>
                  <a:pt x="40" y="89"/>
                </a:cubicBezTo>
                <a:cubicBezTo>
                  <a:pt x="40" y="87"/>
                  <a:pt x="41" y="85"/>
                  <a:pt x="41" y="83"/>
                </a:cubicBezTo>
                <a:cubicBezTo>
                  <a:pt x="41" y="82"/>
                  <a:pt x="41" y="82"/>
                  <a:pt x="41" y="82"/>
                </a:cubicBezTo>
                <a:cubicBezTo>
                  <a:pt x="41" y="81"/>
                  <a:pt x="41" y="81"/>
                  <a:pt x="42" y="80"/>
                </a:cubicBezTo>
                <a:cubicBezTo>
                  <a:pt x="42" y="79"/>
                  <a:pt x="42" y="78"/>
                  <a:pt x="43" y="77"/>
                </a:cubicBezTo>
                <a:cubicBezTo>
                  <a:pt x="43" y="76"/>
                  <a:pt x="43" y="75"/>
                  <a:pt x="44" y="74"/>
                </a:cubicBezTo>
                <a:cubicBezTo>
                  <a:pt x="44" y="73"/>
                  <a:pt x="46" y="70"/>
                  <a:pt x="46" y="69"/>
                </a:cubicBezTo>
                <a:cubicBezTo>
                  <a:pt x="47" y="69"/>
                  <a:pt x="47" y="68"/>
                  <a:pt x="47" y="68"/>
                </a:cubicBezTo>
                <a:cubicBezTo>
                  <a:pt x="47" y="67"/>
                  <a:pt x="48" y="67"/>
                  <a:pt x="48" y="66"/>
                </a:cubicBezTo>
                <a:cubicBezTo>
                  <a:pt x="47" y="66"/>
                  <a:pt x="47" y="66"/>
                  <a:pt x="47" y="67"/>
                </a:cubicBezTo>
                <a:close/>
                <a:moveTo>
                  <a:pt x="41" y="133"/>
                </a:moveTo>
                <a:cubicBezTo>
                  <a:pt x="41" y="133"/>
                  <a:pt x="40" y="134"/>
                  <a:pt x="40" y="134"/>
                </a:cubicBezTo>
                <a:cubicBezTo>
                  <a:pt x="41" y="134"/>
                  <a:pt x="41" y="134"/>
                  <a:pt x="41" y="134"/>
                </a:cubicBezTo>
                <a:cubicBezTo>
                  <a:pt x="42" y="136"/>
                  <a:pt x="43" y="138"/>
                  <a:pt x="44" y="141"/>
                </a:cubicBezTo>
                <a:cubicBezTo>
                  <a:pt x="47" y="143"/>
                  <a:pt x="48" y="147"/>
                  <a:pt x="51" y="149"/>
                </a:cubicBezTo>
                <a:cubicBezTo>
                  <a:pt x="51" y="149"/>
                  <a:pt x="51" y="149"/>
                  <a:pt x="51" y="150"/>
                </a:cubicBezTo>
                <a:cubicBezTo>
                  <a:pt x="52" y="150"/>
                  <a:pt x="53" y="151"/>
                  <a:pt x="53" y="151"/>
                </a:cubicBezTo>
                <a:cubicBezTo>
                  <a:pt x="57" y="153"/>
                  <a:pt x="60" y="155"/>
                  <a:pt x="65" y="156"/>
                </a:cubicBezTo>
                <a:cubicBezTo>
                  <a:pt x="65" y="156"/>
                  <a:pt x="65" y="157"/>
                  <a:pt x="65" y="157"/>
                </a:cubicBezTo>
                <a:cubicBezTo>
                  <a:pt x="66" y="157"/>
                  <a:pt x="68" y="157"/>
                  <a:pt x="68" y="158"/>
                </a:cubicBezTo>
                <a:cubicBezTo>
                  <a:pt x="69" y="158"/>
                  <a:pt x="69" y="158"/>
                  <a:pt x="69" y="158"/>
                </a:cubicBezTo>
                <a:cubicBezTo>
                  <a:pt x="72" y="159"/>
                  <a:pt x="75" y="159"/>
                  <a:pt x="78" y="160"/>
                </a:cubicBezTo>
                <a:cubicBezTo>
                  <a:pt x="79" y="160"/>
                  <a:pt x="80" y="161"/>
                  <a:pt x="80" y="161"/>
                </a:cubicBezTo>
                <a:cubicBezTo>
                  <a:pt x="84" y="161"/>
                  <a:pt x="87" y="162"/>
                  <a:pt x="91" y="162"/>
                </a:cubicBezTo>
                <a:cubicBezTo>
                  <a:pt x="91" y="162"/>
                  <a:pt x="92" y="163"/>
                  <a:pt x="92" y="163"/>
                </a:cubicBezTo>
                <a:cubicBezTo>
                  <a:pt x="95" y="163"/>
                  <a:pt x="97" y="162"/>
                  <a:pt x="99" y="162"/>
                </a:cubicBezTo>
                <a:cubicBezTo>
                  <a:pt x="105" y="161"/>
                  <a:pt x="111" y="159"/>
                  <a:pt x="116" y="157"/>
                </a:cubicBezTo>
                <a:cubicBezTo>
                  <a:pt x="117" y="156"/>
                  <a:pt x="119" y="155"/>
                  <a:pt x="119" y="154"/>
                </a:cubicBezTo>
                <a:cubicBezTo>
                  <a:pt x="118" y="155"/>
                  <a:pt x="117" y="155"/>
                  <a:pt x="116" y="156"/>
                </a:cubicBezTo>
                <a:cubicBezTo>
                  <a:pt x="114" y="156"/>
                  <a:pt x="112" y="157"/>
                  <a:pt x="110" y="157"/>
                </a:cubicBezTo>
                <a:cubicBezTo>
                  <a:pt x="101" y="159"/>
                  <a:pt x="90" y="160"/>
                  <a:pt x="79" y="158"/>
                </a:cubicBezTo>
                <a:cubicBezTo>
                  <a:pt x="77" y="157"/>
                  <a:pt x="75" y="157"/>
                  <a:pt x="73" y="155"/>
                </a:cubicBezTo>
                <a:cubicBezTo>
                  <a:pt x="71" y="155"/>
                  <a:pt x="69" y="154"/>
                  <a:pt x="69" y="153"/>
                </a:cubicBezTo>
                <a:cubicBezTo>
                  <a:pt x="70" y="153"/>
                  <a:pt x="70" y="154"/>
                  <a:pt x="71" y="154"/>
                </a:cubicBezTo>
                <a:cubicBezTo>
                  <a:pt x="71" y="154"/>
                  <a:pt x="71" y="154"/>
                  <a:pt x="72" y="154"/>
                </a:cubicBezTo>
                <a:cubicBezTo>
                  <a:pt x="73" y="155"/>
                  <a:pt x="73" y="155"/>
                  <a:pt x="74" y="156"/>
                </a:cubicBezTo>
                <a:cubicBezTo>
                  <a:pt x="76" y="156"/>
                  <a:pt x="76" y="156"/>
                  <a:pt x="77" y="156"/>
                </a:cubicBezTo>
                <a:cubicBezTo>
                  <a:pt x="79" y="157"/>
                  <a:pt x="81" y="157"/>
                  <a:pt x="83" y="158"/>
                </a:cubicBezTo>
                <a:cubicBezTo>
                  <a:pt x="86" y="158"/>
                  <a:pt x="89" y="159"/>
                  <a:pt x="92" y="158"/>
                </a:cubicBezTo>
                <a:cubicBezTo>
                  <a:pt x="91" y="158"/>
                  <a:pt x="90" y="158"/>
                  <a:pt x="89" y="158"/>
                </a:cubicBezTo>
                <a:cubicBezTo>
                  <a:pt x="86" y="157"/>
                  <a:pt x="83" y="156"/>
                  <a:pt x="80" y="155"/>
                </a:cubicBezTo>
                <a:cubicBezTo>
                  <a:pt x="79" y="155"/>
                  <a:pt x="79" y="155"/>
                  <a:pt x="78" y="155"/>
                </a:cubicBezTo>
                <a:cubicBezTo>
                  <a:pt x="78" y="155"/>
                  <a:pt x="77" y="154"/>
                  <a:pt x="76" y="154"/>
                </a:cubicBezTo>
                <a:cubicBezTo>
                  <a:pt x="74" y="153"/>
                  <a:pt x="72" y="152"/>
                  <a:pt x="70" y="151"/>
                </a:cubicBezTo>
                <a:cubicBezTo>
                  <a:pt x="67" y="150"/>
                  <a:pt x="64" y="148"/>
                  <a:pt x="62" y="147"/>
                </a:cubicBezTo>
                <a:cubicBezTo>
                  <a:pt x="60" y="145"/>
                  <a:pt x="58" y="143"/>
                  <a:pt x="57" y="142"/>
                </a:cubicBezTo>
                <a:cubicBezTo>
                  <a:pt x="54" y="139"/>
                  <a:pt x="51" y="137"/>
                  <a:pt x="48" y="135"/>
                </a:cubicBezTo>
                <a:cubicBezTo>
                  <a:pt x="48" y="135"/>
                  <a:pt x="48" y="134"/>
                  <a:pt x="48" y="134"/>
                </a:cubicBezTo>
                <a:cubicBezTo>
                  <a:pt x="47" y="134"/>
                  <a:pt x="47" y="134"/>
                  <a:pt x="47" y="133"/>
                </a:cubicBezTo>
                <a:cubicBezTo>
                  <a:pt x="44" y="130"/>
                  <a:pt x="42" y="127"/>
                  <a:pt x="40" y="124"/>
                </a:cubicBezTo>
                <a:cubicBezTo>
                  <a:pt x="39" y="122"/>
                  <a:pt x="38" y="120"/>
                  <a:pt x="37" y="119"/>
                </a:cubicBezTo>
                <a:cubicBezTo>
                  <a:pt x="37" y="123"/>
                  <a:pt x="39" y="126"/>
                  <a:pt x="39" y="130"/>
                </a:cubicBezTo>
                <a:cubicBezTo>
                  <a:pt x="40" y="130"/>
                  <a:pt x="40" y="132"/>
                  <a:pt x="41" y="132"/>
                </a:cubicBezTo>
                <a:cubicBezTo>
                  <a:pt x="40" y="132"/>
                  <a:pt x="41" y="134"/>
                  <a:pt x="41" y="134"/>
                </a:cubicBezTo>
                <a:cubicBezTo>
                  <a:pt x="41" y="133"/>
                  <a:pt x="41" y="133"/>
                  <a:pt x="41" y="133"/>
                </a:cubicBezTo>
                <a:close/>
                <a:moveTo>
                  <a:pt x="55" y="132"/>
                </a:moveTo>
                <a:cubicBezTo>
                  <a:pt x="57" y="133"/>
                  <a:pt x="58" y="135"/>
                  <a:pt x="60" y="136"/>
                </a:cubicBezTo>
                <a:cubicBezTo>
                  <a:pt x="60" y="136"/>
                  <a:pt x="61" y="136"/>
                  <a:pt x="61" y="137"/>
                </a:cubicBezTo>
                <a:cubicBezTo>
                  <a:pt x="63" y="138"/>
                  <a:pt x="65" y="140"/>
                  <a:pt x="67" y="141"/>
                </a:cubicBezTo>
                <a:cubicBezTo>
                  <a:pt x="67" y="141"/>
                  <a:pt x="69" y="142"/>
                  <a:pt x="68" y="142"/>
                </a:cubicBezTo>
                <a:cubicBezTo>
                  <a:pt x="65" y="140"/>
                  <a:pt x="61" y="138"/>
                  <a:pt x="57" y="134"/>
                </a:cubicBezTo>
                <a:cubicBezTo>
                  <a:pt x="57" y="135"/>
                  <a:pt x="57" y="135"/>
                  <a:pt x="56" y="135"/>
                </a:cubicBezTo>
                <a:cubicBezTo>
                  <a:pt x="56" y="134"/>
                  <a:pt x="55" y="134"/>
                  <a:pt x="55" y="133"/>
                </a:cubicBezTo>
                <a:cubicBezTo>
                  <a:pt x="55" y="133"/>
                  <a:pt x="55" y="133"/>
                  <a:pt x="55" y="133"/>
                </a:cubicBezTo>
                <a:cubicBezTo>
                  <a:pt x="53" y="130"/>
                  <a:pt x="51" y="128"/>
                  <a:pt x="49" y="125"/>
                </a:cubicBezTo>
                <a:cubicBezTo>
                  <a:pt x="49" y="125"/>
                  <a:pt x="48" y="125"/>
                  <a:pt x="48" y="124"/>
                </a:cubicBezTo>
                <a:cubicBezTo>
                  <a:pt x="47" y="124"/>
                  <a:pt x="46" y="123"/>
                  <a:pt x="46" y="122"/>
                </a:cubicBezTo>
                <a:cubicBezTo>
                  <a:pt x="46" y="121"/>
                  <a:pt x="45" y="120"/>
                  <a:pt x="45" y="119"/>
                </a:cubicBezTo>
                <a:cubicBezTo>
                  <a:pt x="43" y="118"/>
                  <a:pt x="43" y="115"/>
                  <a:pt x="42" y="114"/>
                </a:cubicBezTo>
                <a:cubicBezTo>
                  <a:pt x="42" y="115"/>
                  <a:pt x="42" y="116"/>
                  <a:pt x="43" y="117"/>
                </a:cubicBezTo>
                <a:cubicBezTo>
                  <a:pt x="43" y="120"/>
                  <a:pt x="45" y="123"/>
                  <a:pt x="46" y="126"/>
                </a:cubicBezTo>
                <a:cubicBezTo>
                  <a:pt x="46" y="126"/>
                  <a:pt x="46" y="126"/>
                  <a:pt x="46" y="126"/>
                </a:cubicBezTo>
                <a:cubicBezTo>
                  <a:pt x="46" y="127"/>
                  <a:pt x="46" y="127"/>
                  <a:pt x="46" y="127"/>
                </a:cubicBezTo>
                <a:cubicBezTo>
                  <a:pt x="47" y="127"/>
                  <a:pt x="47" y="128"/>
                  <a:pt x="47" y="128"/>
                </a:cubicBezTo>
                <a:cubicBezTo>
                  <a:pt x="47" y="128"/>
                  <a:pt x="47" y="129"/>
                  <a:pt x="47" y="129"/>
                </a:cubicBezTo>
                <a:cubicBezTo>
                  <a:pt x="48" y="130"/>
                  <a:pt x="49" y="131"/>
                  <a:pt x="49" y="133"/>
                </a:cubicBezTo>
                <a:cubicBezTo>
                  <a:pt x="50" y="133"/>
                  <a:pt x="52" y="134"/>
                  <a:pt x="52" y="136"/>
                </a:cubicBezTo>
                <a:cubicBezTo>
                  <a:pt x="53" y="137"/>
                  <a:pt x="54" y="138"/>
                  <a:pt x="55" y="139"/>
                </a:cubicBezTo>
                <a:cubicBezTo>
                  <a:pt x="57" y="141"/>
                  <a:pt x="60" y="142"/>
                  <a:pt x="63" y="144"/>
                </a:cubicBezTo>
                <a:cubicBezTo>
                  <a:pt x="64" y="145"/>
                  <a:pt x="66" y="146"/>
                  <a:pt x="68" y="146"/>
                </a:cubicBezTo>
                <a:cubicBezTo>
                  <a:pt x="68" y="147"/>
                  <a:pt x="69" y="147"/>
                  <a:pt x="69" y="147"/>
                </a:cubicBezTo>
                <a:cubicBezTo>
                  <a:pt x="71" y="148"/>
                  <a:pt x="73" y="149"/>
                  <a:pt x="74" y="149"/>
                </a:cubicBezTo>
                <a:cubicBezTo>
                  <a:pt x="74" y="148"/>
                  <a:pt x="73" y="148"/>
                  <a:pt x="72" y="148"/>
                </a:cubicBezTo>
                <a:cubicBezTo>
                  <a:pt x="74" y="148"/>
                  <a:pt x="75" y="149"/>
                  <a:pt x="76" y="150"/>
                </a:cubicBezTo>
                <a:cubicBezTo>
                  <a:pt x="80" y="151"/>
                  <a:pt x="84" y="151"/>
                  <a:pt x="88" y="152"/>
                </a:cubicBezTo>
                <a:cubicBezTo>
                  <a:pt x="91" y="152"/>
                  <a:pt x="93" y="154"/>
                  <a:pt x="96" y="153"/>
                </a:cubicBezTo>
                <a:cubicBezTo>
                  <a:pt x="94" y="153"/>
                  <a:pt x="94" y="153"/>
                  <a:pt x="92" y="152"/>
                </a:cubicBezTo>
                <a:cubicBezTo>
                  <a:pt x="92" y="152"/>
                  <a:pt x="92" y="153"/>
                  <a:pt x="91" y="152"/>
                </a:cubicBezTo>
                <a:cubicBezTo>
                  <a:pt x="87" y="151"/>
                  <a:pt x="83" y="150"/>
                  <a:pt x="79" y="148"/>
                </a:cubicBezTo>
                <a:cubicBezTo>
                  <a:pt x="79" y="148"/>
                  <a:pt x="78" y="148"/>
                  <a:pt x="78" y="147"/>
                </a:cubicBezTo>
                <a:cubicBezTo>
                  <a:pt x="77" y="148"/>
                  <a:pt x="77" y="147"/>
                  <a:pt x="77" y="147"/>
                </a:cubicBezTo>
                <a:cubicBezTo>
                  <a:pt x="77" y="147"/>
                  <a:pt x="76" y="147"/>
                  <a:pt x="75" y="146"/>
                </a:cubicBezTo>
                <a:cubicBezTo>
                  <a:pt x="74" y="146"/>
                  <a:pt x="73" y="145"/>
                  <a:pt x="71" y="144"/>
                </a:cubicBezTo>
                <a:cubicBezTo>
                  <a:pt x="71" y="145"/>
                  <a:pt x="71" y="145"/>
                  <a:pt x="72" y="145"/>
                </a:cubicBezTo>
                <a:cubicBezTo>
                  <a:pt x="71" y="145"/>
                  <a:pt x="71" y="145"/>
                  <a:pt x="71" y="145"/>
                </a:cubicBezTo>
                <a:cubicBezTo>
                  <a:pt x="71" y="146"/>
                  <a:pt x="71" y="147"/>
                  <a:pt x="71" y="147"/>
                </a:cubicBezTo>
                <a:cubicBezTo>
                  <a:pt x="69" y="146"/>
                  <a:pt x="67" y="146"/>
                  <a:pt x="67" y="144"/>
                </a:cubicBezTo>
                <a:cubicBezTo>
                  <a:pt x="68" y="145"/>
                  <a:pt x="68" y="143"/>
                  <a:pt x="69" y="143"/>
                </a:cubicBezTo>
                <a:cubicBezTo>
                  <a:pt x="70" y="143"/>
                  <a:pt x="69" y="143"/>
                  <a:pt x="69" y="143"/>
                </a:cubicBezTo>
                <a:cubicBezTo>
                  <a:pt x="69" y="143"/>
                  <a:pt x="70" y="143"/>
                  <a:pt x="70" y="143"/>
                </a:cubicBezTo>
                <a:cubicBezTo>
                  <a:pt x="71" y="144"/>
                  <a:pt x="74" y="144"/>
                  <a:pt x="76" y="146"/>
                </a:cubicBezTo>
                <a:cubicBezTo>
                  <a:pt x="76" y="146"/>
                  <a:pt x="76" y="146"/>
                  <a:pt x="76" y="146"/>
                </a:cubicBezTo>
                <a:cubicBezTo>
                  <a:pt x="77" y="147"/>
                  <a:pt x="79" y="147"/>
                  <a:pt x="80" y="148"/>
                </a:cubicBezTo>
                <a:cubicBezTo>
                  <a:pt x="82" y="148"/>
                  <a:pt x="83" y="149"/>
                  <a:pt x="85" y="150"/>
                </a:cubicBezTo>
                <a:cubicBezTo>
                  <a:pt x="86" y="150"/>
                  <a:pt x="87" y="151"/>
                  <a:pt x="88" y="151"/>
                </a:cubicBezTo>
                <a:cubicBezTo>
                  <a:pt x="88" y="151"/>
                  <a:pt x="89" y="151"/>
                  <a:pt x="89" y="151"/>
                </a:cubicBezTo>
                <a:cubicBezTo>
                  <a:pt x="90" y="151"/>
                  <a:pt x="92" y="152"/>
                  <a:pt x="94" y="152"/>
                </a:cubicBezTo>
                <a:cubicBezTo>
                  <a:pt x="97" y="153"/>
                  <a:pt x="100" y="153"/>
                  <a:pt x="103" y="153"/>
                </a:cubicBezTo>
                <a:cubicBezTo>
                  <a:pt x="109" y="153"/>
                  <a:pt x="113" y="150"/>
                  <a:pt x="117" y="148"/>
                </a:cubicBezTo>
                <a:cubicBezTo>
                  <a:pt x="120" y="146"/>
                  <a:pt x="122" y="143"/>
                  <a:pt x="125" y="141"/>
                </a:cubicBezTo>
                <a:cubicBezTo>
                  <a:pt x="126" y="140"/>
                  <a:pt x="126" y="139"/>
                  <a:pt x="127" y="139"/>
                </a:cubicBezTo>
                <a:cubicBezTo>
                  <a:pt x="133" y="132"/>
                  <a:pt x="137" y="125"/>
                  <a:pt x="140" y="116"/>
                </a:cubicBezTo>
                <a:cubicBezTo>
                  <a:pt x="141" y="112"/>
                  <a:pt x="143" y="107"/>
                  <a:pt x="142" y="102"/>
                </a:cubicBezTo>
                <a:cubicBezTo>
                  <a:pt x="141" y="107"/>
                  <a:pt x="140" y="111"/>
                  <a:pt x="138" y="115"/>
                </a:cubicBezTo>
                <a:cubicBezTo>
                  <a:pt x="138" y="115"/>
                  <a:pt x="137" y="115"/>
                  <a:pt x="138" y="116"/>
                </a:cubicBezTo>
                <a:cubicBezTo>
                  <a:pt x="135" y="120"/>
                  <a:pt x="132" y="125"/>
                  <a:pt x="129" y="129"/>
                </a:cubicBezTo>
                <a:cubicBezTo>
                  <a:pt x="128" y="130"/>
                  <a:pt x="126" y="131"/>
                  <a:pt x="125" y="132"/>
                </a:cubicBezTo>
                <a:cubicBezTo>
                  <a:pt x="123" y="134"/>
                  <a:pt x="121" y="136"/>
                  <a:pt x="119" y="137"/>
                </a:cubicBezTo>
                <a:cubicBezTo>
                  <a:pt x="116" y="140"/>
                  <a:pt x="112" y="142"/>
                  <a:pt x="108" y="143"/>
                </a:cubicBezTo>
                <a:cubicBezTo>
                  <a:pt x="107" y="144"/>
                  <a:pt x="106" y="144"/>
                  <a:pt x="106" y="144"/>
                </a:cubicBezTo>
                <a:cubicBezTo>
                  <a:pt x="104" y="144"/>
                  <a:pt x="101" y="145"/>
                  <a:pt x="99" y="145"/>
                </a:cubicBezTo>
                <a:cubicBezTo>
                  <a:pt x="95" y="145"/>
                  <a:pt x="91" y="143"/>
                  <a:pt x="87" y="143"/>
                </a:cubicBezTo>
                <a:cubicBezTo>
                  <a:pt x="81" y="143"/>
                  <a:pt x="75" y="140"/>
                  <a:pt x="71" y="137"/>
                </a:cubicBezTo>
                <a:cubicBezTo>
                  <a:pt x="71" y="137"/>
                  <a:pt x="71" y="137"/>
                  <a:pt x="71" y="137"/>
                </a:cubicBezTo>
                <a:cubicBezTo>
                  <a:pt x="71" y="137"/>
                  <a:pt x="71" y="137"/>
                  <a:pt x="71" y="137"/>
                </a:cubicBezTo>
                <a:cubicBezTo>
                  <a:pt x="68" y="135"/>
                  <a:pt x="66" y="134"/>
                  <a:pt x="64" y="132"/>
                </a:cubicBezTo>
                <a:cubicBezTo>
                  <a:pt x="64" y="132"/>
                  <a:pt x="64" y="132"/>
                  <a:pt x="64" y="132"/>
                </a:cubicBezTo>
                <a:cubicBezTo>
                  <a:pt x="64" y="131"/>
                  <a:pt x="62" y="129"/>
                  <a:pt x="62" y="128"/>
                </a:cubicBezTo>
                <a:cubicBezTo>
                  <a:pt x="64" y="129"/>
                  <a:pt x="64" y="131"/>
                  <a:pt x="65" y="132"/>
                </a:cubicBezTo>
                <a:cubicBezTo>
                  <a:pt x="66" y="133"/>
                  <a:pt x="68" y="133"/>
                  <a:pt x="69" y="134"/>
                </a:cubicBezTo>
                <a:cubicBezTo>
                  <a:pt x="69" y="134"/>
                  <a:pt x="70" y="135"/>
                  <a:pt x="70" y="136"/>
                </a:cubicBezTo>
                <a:cubicBezTo>
                  <a:pt x="70" y="136"/>
                  <a:pt x="71" y="136"/>
                  <a:pt x="72" y="136"/>
                </a:cubicBezTo>
                <a:cubicBezTo>
                  <a:pt x="72" y="137"/>
                  <a:pt x="73" y="137"/>
                  <a:pt x="73" y="137"/>
                </a:cubicBezTo>
                <a:cubicBezTo>
                  <a:pt x="77" y="139"/>
                  <a:pt x="80" y="142"/>
                  <a:pt x="86" y="142"/>
                </a:cubicBezTo>
                <a:cubicBezTo>
                  <a:pt x="83" y="140"/>
                  <a:pt x="79" y="139"/>
                  <a:pt x="77" y="136"/>
                </a:cubicBezTo>
                <a:cubicBezTo>
                  <a:pt x="77" y="136"/>
                  <a:pt x="77" y="136"/>
                  <a:pt x="76" y="136"/>
                </a:cubicBezTo>
                <a:cubicBezTo>
                  <a:pt x="75" y="135"/>
                  <a:pt x="73" y="134"/>
                  <a:pt x="72" y="133"/>
                </a:cubicBezTo>
                <a:cubicBezTo>
                  <a:pt x="72" y="132"/>
                  <a:pt x="71" y="131"/>
                  <a:pt x="70" y="130"/>
                </a:cubicBezTo>
                <a:cubicBezTo>
                  <a:pt x="69" y="129"/>
                  <a:pt x="68" y="128"/>
                  <a:pt x="68" y="127"/>
                </a:cubicBezTo>
                <a:cubicBezTo>
                  <a:pt x="68" y="126"/>
                  <a:pt x="68" y="127"/>
                  <a:pt x="68" y="128"/>
                </a:cubicBezTo>
                <a:cubicBezTo>
                  <a:pt x="69" y="128"/>
                  <a:pt x="70" y="129"/>
                  <a:pt x="70" y="130"/>
                </a:cubicBezTo>
                <a:cubicBezTo>
                  <a:pt x="72" y="130"/>
                  <a:pt x="72" y="132"/>
                  <a:pt x="73" y="133"/>
                </a:cubicBezTo>
                <a:cubicBezTo>
                  <a:pt x="74" y="133"/>
                  <a:pt x="75" y="134"/>
                  <a:pt x="76" y="134"/>
                </a:cubicBezTo>
                <a:cubicBezTo>
                  <a:pt x="79" y="137"/>
                  <a:pt x="84" y="141"/>
                  <a:pt x="88" y="142"/>
                </a:cubicBezTo>
                <a:cubicBezTo>
                  <a:pt x="90" y="143"/>
                  <a:pt x="91" y="143"/>
                  <a:pt x="92" y="142"/>
                </a:cubicBezTo>
                <a:cubicBezTo>
                  <a:pt x="96" y="142"/>
                  <a:pt x="101" y="141"/>
                  <a:pt x="104" y="138"/>
                </a:cubicBezTo>
                <a:cubicBezTo>
                  <a:pt x="88" y="139"/>
                  <a:pt x="76" y="132"/>
                  <a:pt x="66" y="124"/>
                </a:cubicBezTo>
                <a:cubicBezTo>
                  <a:pt x="66" y="124"/>
                  <a:pt x="66" y="125"/>
                  <a:pt x="66" y="125"/>
                </a:cubicBezTo>
                <a:cubicBezTo>
                  <a:pt x="67" y="125"/>
                  <a:pt x="68" y="126"/>
                  <a:pt x="67" y="127"/>
                </a:cubicBezTo>
                <a:cubicBezTo>
                  <a:pt x="66" y="125"/>
                  <a:pt x="64" y="124"/>
                  <a:pt x="64" y="121"/>
                </a:cubicBezTo>
                <a:cubicBezTo>
                  <a:pt x="62" y="120"/>
                  <a:pt x="61" y="117"/>
                  <a:pt x="59" y="116"/>
                </a:cubicBezTo>
                <a:cubicBezTo>
                  <a:pt x="59" y="114"/>
                  <a:pt x="57" y="113"/>
                  <a:pt x="57" y="112"/>
                </a:cubicBezTo>
                <a:cubicBezTo>
                  <a:pt x="56" y="113"/>
                  <a:pt x="57" y="114"/>
                  <a:pt x="57" y="116"/>
                </a:cubicBezTo>
                <a:cubicBezTo>
                  <a:pt x="57" y="118"/>
                  <a:pt x="59" y="121"/>
                  <a:pt x="60" y="123"/>
                </a:cubicBezTo>
                <a:cubicBezTo>
                  <a:pt x="60" y="123"/>
                  <a:pt x="60" y="123"/>
                  <a:pt x="60" y="124"/>
                </a:cubicBezTo>
                <a:cubicBezTo>
                  <a:pt x="60" y="125"/>
                  <a:pt x="61" y="126"/>
                  <a:pt x="62" y="127"/>
                </a:cubicBezTo>
                <a:cubicBezTo>
                  <a:pt x="62" y="127"/>
                  <a:pt x="62" y="127"/>
                  <a:pt x="62" y="128"/>
                </a:cubicBezTo>
                <a:cubicBezTo>
                  <a:pt x="61" y="128"/>
                  <a:pt x="61" y="126"/>
                  <a:pt x="60" y="126"/>
                </a:cubicBezTo>
                <a:cubicBezTo>
                  <a:pt x="59" y="123"/>
                  <a:pt x="57" y="122"/>
                  <a:pt x="57" y="119"/>
                </a:cubicBezTo>
                <a:cubicBezTo>
                  <a:pt x="55" y="115"/>
                  <a:pt x="56" y="110"/>
                  <a:pt x="55" y="105"/>
                </a:cubicBezTo>
                <a:cubicBezTo>
                  <a:pt x="54" y="105"/>
                  <a:pt x="54" y="105"/>
                  <a:pt x="54" y="105"/>
                </a:cubicBezTo>
                <a:cubicBezTo>
                  <a:pt x="53" y="100"/>
                  <a:pt x="53" y="94"/>
                  <a:pt x="54" y="90"/>
                </a:cubicBezTo>
                <a:cubicBezTo>
                  <a:pt x="55" y="84"/>
                  <a:pt x="56" y="80"/>
                  <a:pt x="58" y="76"/>
                </a:cubicBezTo>
                <a:cubicBezTo>
                  <a:pt x="58" y="75"/>
                  <a:pt x="59" y="74"/>
                  <a:pt x="60" y="74"/>
                </a:cubicBezTo>
                <a:cubicBezTo>
                  <a:pt x="66" y="58"/>
                  <a:pt x="79" y="47"/>
                  <a:pt x="98" y="45"/>
                </a:cubicBezTo>
                <a:cubicBezTo>
                  <a:pt x="100" y="44"/>
                  <a:pt x="104" y="45"/>
                  <a:pt x="106" y="45"/>
                </a:cubicBezTo>
                <a:cubicBezTo>
                  <a:pt x="96" y="41"/>
                  <a:pt x="84" y="43"/>
                  <a:pt x="76" y="46"/>
                </a:cubicBezTo>
                <a:cubicBezTo>
                  <a:pt x="74" y="47"/>
                  <a:pt x="72" y="48"/>
                  <a:pt x="70" y="49"/>
                </a:cubicBezTo>
                <a:cubicBezTo>
                  <a:pt x="67" y="51"/>
                  <a:pt x="63" y="53"/>
                  <a:pt x="60" y="56"/>
                </a:cubicBezTo>
                <a:cubicBezTo>
                  <a:pt x="58" y="58"/>
                  <a:pt x="55" y="61"/>
                  <a:pt x="54" y="64"/>
                </a:cubicBezTo>
                <a:cubicBezTo>
                  <a:pt x="53" y="64"/>
                  <a:pt x="53" y="65"/>
                  <a:pt x="53" y="65"/>
                </a:cubicBezTo>
                <a:cubicBezTo>
                  <a:pt x="53" y="65"/>
                  <a:pt x="53" y="65"/>
                  <a:pt x="53" y="65"/>
                </a:cubicBezTo>
                <a:cubicBezTo>
                  <a:pt x="52" y="66"/>
                  <a:pt x="52" y="68"/>
                  <a:pt x="51" y="69"/>
                </a:cubicBezTo>
                <a:cubicBezTo>
                  <a:pt x="51" y="69"/>
                  <a:pt x="50" y="69"/>
                  <a:pt x="50" y="69"/>
                </a:cubicBezTo>
                <a:cubicBezTo>
                  <a:pt x="50" y="70"/>
                  <a:pt x="50" y="70"/>
                  <a:pt x="50" y="71"/>
                </a:cubicBezTo>
                <a:cubicBezTo>
                  <a:pt x="49" y="72"/>
                  <a:pt x="49" y="73"/>
                  <a:pt x="48" y="74"/>
                </a:cubicBezTo>
                <a:cubicBezTo>
                  <a:pt x="47" y="76"/>
                  <a:pt x="46" y="79"/>
                  <a:pt x="46" y="82"/>
                </a:cubicBezTo>
                <a:cubicBezTo>
                  <a:pt x="46" y="82"/>
                  <a:pt x="45" y="83"/>
                  <a:pt x="45" y="83"/>
                </a:cubicBezTo>
                <a:cubicBezTo>
                  <a:pt x="44" y="86"/>
                  <a:pt x="44" y="90"/>
                  <a:pt x="44" y="92"/>
                </a:cubicBezTo>
                <a:cubicBezTo>
                  <a:pt x="44" y="93"/>
                  <a:pt x="43" y="93"/>
                  <a:pt x="43" y="93"/>
                </a:cubicBezTo>
                <a:cubicBezTo>
                  <a:pt x="44" y="97"/>
                  <a:pt x="43" y="100"/>
                  <a:pt x="44" y="104"/>
                </a:cubicBezTo>
                <a:cubicBezTo>
                  <a:pt x="44" y="105"/>
                  <a:pt x="44" y="105"/>
                  <a:pt x="43" y="106"/>
                </a:cubicBezTo>
                <a:cubicBezTo>
                  <a:pt x="42" y="102"/>
                  <a:pt x="43" y="98"/>
                  <a:pt x="43" y="95"/>
                </a:cubicBezTo>
                <a:cubicBezTo>
                  <a:pt x="43" y="94"/>
                  <a:pt x="43" y="93"/>
                  <a:pt x="43" y="92"/>
                </a:cubicBezTo>
                <a:cubicBezTo>
                  <a:pt x="43" y="91"/>
                  <a:pt x="43" y="90"/>
                  <a:pt x="44" y="89"/>
                </a:cubicBezTo>
                <a:cubicBezTo>
                  <a:pt x="44" y="89"/>
                  <a:pt x="43" y="88"/>
                  <a:pt x="43" y="88"/>
                </a:cubicBezTo>
                <a:cubicBezTo>
                  <a:pt x="43" y="86"/>
                  <a:pt x="44" y="83"/>
                  <a:pt x="45" y="82"/>
                </a:cubicBezTo>
                <a:cubicBezTo>
                  <a:pt x="45" y="80"/>
                  <a:pt x="45" y="79"/>
                  <a:pt x="46" y="78"/>
                </a:cubicBezTo>
                <a:cubicBezTo>
                  <a:pt x="46" y="76"/>
                  <a:pt x="47" y="75"/>
                  <a:pt x="47" y="74"/>
                </a:cubicBezTo>
                <a:cubicBezTo>
                  <a:pt x="48" y="72"/>
                  <a:pt x="49" y="70"/>
                  <a:pt x="50" y="69"/>
                </a:cubicBezTo>
                <a:cubicBezTo>
                  <a:pt x="50" y="67"/>
                  <a:pt x="53" y="66"/>
                  <a:pt x="53" y="64"/>
                </a:cubicBezTo>
                <a:cubicBezTo>
                  <a:pt x="52" y="64"/>
                  <a:pt x="51" y="65"/>
                  <a:pt x="51" y="66"/>
                </a:cubicBezTo>
                <a:cubicBezTo>
                  <a:pt x="50" y="66"/>
                  <a:pt x="50" y="67"/>
                  <a:pt x="50" y="68"/>
                </a:cubicBezTo>
                <a:cubicBezTo>
                  <a:pt x="49" y="68"/>
                  <a:pt x="49" y="68"/>
                  <a:pt x="49" y="69"/>
                </a:cubicBezTo>
                <a:cubicBezTo>
                  <a:pt x="47" y="70"/>
                  <a:pt x="46" y="73"/>
                  <a:pt x="45" y="75"/>
                </a:cubicBezTo>
                <a:cubicBezTo>
                  <a:pt x="45" y="76"/>
                  <a:pt x="44" y="77"/>
                  <a:pt x="44" y="77"/>
                </a:cubicBezTo>
                <a:cubicBezTo>
                  <a:pt x="44" y="78"/>
                  <a:pt x="44" y="78"/>
                  <a:pt x="44" y="78"/>
                </a:cubicBezTo>
                <a:cubicBezTo>
                  <a:pt x="43" y="79"/>
                  <a:pt x="43" y="80"/>
                  <a:pt x="42" y="81"/>
                </a:cubicBezTo>
                <a:cubicBezTo>
                  <a:pt x="42" y="83"/>
                  <a:pt x="41" y="87"/>
                  <a:pt x="41" y="90"/>
                </a:cubicBezTo>
                <a:cubicBezTo>
                  <a:pt x="40" y="93"/>
                  <a:pt x="40" y="98"/>
                  <a:pt x="40" y="101"/>
                </a:cubicBezTo>
                <a:cubicBezTo>
                  <a:pt x="41" y="102"/>
                  <a:pt x="41" y="104"/>
                  <a:pt x="40" y="105"/>
                </a:cubicBezTo>
                <a:cubicBezTo>
                  <a:pt x="41" y="108"/>
                  <a:pt x="42" y="110"/>
                  <a:pt x="42" y="113"/>
                </a:cubicBezTo>
                <a:cubicBezTo>
                  <a:pt x="43" y="113"/>
                  <a:pt x="43" y="113"/>
                  <a:pt x="43" y="113"/>
                </a:cubicBezTo>
                <a:cubicBezTo>
                  <a:pt x="43" y="116"/>
                  <a:pt x="45" y="117"/>
                  <a:pt x="45" y="119"/>
                </a:cubicBezTo>
                <a:cubicBezTo>
                  <a:pt x="47" y="120"/>
                  <a:pt x="46" y="122"/>
                  <a:pt x="48" y="123"/>
                </a:cubicBezTo>
                <a:cubicBezTo>
                  <a:pt x="48" y="122"/>
                  <a:pt x="47" y="121"/>
                  <a:pt x="48" y="121"/>
                </a:cubicBezTo>
                <a:cubicBezTo>
                  <a:pt x="49" y="123"/>
                  <a:pt x="50" y="125"/>
                  <a:pt x="51" y="127"/>
                </a:cubicBezTo>
                <a:cubicBezTo>
                  <a:pt x="53" y="128"/>
                  <a:pt x="54" y="130"/>
                  <a:pt x="55" y="131"/>
                </a:cubicBezTo>
                <a:cubicBezTo>
                  <a:pt x="55" y="131"/>
                  <a:pt x="55" y="130"/>
                  <a:pt x="55" y="131"/>
                </a:cubicBezTo>
                <a:cubicBezTo>
                  <a:pt x="55" y="131"/>
                  <a:pt x="55" y="131"/>
                  <a:pt x="55" y="132"/>
                </a:cubicBezTo>
                <a:close/>
                <a:moveTo>
                  <a:pt x="45" y="59"/>
                </a:moveTo>
                <a:cubicBezTo>
                  <a:pt x="48" y="55"/>
                  <a:pt x="53" y="52"/>
                  <a:pt x="55" y="48"/>
                </a:cubicBezTo>
                <a:cubicBezTo>
                  <a:pt x="50" y="52"/>
                  <a:pt x="45" y="57"/>
                  <a:pt x="42" y="62"/>
                </a:cubicBezTo>
                <a:cubicBezTo>
                  <a:pt x="43" y="61"/>
                  <a:pt x="44" y="60"/>
                  <a:pt x="45" y="59"/>
                </a:cubicBezTo>
                <a:close/>
                <a:moveTo>
                  <a:pt x="43" y="47"/>
                </a:moveTo>
                <a:cubicBezTo>
                  <a:pt x="42" y="47"/>
                  <a:pt x="42" y="47"/>
                  <a:pt x="42" y="47"/>
                </a:cubicBezTo>
                <a:cubicBezTo>
                  <a:pt x="43" y="47"/>
                  <a:pt x="43" y="47"/>
                  <a:pt x="43" y="47"/>
                </a:cubicBezTo>
                <a:close/>
                <a:moveTo>
                  <a:pt x="46" y="66"/>
                </a:moveTo>
                <a:cubicBezTo>
                  <a:pt x="47" y="65"/>
                  <a:pt x="49" y="64"/>
                  <a:pt x="50" y="61"/>
                </a:cubicBezTo>
                <a:cubicBezTo>
                  <a:pt x="53" y="58"/>
                  <a:pt x="55" y="53"/>
                  <a:pt x="58" y="50"/>
                </a:cubicBezTo>
                <a:cubicBezTo>
                  <a:pt x="58" y="50"/>
                  <a:pt x="58" y="50"/>
                  <a:pt x="59" y="50"/>
                </a:cubicBezTo>
                <a:cubicBezTo>
                  <a:pt x="59" y="49"/>
                  <a:pt x="60" y="48"/>
                  <a:pt x="60" y="47"/>
                </a:cubicBezTo>
                <a:cubicBezTo>
                  <a:pt x="57" y="50"/>
                  <a:pt x="53" y="51"/>
                  <a:pt x="52" y="54"/>
                </a:cubicBezTo>
                <a:cubicBezTo>
                  <a:pt x="51" y="55"/>
                  <a:pt x="51" y="55"/>
                  <a:pt x="51" y="55"/>
                </a:cubicBezTo>
                <a:cubicBezTo>
                  <a:pt x="48" y="60"/>
                  <a:pt x="45" y="65"/>
                  <a:pt x="43" y="70"/>
                </a:cubicBezTo>
                <a:cubicBezTo>
                  <a:pt x="43" y="70"/>
                  <a:pt x="43" y="71"/>
                  <a:pt x="43" y="71"/>
                </a:cubicBezTo>
                <a:cubicBezTo>
                  <a:pt x="44" y="69"/>
                  <a:pt x="45" y="68"/>
                  <a:pt x="46" y="66"/>
                </a:cubicBezTo>
                <a:close/>
                <a:moveTo>
                  <a:pt x="61" y="33"/>
                </a:moveTo>
                <a:cubicBezTo>
                  <a:pt x="54" y="36"/>
                  <a:pt x="48" y="41"/>
                  <a:pt x="43" y="46"/>
                </a:cubicBezTo>
                <a:cubicBezTo>
                  <a:pt x="49" y="41"/>
                  <a:pt x="55" y="37"/>
                  <a:pt x="61" y="33"/>
                </a:cubicBezTo>
                <a:close/>
                <a:moveTo>
                  <a:pt x="62" y="53"/>
                </a:moveTo>
                <a:cubicBezTo>
                  <a:pt x="55" y="57"/>
                  <a:pt x="49" y="62"/>
                  <a:pt x="47" y="70"/>
                </a:cubicBezTo>
                <a:cubicBezTo>
                  <a:pt x="51" y="64"/>
                  <a:pt x="57" y="59"/>
                  <a:pt x="62" y="53"/>
                </a:cubicBezTo>
                <a:close/>
                <a:moveTo>
                  <a:pt x="51" y="51"/>
                </a:moveTo>
                <a:cubicBezTo>
                  <a:pt x="54" y="47"/>
                  <a:pt x="59" y="44"/>
                  <a:pt x="62" y="39"/>
                </a:cubicBezTo>
                <a:cubicBezTo>
                  <a:pt x="65" y="37"/>
                  <a:pt x="66" y="34"/>
                  <a:pt x="69" y="32"/>
                </a:cubicBezTo>
                <a:cubicBezTo>
                  <a:pt x="67" y="36"/>
                  <a:pt x="64" y="38"/>
                  <a:pt x="61" y="41"/>
                </a:cubicBezTo>
                <a:cubicBezTo>
                  <a:pt x="70" y="36"/>
                  <a:pt x="77" y="30"/>
                  <a:pt x="86" y="25"/>
                </a:cubicBezTo>
                <a:cubicBezTo>
                  <a:pt x="85" y="25"/>
                  <a:pt x="84" y="26"/>
                  <a:pt x="83" y="25"/>
                </a:cubicBezTo>
                <a:cubicBezTo>
                  <a:pt x="81" y="26"/>
                  <a:pt x="78" y="26"/>
                  <a:pt x="76" y="27"/>
                </a:cubicBezTo>
                <a:cubicBezTo>
                  <a:pt x="75" y="28"/>
                  <a:pt x="73" y="28"/>
                  <a:pt x="72" y="29"/>
                </a:cubicBezTo>
                <a:cubicBezTo>
                  <a:pt x="72" y="30"/>
                  <a:pt x="71" y="32"/>
                  <a:pt x="70" y="32"/>
                </a:cubicBezTo>
                <a:cubicBezTo>
                  <a:pt x="70" y="31"/>
                  <a:pt x="71" y="31"/>
                  <a:pt x="71" y="30"/>
                </a:cubicBezTo>
                <a:cubicBezTo>
                  <a:pt x="70" y="30"/>
                  <a:pt x="70" y="31"/>
                  <a:pt x="69" y="31"/>
                </a:cubicBezTo>
                <a:cubicBezTo>
                  <a:pt x="67" y="33"/>
                  <a:pt x="66" y="34"/>
                  <a:pt x="63" y="36"/>
                </a:cubicBezTo>
                <a:cubicBezTo>
                  <a:pt x="62" y="37"/>
                  <a:pt x="61" y="39"/>
                  <a:pt x="59" y="40"/>
                </a:cubicBezTo>
                <a:cubicBezTo>
                  <a:pt x="58" y="41"/>
                  <a:pt x="58" y="41"/>
                  <a:pt x="58" y="42"/>
                </a:cubicBezTo>
                <a:cubicBezTo>
                  <a:pt x="58" y="42"/>
                  <a:pt x="57" y="42"/>
                  <a:pt x="57" y="42"/>
                </a:cubicBezTo>
                <a:cubicBezTo>
                  <a:pt x="54" y="46"/>
                  <a:pt x="51" y="49"/>
                  <a:pt x="48" y="53"/>
                </a:cubicBezTo>
                <a:cubicBezTo>
                  <a:pt x="49" y="52"/>
                  <a:pt x="50" y="51"/>
                  <a:pt x="51" y="51"/>
                </a:cubicBezTo>
                <a:close/>
                <a:moveTo>
                  <a:pt x="80" y="43"/>
                </a:moveTo>
                <a:cubicBezTo>
                  <a:pt x="82" y="43"/>
                  <a:pt x="84" y="42"/>
                  <a:pt x="86" y="42"/>
                </a:cubicBezTo>
                <a:cubicBezTo>
                  <a:pt x="92" y="41"/>
                  <a:pt x="100" y="40"/>
                  <a:pt x="107" y="42"/>
                </a:cubicBezTo>
                <a:cubicBezTo>
                  <a:pt x="107" y="42"/>
                  <a:pt x="108" y="42"/>
                  <a:pt x="108" y="42"/>
                </a:cubicBezTo>
                <a:cubicBezTo>
                  <a:pt x="109" y="42"/>
                  <a:pt x="110" y="42"/>
                  <a:pt x="111" y="42"/>
                </a:cubicBezTo>
                <a:cubicBezTo>
                  <a:pt x="112" y="43"/>
                  <a:pt x="113" y="43"/>
                  <a:pt x="114" y="43"/>
                </a:cubicBezTo>
                <a:cubicBezTo>
                  <a:pt x="107" y="39"/>
                  <a:pt x="96" y="36"/>
                  <a:pt x="85" y="38"/>
                </a:cubicBezTo>
                <a:cubicBezTo>
                  <a:pt x="78" y="39"/>
                  <a:pt x="71" y="41"/>
                  <a:pt x="65" y="44"/>
                </a:cubicBezTo>
                <a:cubicBezTo>
                  <a:pt x="63" y="46"/>
                  <a:pt x="62" y="46"/>
                  <a:pt x="60" y="49"/>
                </a:cubicBezTo>
                <a:cubicBezTo>
                  <a:pt x="60" y="50"/>
                  <a:pt x="59" y="50"/>
                  <a:pt x="58" y="51"/>
                </a:cubicBezTo>
                <a:cubicBezTo>
                  <a:pt x="57" y="52"/>
                  <a:pt x="57" y="53"/>
                  <a:pt x="57" y="54"/>
                </a:cubicBezTo>
                <a:cubicBezTo>
                  <a:pt x="56" y="54"/>
                  <a:pt x="55" y="55"/>
                  <a:pt x="55" y="56"/>
                </a:cubicBezTo>
                <a:cubicBezTo>
                  <a:pt x="54" y="57"/>
                  <a:pt x="53" y="58"/>
                  <a:pt x="52" y="59"/>
                </a:cubicBezTo>
                <a:cubicBezTo>
                  <a:pt x="60" y="53"/>
                  <a:pt x="70" y="47"/>
                  <a:pt x="80" y="43"/>
                </a:cubicBezTo>
                <a:close/>
                <a:moveTo>
                  <a:pt x="54" y="44"/>
                </a:moveTo>
                <a:cubicBezTo>
                  <a:pt x="54" y="44"/>
                  <a:pt x="54" y="44"/>
                  <a:pt x="54" y="44"/>
                </a:cubicBezTo>
                <a:cubicBezTo>
                  <a:pt x="54" y="44"/>
                  <a:pt x="55" y="44"/>
                  <a:pt x="54" y="44"/>
                </a:cubicBezTo>
                <a:close/>
                <a:moveTo>
                  <a:pt x="55" y="89"/>
                </a:moveTo>
                <a:cubicBezTo>
                  <a:pt x="54" y="95"/>
                  <a:pt x="54" y="102"/>
                  <a:pt x="56" y="106"/>
                </a:cubicBezTo>
                <a:cubicBezTo>
                  <a:pt x="57" y="104"/>
                  <a:pt x="56" y="101"/>
                  <a:pt x="56" y="99"/>
                </a:cubicBezTo>
                <a:cubicBezTo>
                  <a:pt x="55" y="93"/>
                  <a:pt x="56" y="87"/>
                  <a:pt x="57" y="81"/>
                </a:cubicBezTo>
                <a:cubicBezTo>
                  <a:pt x="56" y="83"/>
                  <a:pt x="55" y="86"/>
                  <a:pt x="55" y="89"/>
                </a:cubicBezTo>
                <a:close/>
                <a:moveTo>
                  <a:pt x="56" y="49"/>
                </a:moveTo>
                <a:cubicBezTo>
                  <a:pt x="62" y="46"/>
                  <a:pt x="66" y="41"/>
                  <a:pt x="70" y="37"/>
                </a:cubicBezTo>
                <a:cubicBezTo>
                  <a:pt x="69" y="37"/>
                  <a:pt x="67" y="38"/>
                  <a:pt x="67" y="39"/>
                </a:cubicBezTo>
                <a:cubicBezTo>
                  <a:pt x="64" y="40"/>
                  <a:pt x="62" y="43"/>
                  <a:pt x="59" y="44"/>
                </a:cubicBezTo>
                <a:cubicBezTo>
                  <a:pt x="58" y="45"/>
                  <a:pt x="57" y="47"/>
                  <a:pt x="56" y="48"/>
                </a:cubicBezTo>
                <a:cubicBezTo>
                  <a:pt x="56" y="49"/>
                  <a:pt x="55" y="50"/>
                  <a:pt x="55" y="50"/>
                </a:cubicBezTo>
                <a:cubicBezTo>
                  <a:pt x="56" y="50"/>
                  <a:pt x="56" y="49"/>
                  <a:pt x="56" y="49"/>
                </a:cubicBezTo>
                <a:close/>
                <a:moveTo>
                  <a:pt x="56" y="42"/>
                </a:moveTo>
                <a:cubicBezTo>
                  <a:pt x="56" y="42"/>
                  <a:pt x="55" y="42"/>
                  <a:pt x="55" y="43"/>
                </a:cubicBezTo>
                <a:cubicBezTo>
                  <a:pt x="56" y="43"/>
                  <a:pt x="56" y="42"/>
                  <a:pt x="56" y="42"/>
                </a:cubicBezTo>
                <a:close/>
                <a:moveTo>
                  <a:pt x="56" y="93"/>
                </a:moveTo>
                <a:cubicBezTo>
                  <a:pt x="56" y="94"/>
                  <a:pt x="56" y="95"/>
                  <a:pt x="56" y="96"/>
                </a:cubicBezTo>
                <a:cubicBezTo>
                  <a:pt x="57" y="98"/>
                  <a:pt x="56" y="100"/>
                  <a:pt x="57" y="101"/>
                </a:cubicBezTo>
                <a:cubicBezTo>
                  <a:pt x="58" y="98"/>
                  <a:pt x="60" y="95"/>
                  <a:pt x="60" y="92"/>
                </a:cubicBezTo>
                <a:cubicBezTo>
                  <a:pt x="61" y="89"/>
                  <a:pt x="61" y="86"/>
                  <a:pt x="61" y="84"/>
                </a:cubicBezTo>
                <a:cubicBezTo>
                  <a:pt x="62" y="82"/>
                  <a:pt x="63" y="80"/>
                  <a:pt x="63" y="78"/>
                </a:cubicBezTo>
                <a:cubicBezTo>
                  <a:pt x="63" y="78"/>
                  <a:pt x="64" y="77"/>
                  <a:pt x="64" y="77"/>
                </a:cubicBezTo>
                <a:cubicBezTo>
                  <a:pt x="66" y="74"/>
                  <a:pt x="67" y="71"/>
                  <a:pt x="69" y="69"/>
                </a:cubicBezTo>
                <a:cubicBezTo>
                  <a:pt x="72" y="67"/>
                  <a:pt x="77" y="65"/>
                  <a:pt x="81" y="64"/>
                </a:cubicBezTo>
                <a:cubicBezTo>
                  <a:pt x="84" y="62"/>
                  <a:pt x="87" y="60"/>
                  <a:pt x="90" y="58"/>
                </a:cubicBezTo>
                <a:cubicBezTo>
                  <a:pt x="79" y="58"/>
                  <a:pt x="72" y="62"/>
                  <a:pt x="66" y="67"/>
                </a:cubicBezTo>
                <a:cubicBezTo>
                  <a:pt x="64" y="70"/>
                  <a:pt x="60" y="72"/>
                  <a:pt x="60" y="77"/>
                </a:cubicBezTo>
                <a:cubicBezTo>
                  <a:pt x="59" y="78"/>
                  <a:pt x="58" y="81"/>
                  <a:pt x="58" y="82"/>
                </a:cubicBezTo>
                <a:cubicBezTo>
                  <a:pt x="57" y="85"/>
                  <a:pt x="57" y="88"/>
                  <a:pt x="56" y="91"/>
                </a:cubicBezTo>
                <a:cubicBezTo>
                  <a:pt x="56" y="91"/>
                  <a:pt x="57" y="92"/>
                  <a:pt x="57" y="92"/>
                </a:cubicBezTo>
                <a:cubicBezTo>
                  <a:pt x="56" y="93"/>
                  <a:pt x="56" y="92"/>
                  <a:pt x="56" y="93"/>
                </a:cubicBezTo>
                <a:cubicBezTo>
                  <a:pt x="56" y="93"/>
                  <a:pt x="56" y="93"/>
                  <a:pt x="56" y="93"/>
                </a:cubicBezTo>
                <a:close/>
                <a:moveTo>
                  <a:pt x="57" y="105"/>
                </a:moveTo>
                <a:cubicBezTo>
                  <a:pt x="57" y="105"/>
                  <a:pt x="58" y="105"/>
                  <a:pt x="58" y="106"/>
                </a:cubicBezTo>
                <a:cubicBezTo>
                  <a:pt x="58" y="106"/>
                  <a:pt x="58" y="106"/>
                  <a:pt x="58" y="107"/>
                </a:cubicBezTo>
                <a:cubicBezTo>
                  <a:pt x="58" y="108"/>
                  <a:pt x="59" y="109"/>
                  <a:pt x="59" y="110"/>
                </a:cubicBezTo>
                <a:cubicBezTo>
                  <a:pt x="60" y="112"/>
                  <a:pt x="60" y="114"/>
                  <a:pt x="61" y="115"/>
                </a:cubicBezTo>
                <a:cubicBezTo>
                  <a:pt x="62" y="118"/>
                  <a:pt x="64" y="121"/>
                  <a:pt x="67" y="122"/>
                </a:cubicBezTo>
                <a:cubicBezTo>
                  <a:pt x="67" y="123"/>
                  <a:pt x="68" y="124"/>
                  <a:pt x="69" y="125"/>
                </a:cubicBezTo>
                <a:cubicBezTo>
                  <a:pt x="69" y="125"/>
                  <a:pt x="69" y="125"/>
                  <a:pt x="69" y="125"/>
                </a:cubicBezTo>
                <a:cubicBezTo>
                  <a:pt x="73" y="127"/>
                  <a:pt x="75" y="130"/>
                  <a:pt x="79" y="131"/>
                </a:cubicBezTo>
                <a:cubicBezTo>
                  <a:pt x="80" y="133"/>
                  <a:pt x="82" y="133"/>
                  <a:pt x="83" y="133"/>
                </a:cubicBezTo>
                <a:cubicBezTo>
                  <a:pt x="85" y="134"/>
                  <a:pt x="88" y="135"/>
                  <a:pt x="90" y="136"/>
                </a:cubicBezTo>
                <a:cubicBezTo>
                  <a:pt x="94" y="137"/>
                  <a:pt x="97" y="138"/>
                  <a:pt x="101" y="138"/>
                </a:cubicBezTo>
                <a:cubicBezTo>
                  <a:pt x="103" y="138"/>
                  <a:pt x="105" y="138"/>
                  <a:pt x="106" y="137"/>
                </a:cubicBezTo>
                <a:cubicBezTo>
                  <a:pt x="108" y="137"/>
                  <a:pt x="110" y="134"/>
                  <a:pt x="111" y="133"/>
                </a:cubicBezTo>
                <a:cubicBezTo>
                  <a:pt x="113" y="132"/>
                  <a:pt x="115" y="131"/>
                  <a:pt x="116" y="129"/>
                </a:cubicBezTo>
                <a:cubicBezTo>
                  <a:pt x="118" y="127"/>
                  <a:pt x="119" y="125"/>
                  <a:pt x="120" y="123"/>
                </a:cubicBezTo>
                <a:cubicBezTo>
                  <a:pt x="121" y="122"/>
                  <a:pt x="122" y="121"/>
                  <a:pt x="122" y="120"/>
                </a:cubicBezTo>
                <a:cubicBezTo>
                  <a:pt x="119" y="124"/>
                  <a:pt x="115" y="127"/>
                  <a:pt x="110" y="128"/>
                </a:cubicBezTo>
                <a:cubicBezTo>
                  <a:pt x="107" y="129"/>
                  <a:pt x="104" y="129"/>
                  <a:pt x="101" y="129"/>
                </a:cubicBezTo>
                <a:cubicBezTo>
                  <a:pt x="99" y="129"/>
                  <a:pt x="98" y="129"/>
                  <a:pt x="97" y="129"/>
                </a:cubicBezTo>
                <a:cubicBezTo>
                  <a:pt x="93" y="129"/>
                  <a:pt x="88" y="128"/>
                  <a:pt x="85" y="127"/>
                </a:cubicBezTo>
                <a:cubicBezTo>
                  <a:pt x="84" y="127"/>
                  <a:pt x="84" y="127"/>
                  <a:pt x="84" y="127"/>
                </a:cubicBezTo>
                <a:cubicBezTo>
                  <a:pt x="83" y="126"/>
                  <a:pt x="82" y="126"/>
                  <a:pt x="81" y="126"/>
                </a:cubicBezTo>
                <a:cubicBezTo>
                  <a:pt x="81" y="125"/>
                  <a:pt x="81" y="125"/>
                  <a:pt x="81" y="125"/>
                </a:cubicBezTo>
                <a:cubicBezTo>
                  <a:pt x="81" y="125"/>
                  <a:pt x="80" y="125"/>
                  <a:pt x="80" y="125"/>
                </a:cubicBezTo>
                <a:cubicBezTo>
                  <a:pt x="80" y="125"/>
                  <a:pt x="80" y="125"/>
                  <a:pt x="80" y="125"/>
                </a:cubicBezTo>
                <a:cubicBezTo>
                  <a:pt x="79" y="124"/>
                  <a:pt x="78" y="124"/>
                  <a:pt x="78" y="123"/>
                </a:cubicBezTo>
                <a:cubicBezTo>
                  <a:pt x="77" y="123"/>
                  <a:pt x="77" y="123"/>
                  <a:pt x="77" y="123"/>
                </a:cubicBezTo>
                <a:cubicBezTo>
                  <a:pt x="77" y="122"/>
                  <a:pt x="77" y="123"/>
                  <a:pt x="77" y="123"/>
                </a:cubicBezTo>
                <a:cubicBezTo>
                  <a:pt x="76" y="122"/>
                  <a:pt x="76" y="121"/>
                  <a:pt x="75" y="122"/>
                </a:cubicBezTo>
                <a:cubicBezTo>
                  <a:pt x="75" y="120"/>
                  <a:pt x="73" y="121"/>
                  <a:pt x="73" y="119"/>
                </a:cubicBezTo>
                <a:cubicBezTo>
                  <a:pt x="71" y="118"/>
                  <a:pt x="70" y="116"/>
                  <a:pt x="68" y="115"/>
                </a:cubicBezTo>
                <a:cubicBezTo>
                  <a:pt x="68" y="114"/>
                  <a:pt x="68" y="114"/>
                  <a:pt x="68" y="114"/>
                </a:cubicBezTo>
                <a:cubicBezTo>
                  <a:pt x="66" y="112"/>
                  <a:pt x="65" y="109"/>
                  <a:pt x="63" y="107"/>
                </a:cubicBezTo>
                <a:cubicBezTo>
                  <a:pt x="63" y="106"/>
                  <a:pt x="63" y="106"/>
                  <a:pt x="63" y="106"/>
                </a:cubicBezTo>
                <a:cubicBezTo>
                  <a:pt x="62" y="106"/>
                  <a:pt x="62" y="104"/>
                  <a:pt x="63" y="104"/>
                </a:cubicBezTo>
                <a:cubicBezTo>
                  <a:pt x="61" y="104"/>
                  <a:pt x="62" y="102"/>
                  <a:pt x="62" y="101"/>
                </a:cubicBezTo>
                <a:cubicBezTo>
                  <a:pt x="62" y="101"/>
                  <a:pt x="61" y="101"/>
                  <a:pt x="61" y="101"/>
                </a:cubicBezTo>
                <a:cubicBezTo>
                  <a:pt x="61" y="99"/>
                  <a:pt x="61" y="97"/>
                  <a:pt x="60" y="96"/>
                </a:cubicBezTo>
                <a:cubicBezTo>
                  <a:pt x="59" y="98"/>
                  <a:pt x="58" y="101"/>
                  <a:pt x="57" y="105"/>
                </a:cubicBezTo>
                <a:close/>
                <a:moveTo>
                  <a:pt x="58" y="111"/>
                </a:moveTo>
                <a:cubicBezTo>
                  <a:pt x="59" y="113"/>
                  <a:pt x="59" y="115"/>
                  <a:pt x="60" y="115"/>
                </a:cubicBezTo>
                <a:cubicBezTo>
                  <a:pt x="60" y="115"/>
                  <a:pt x="60" y="115"/>
                  <a:pt x="60" y="115"/>
                </a:cubicBezTo>
                <a:cubicBezTo>
                  <a:pt x="59" y="112"/>
                  <a:pt x="58" y="111"/>
                  <a:pt x="58" y="109"/>
                </a:cubicBezTo>
                <a:cubicBezTo>
                  <a:pt x="57" y="108"/>
                  <a:pt x="57" y="106"/>
                  <a:pt x="57" y="106"/>
                </a:cubicBezTo>
                <a:cubicBezTo>
                  <a:pt x="56" y="108"/>
                  <a:pt x="57" y="110"/>
                  <a:pt x="58" y="111"/>
                </a:cubicBezTo>
                <a:close/>
                <a:moveTo>
                  <a:pt x="78" y="162"/>
                </a:moveTo>
                <a:cubicBezTo>
                  <a:pt x="81" y="162"/>
                  <a:pt x="84" y="163"/>
                  <a:pt x="87" y="163"/>
                </a:cubicBezTo>
                <a:cubicBezTo>
                  <a:pt x="84" y="162"/>
                  <a:pt x="81" y="162"/>
                  <a:pt x="79" y="161"/>
                </a:cubicBezTo>
                <a:cubicBezTo>
                  <a:pt x="78" y="161"/>
                  <a:pt x="77" y="161"/>
                  <a:pt x="77" y="161"/>
                </a:cubicBezTo>
                <a:cubicBezTo>
                  <a:pt x="76" y="161"/>
                  <a:pt x="76" y="160"/>
                  <a:pt x="76" y="160"/>
                </a:cubicBezTo>
                <a:cubicBezTo>
                  <a:pt x="74" y="160"/>
                  <a:pt x="71" y="160"/>
                  <a:pt x="69" y="159"/>
                </a:cubicBezTo>
                <a:cubicBezTo>
                  <a:pt x="69" y="159"/>
                  <a:pt x="69" y="158"/>
                  <a:pt x="68" y="158"/>
                </a:cubicBezTo>
                <a:cubicBezTo>
                  <a:pt x="68" y="158"/>
                  <a:pt x="68" y="158"/>
                  <a:pt x="68" y="158"/>
                </a:cubicBezTo>
                <a:cubicBezTo>
                  <a:pt x="67" y="158"/>
                  <a:pt x="65" y="157"/>
                  <a:pt x="65" y="157"/>
                </a:cubicBezTo>
                <a:cubicBezTo>
                  <a:pt x="63" y="157"/>
                  <a:pt x="60" y="155"/>
                  <a:pt x="57" y="154"/>
                </a:cubicBezTo>
                <a:cubicBezTo>
                  <a:pt x="62" y="159"/>
                  <a:pt x="71" y="161"/>
                  <a:pt x="78" y="162"/>
                </a:cubicBezTo>
                <a:close/>
                <a:moveTo>
                  <a:pt x="58" y="40"/>
                </a:moveTo>
                <a:cubicBezTo>
                  <a:pt x="58" y="40"/>
                  <a:pt x="57" y="40"/>
                  <a:pt x="57" y="41"/>
                </a:cubicBezTo>
                <a:cubicBezTo>
                  <a:pt x="58" y="41"/>
                  <a:pt x="58" y="40"/>
                  <a:pt x="58" y="40"/>
                </a:cubicBezTo>
                <a:close/>
                <a:moveTo>
                  <a:pt x="59" y="39"/>
                </a:moveTo>
                <a:cubicBezTo>
                  <a:pt x="59" y="39"/>
                  <a:pt x="58" y="39"/>
                  <a:pt x="58" y="40"/>
                </a:cubicBezTo>
                <a:cubicBezTo>
                  <a:pt x="59" y="40"/>
                  <a:pt x="59" y="39"/>
                  <a:pt x="59" y="39"/>
                </a:cubicBezTo>
                <a:close/>
                <a:moveTo>
                  <a:pt x="70" y="29"/>
                </a:moveTo>
                <a:cubicBezTo>
                  <a:pt x="67" y="31"/>
                  <a:pt x="65" y="33"/>
                  <a:pt x="63" y="35"/>
                </a:cubicBezTo>
                <a:cubicBezTo>
                  <a:pt x="61" y="36"/>
                  <a:pt x="60" y="37"/>
                  <a:pt x="59" y="39"/>
                </a:cubicBezTo>
                <a:cubicBezTo>
                  <a:pt x="63" y="36"/>
                  <a:pt x="67" y="33"/>
                  <a:pt x="70" y="29"/>
                </a:cubicBezTo>
                <a:close/>
                <a:moveTo>
                  <a:pt x="60" y="33"/>
                </a:moveTo>
                <a:cubicBezTo>
                  <a:pt x="64" y="30"/>
                  <a:pt x="71" y="29"/>
                  <a:pt x="74" y="25"/>
                </a:cubicBezTo>
                <a:cubicBezTo>
                  <a:pt x="71" y="26"/>
                  <a:pt x="69" y="27"/>
                  <a:pt x="67" y="28"/>
                </a:cubicBezTo>
                <a:cubicBezTo>
                  <a:pt x="66" y="28"/>
                  <a:pt x="66" y="29"/>
                  <a:pt x="65" y="28"/>
                </a:cubicBezTo>
                <a:cubicBezTo>
                  <a:pt x="66" y="29"/>
                  <a:pt x="65" y="29"/>
                  <a:pt x="64" y="29"/>
                </a:cubicBezTo>
                <a:cubicBezTo>
                  <a:pt x="63" y="31"/>
                  <a:pt x="61" y="31"/>
                  <a:pt x="59" y="33"/>
                </a:cubicBezTo>
                <a:cubicBezTo>
                  <a:pt x="60" y="33"/>
                  <a:pt x="60" y="32"/>
                  <a:pt x="60" y="33"/>
                </a:cubicBezTo>
                <a:close/>
                <a:moveTo>
                  <a:pt x="67" y="149"/>
                </a:moveTo>
                <a:cubicBezTo>
                  <a:pt x="68" y="149"/>
                  <a:pt x="68" y="149"/>
                  <a:pt x="68" y="149"/>
                </a:cubicBezTo>
                <a:cubicBezTo>
                  <a:pt x="69" y="150"/>
                  <a:pt x="70" y="150"/>
                  <a:pt x="70" y="150"/>
                </a:cubicBezTo>
                <a:cubicBezTo>
                  <a:pt x="72" y="151"/>
                  <a:pt x="74" y="153"/>
                  <a:pt x="76" y="153"/>
                </a:cubicBezTo>
                <a:cubicBezTo>
                  <a:pt x="79" y="154"/>
                  <a:pt x="82" y="155"/>
                  <a:pt x="85" y="156"/>
                </a:cubicBezTo>
                <a:cubicBezTo>
                  <a:pt x="89" y="157"/>
                  <a:pt x="93" y="157"/>
                  <a:pt x="97" y="157"/>
                </a:cubicBezTo>
                <a:cubicBezTo>
                  <a:pt x="101" y="158"/>
                  <a:pt x="106" y="157"/>
                  <a:pt x="109" y="154"/>
                </a:cubicBezTo>
                <a:cubicBezTo>
                  <a:pt x="107" y="155"/>
                  <a:pt x="105" y="154"/>
                  <a:pt x="103" y="154"/>
                </a:cubicBezTo>
                <a:cubicBezTo>
                  <a:pt x="101" y="154"/>
                  <a:pt x="100" y="155"/>
                  <a:pt x="98" y="155"/>
                </a:cubicBezTo>
                <a:cubicBezTo>
                  <a:pt x="97" y="155"/>
                  <a:pt x="95" y="155"/>
                  <a:pt x="94" y="155"/>
                </a:cubicBezTo>
                <a:cubicBezTo>
                  <a:pt x="92" y="155"/>
                  <a:pt x="89" y="155"/>
                  <a:pt x="87" y="154"/>
                </a:cubicBezTo>
                <a:cubicBezTo>
                  <a:pt x="90" y="154"/>
                  <a:pt x="93" y="155"/>
                  <a:pt x="96" y="154"/>
                </a:cubicBezTo>
                <a:cubicBezTo>
                  <a:pt x="92" y="154"/>
                  <a:pt x="90" y="153"/>
                  <a:pt x="86" y="153"/>
                </a:cubicBezTo>
                <a:cubicBezTo>
                  <a:pt x="86" y="153"/>
                  <a:pt x="88" y="153"/>
                  <a:pt x="87" y="154"/>
                </a:cubicBezTo>
                <a:cubicBezTo>
                  <a:pt x="78" y="151"/>
                  <a:pt x="68" y="148"/>
                  <a:pt x="61" y="144"/>
                </a:cubicBezTo>
                <a:cubicBezTo>
                  <a:pt x="63" y="146"/>
                  <a:pt x="65" y="147"/>
                  <a:pt x="67" y="149"/>
                </a:cubicBezTo>
                <a:close/>
                <a:moveTo>
                  <a:pt x="85" y="153"/>
                </a:moveTo>
                <a:cubicBezTo>
                  <a:pt x="85" y="153"/>
                  <a:pt x="85" y="152"/>
                  <a:pt x="84" y="152"/>
                </a:cubicBezTo>
                <a:cubicBezTo>
                  <a:pt x="84" y="153"/>
                  <a:pt x="84" y="153"/>
                  <a:pt x="85" y="153"/>
                </a:cubicBezTo>
                <a:cubicBezTo>
                  <a:pt x="85" y="153"/>
                  <a:pt x="85" y="153"/>
                  <a:pt x="85" y="153"/>
                </a:cubicBezTo>
                <a:close/>
                <a:moveTo>
                  <a:pt x="82" y="105"/>
                </a:moveTo>
                <a:cubicBezTo>
                  <a:pt x="81" y="104"/>
                  <a:pt x="81" y="103"/>
                  <a:pt x="80" y="102"/>
                </a:cubicBezTo>
                <a:cubicBezTo>
                  <a:pt x="79" y="100"/>
                  <a:pt x="79" y="96"/>
                  <a:pt x="79" y="93"/>
                </a:cubicBezTo>
                <a:cubicBezTo>
                  <a:pt x="79" y="93"/>
                  <a:pt x="79" y="93"/>
                  <a:pt x="79" y="92"/>
                </a:cubicBezTo>
                <a:cubicBezTo>
                  <a:pt x="79" y="92"/>
                  <a:pt x="79" y="92"/>
                  <a:pt x="79" y="92"/>
                </a:cubicBezTo>
                <a:cubicBezTo>
                  <a:pt x="79" y="92"/>
                  <a:pt x="79" y="92"/>
                  <a:pt x="79" y="91"/>
                </a:cubicBezTo>
                <a:cubicBezTo>
                  <a:pt x="80" y="87"/>
                  <a:pt x="82" y="83"/>
                  <a:pt x="85" y="80"/>
                </a:cubicBezTo>
                <a:cubicBezTo>
                  <a:pt x="88" y="77"/>
                  <a:pt x="94" y="75"/>
                  <a:pt x="99" y="75"/>
                </a:cubicBezTo>
                <a:cubicBezTo>
                  <a:pt x="104" y="75"/>
                  <a:pt x="109" y="77"/>
                  <a:pt x="113" y="79"/>
                </a:cubicBezTo>
                <a:cubicBezTo>
                  <a:pt x="114" y="80"/>
                  <a:pt x="115" y="81"/>
                  <a:pt x="116" y="82"/>
                </a:cubicBezTo>
                <a:cubicBezTo>
                  <a:pt x="116" y="83"/>
                  <a:pt x="116" y="83"/>
                  <a:pt x="116" y="83"/>
                </a:cubicBezTo>
                <a:cubicBezTo>
                  <a:pt x="120" y="87"/>
                  <a:pt x="123" y="93"/>
                  <a:pt x="123" y="100"/>
                </a:cubicBezTo>
                <a:cubicBezTo>
                  <a:pt x="123" y="102"/>
                  <a:pt x="123" y="104"/>
                  <a:pt x="122" y="105"/>
                </a:cubicBezTo>
                <a:cubicBezTo>
                  <a:pt x="122" y="107"/>
                  <a:pt x="123" y="109"/>
                  <a:pt x="122" y="111"/>
                </a:cubicBezTo>
                <a:cubicBezTo>
                  <a:pt x="121" y="115"/>
                  <a:pt x="118" y="117"/>
                  <a:pt x="115" y="120"/>
                </a:cubicBezTo>
                <a:cubicBezTo>
                  <a:pt x="112" y="124"/>
                  <a:pt x="108" y="126"/>
                  <a:pt x="104" y="128"/>
                </a:cubicBezTo>
                <a:cubicBezTo>
                  <a:pt x="111" y="128"/>
                  <a:pt x="116" y="125"/>
                  <a:pt x="120" y="121"/>
                </a:cubicBezTo>
                <a:cubicBezTo>
                  <a:pt x="123" y="118"/>
                  <a:pt x="127" y="112"/>
                  <a:pt x="128" y="106"/>
                </a:cubicBezTo>
                <a:cubicBezTo>
                  <a:pt x="130" y="92"/>
                  <a:pt x="120" y="84"/>
                  <a:pt x="113" y="77"/>
                </a:cubicBezTo>
                <a:cubicBezTo>
                  <a:pt x="112" y="77"/>
                  <a:pt x="111" y="76"/>
                  <a:pt x="111" y="76"/>
                </a:cubicBezTo>
                <a:cubicBezTo>
                  <a:pt x="108" y="74"/>
                  <a:pt x="104" y="72"/>
                  <a:pt x="101" y="70"/>
                </a:cubicBezTo>
                <a:cubicBezTo>
                  <a:pt x="99" y="69"/>
                  <a:pt x="96" y="67"/>
                  <a:pt x="94" y="67"/>
                </a:cubicBezTo>
                <a:cubicBezTo>
                  <a:pt x="94" y="67"/>
                  <a:pt x="92" y="68"/>
                  <a:pt x="91" y="68"/>
                </a:cubicBezTo>
                <a:cubicBezTo>
                  <a:pt x="84" y="71"/>
                  <a:pt x="78" y="76"/>
                  <a:pt x="72" y="80"/>
                </a:cubicBezTo>
                <a:cubicBezTo>
                  <a:pt x="71" y="82"/>
                  <a:pt x="70" y="84"/>
                  <a:pt x="70" y="87"/>
                </a:cubicBezTo>
                <a:cubicBezTo>
                  <a:pt x="69" y="88"/>
                  <a:pt x="69" y="89"/>
                  <a:pt x="69" y="89"/>
                </a:cubicBezTo>
                <a:cubicBezTo>
                  <a:pt x="69" y="89"/>
                  <a:pt x="69" y="90"/>
                  <a:pt x="69" y="91"/>
                </a:cubicBezTo>
                <a:cubicBezTo>
                  <a:pt x="69" y="91"/>
                  <a:pt x="69" y="92"/>
                  <a:pt x="69" y="92"/>
                </a:cubicBezTo>
                <a:cubicBezTo>
                  <a:pt x="69" y="92"/>
                  <a:pt x="69" y="92"/>
                  <a:pt x="69" y="92"/>
                </a:cubicBezTo>
                <a:cubicBezTo>
                  <a:pt x="68" y="93"/>
                  <a:pt x="69" y="95"/>
                  <a:pt x="69" y="96"/>
                </a:cubicBezTo>
                <a:cubicBezTo>
                  <a:pt x="69" y="96"/>
                  <a:pt x="69" y="96"/>
                  <a:pt x="69" y="97"/>
                </a:cubicBezTo>
                <a:cubicBezTo>
                  <a:pt x="69" y="101"/>
                  <a:pt x="70" y="104"/>
                  <a:pt x="72" y="108"/>
                </a:cubicBezTo>
                <a:cubicBezTo>
                  <a:pt x="72" y="108"/>
                  <a:pt x="72" y="107"/>
                  <a:pt x="73" y="108"/>
                </a:cubicBezTo>
                <a:cubicBezTo>
                  <a:pt x="72" y="109"/>
                  <a:pt x="73" y="110"/>
                  <a:pt x="74" y="110"/>
                </a:cubicBezTo>
                <a:cubicBezTo>
                  <a:pt x="74" y="112"/>
                  <a:pt x="75" y="113"/>
                  <a:pt x="76" y="114"/>
                </a:cubicBezTo>
                <a:cubicBezTo>
                  <a:pt x="76" y="113"/>
                  <a:pt x="75" y="114"/>
                  <a:pt x="75" y="114"/>
                </a:cubicBezTo>
                <a:cubicBezTo>
                  <a:pt x="76" y="113"/>
                  <a:pt x="76" y="115"/>
                  <a:pt x="77" y="115"/>
                </a:cubicBezTo>
                <a:cubicBezTo>
                  <a:pt x="76" y="116"/>
                  <a:pt x="78" y="116"/>
                  <a:pt x="78" y="117"/>
                </a:cubicBezTo>
                <a:cubicBezTo>
                  <a:pt x="79" y="116"/>
                  <a:pt x="79" y="117"/>
                  <a:pt x="79" y="117"/>
                </a:cubicBezTo>
                <a:cubicBezTo>
                  <a:pt x="79" y="117"/>
                  <a:pt x="79" y="117"/>
                  <a:pt x="80" y="117"/>
                </a:cubicBezTo>
                <a:cubicBezTo>
                  <a:pt x="80" y="117"/>
                  <a:pt x="79" y="117"/>
                  <a:pt x="80" y="118"/>
                </a:cubicBezTo>
                <a:cubicBezTo>
                  <a:pt x="80" y="119"/>
                  <a:pt x="82" y="119"/>
                  <a:pt x="82" y="120"/>
                </a:cubicBezTo>
                <a:cubicBezTo>
                  <a:pt x="80" y="120"/>
                  <a:pt x="79" y="118"/>
                  <a:pt x="78" y="117"/>
                </a:cubicBezTo>
                <a:cubicBezTo>
                  <a:pt x="77" y="116"/>
                  <a:pt x="76" y="115"/>
                  <a:pt x="76" y="115"/>
                </a:cubicBezTo>
                <a:cubicBezTo>
                  <a:pt x="74" y="113"/>
                  <a:pt x="72" y="110"/>
                  <a:pt x="71" y="108"/>
                </a:cubicBezTo>
                <a:cubicBezTo>
                  <a:pt x="70" y="106"/>
                  <a:pt x="70" y="104"/>
                  <a:pt x="69" y="102"/>
                </a:cubicBezTo>
                <a:cubicBezTo>
                  <a:pt x="69" y="101"/>
                  <a:pt x="68" y="100"/>
                  <a:pt x="68" y="98"/>
                </a:cubicBezTo>
                <a:cubicBezTo>
                  <a:pt x="68" y="98"/>
                  <a:pt x="68" y="98"/>
                  <a:pt x="68" y="98"/>
                </a:cubicBezTo>
                <a:cubicBezTo>
                  <a:pt x="68" y="97"/>
                  <a:pt x="68" y="96"/>
                  <a:pt x="68" y="95"/>
                </a:cubicBezTo>
                <a:cubicBezTo>
                  <a:pt x="68" y="94"/>
                  <a:pt x="68" y="91"/>
                  <a:pt x="68" y="89"/>
                </a:cubicBezTo>
                <a:cubicBezTo>
                  <a:pt x="69" y="88"/>
                  <a:pt x="69" y="87"/>
                  <a:pt x="69" y="86"/>
                </a:cubicBezTo>
                <a:cubicBezTo>
                  <a:pt x="69" y="86"/>
                  <a:pt x="70" y="86"/>
                  <a:pt x="70" y="85"/>
                </a:cubicBezTo>
                <a:cubicBezTo>
                  <a:pt x="69" y="84"/>
                  <a:pt x="70" y="83"/>
                  <a:pt x="71" y="82"/>
                </a:cubicBezTo>
                <a:cubicBezTo>
                  <a:pt x="67" y="85"/>
                  <a:pt x="64" y="89"/>
                  <a:pt x="61" y="94"/>
                </a:cubicBezTo>
                <a:cubicBezTo>
                  <a:pt x="61" y="96"/>
                  <a:pt x="61" y="97"/>
                  <a:pt x="61" y="98"/>
                </a:cubicBezTo>
                <a:cubicBezTo>
                  <a:pt x="61" y="99"/>
                  <a:pt x="62" y="99"/>
                  <a:pt x="62" y="99"/>
                </a:cubicBezTo>
                <a:cubicBezTo>
                  <a:pt x="62" y="100"/>
                  <a:pt x="61" y="100"/>
                  <a:pt x="61" y="100"/>
                </a:cubicBezTo>
                <a:cubicBezTo>
                  <a:pt x="63" y="104"/>
                  <a:pt x="64" y="108"/>
                  <a:pt x="67" y="111"/>
                </a:cubicBezTo>
                <a:cubicBezTo>
                  <a:pt x="67" y="111"/>
                  <a:pt x="67" y="111"/>
                  <a:pt x="67" y="111"/>
                </a:cubicBezTo>
                <a:cubicBezTo>
                  <a:pt x="67" y="112"/>
                  <a:pt x="67" y="112"/>
                  <a:pt x="67" y="112"/>
                </a:cubicBezTo>
                <a:cubicBezTo>
                  <a:pt x="67" y="112"/>
                  <a:pt x="68" y="112"/>
                  <a:pt x="68" y="112"/>
                </a:cubicBezTo>
                <a:cubicBezTo>
                  <a:pt x="69" y="115"/>
                  <a:pt x="71" y="117"/>
                  <a:pt x="73" y="119"/>
                </a:cubicBezTo>
                <a:cubicBezTo>
                  <a:pt x="74" y="119"/>
                  <a:pt x="74" y="119"/>
                  <a:pt x="74" y="119"/>
                </a:cubicBezTo>
                <a:cubicBezTo>
                  <a:pt x="74" y="120"/>
                  <a:pt x="75" y="120"/>
                  <a:pt x="76" y="120"/>
                </a:cubicBezTo>
                <a:cubicBezTo>
                  <a:pt x="76" y="121"/>
                  <a:pt x="76" y="121"/>
                  <a:pt x="76" y="121"/>
                </a:cubicBezTo>
                <a:cubicBezTo>
                  <a:pt x="77" y="122"/>
                  <a:pt x="79" y="123"/>
                  <a:pt x="80" y="124"/>
                </a:cubicBezTo>
                <a:cubicBezTo>
                  <a:pt x="80" y="124"/>
                  <a:pt x="81" y="124"/>
                  <a:pt x="81" y="124"/>
                </a:cubicBezTo>
                <a:cubicBezTo>
                  <a:pt x="85" y="127"/>
                  <a:pt x="91" y="129"/>
                  <a:pt x="97" y="128"/>
                </a:cubicBezTo>
                <a:cubicBezTo>
                  <a:pt x="94" y="127"/>
                  <a:pt x="92" y="126"/>
                  <a:pt x="89" y="125"/>
                </a:cubicBezTo>
                <a:cubicBezTo>
                  <a:pt x="87" y="123"/>
                  <a:pt x="84" y="123"/>
                  <a:pt x="82" y="120"/>
                </a:cubicBezTo>
                <a:cubicBezTo>
                  <a:pt x="84" y="121"/>
                  <a:pt x="85" y="121"/>
                  <a:pt x="85" y="122"/>
                </a:cubicBezTo>
                <a:cubicBezTo>
                  <a:pt x="86" y="122"/>
                  <a:pt x="86" y="123"/>
                  <a:pt x="86" y="123"/>
                </a:cubicBezTo>
                <a:cubicBezTo>
                  <a:pt x="87" y="123"/>
                  <a:pt x="87" y="123"/>
                  <a:pt x="87" y="123"/>
                </a:cubicBezTo>
                <a:cubicBezTo>
                  <a:pt x="92" y="126"/>
                  <a:pt x="99" y="129"/>
                  <a:pt x="105" y="126"/>
                </a:cubicBezTo>
                <a:cubicBezTo>
                  <a:pt x="109" y="125"/>
                  <a:pt x="112" y="123"/>
                  <a:pt x="114" y="120"/>
                </a:cubicBezTo>
                <a:cubicBezTo>
                  <a:pt x="111" y="122"/>
                  <a:pt x="105" y="122"/>
                  <a:pt x="101" y="121"/>
                </a:cubicBezTo>
                <a:cubicBezTo>
                  <a:pt x="99" y="120"/>
                  <a:pt x="97" y="120"/>
                  <a:pt x="95" y="118"/>
                </a:cubicBezTo>
                <a:cubicBezTo>
                  <a:pt x="95" y="119"/>
                  <a:pt x="95" y="119"/>
                  <a:pt x="95" y="119"/>
                </a:cubicBezTo>
                <a:cubicBezTo>
                  <a:pt x="95" y="118"/>
                  <a:pt x="94" y="119"/>
                  <a:pt x="94" y="118"/>
                </a:cubicBezTo>
                <a:cubicBezTo>
                  <a:pt x="93" y="118"/>
                  <a:pt x="92" y="116"/>
                  <a:pt x="90" y="116"/>
                </a:cubicBezTo>
                <a:cubicBezTo>
                  <a:pt x="90" y="115"/>
                  <a:pt x="90" y="114"/>
                  <a:pt x="89" y="114"/>
                </a:cubicBezTo>
                <a:cubicBezTo>
                  <a:pt x="88" y="112"/>
                  <a:pt x="86" y="111"/>
                  <a:pt x="85" y="109"/>
                </a:cubicBezTo>
                <a:cubicBezTo>
                  <a:pt x="85" y="110"/>
                  <a:pt x="84" y="109"/>
                  <a:pt x="84" y="109"/>
                </a:cubicBezTo>
                <a:cubicBezTo>
                  <a:pt x="84" y="108"/>
                  <a:pt x="82" y="106"/>
                  <a:pt x="82" y="105"/>
                </a:cubicBezTo>
                <a:cubicBezTo>
                  <a:pt x="83" y="105"/>
                  <a:pt x="84" y="107"/>
                  <a:pt x="84" y="108"/>
                </a:cubicBezTo>
                <a:cubicBezTo>
                  <a:pt x="85" y="108"/>
                  <a:pt x="85" y="107"/>
                  <a:pt x="85" y="108"/>
                </a:cubicBezTo>
                <a:cubicBezTo>
                  <a:pt x="85" y="108"/>
                  <a:pt x="85" y="108"/>
                  <a:pt x="85" y="108"/>
                </a:cubicBezTo>
                <a:cubicBezTo>
                  <a:pt x="87" y="110"/>
                  <a:pt x="88" y="113"/>
                  <a:pt x="91" y="114"/>
                </a:cubicBezTo>
                <a:cubicBezTo>
                  <a:pt x="91" y="115"/>
                  <a:pt x="91" y="114"/>
                  <a:pt x="92" y="114"/>
                </a:cubicBezTo>
                <a:cubicBezTo>
                  <a:pt x="92" y="115"/>
                  <a:pt x="92" y="115"/>
                  <a:pt x="92" y="115"/>
                </a:cubicBezTo>
                <a:cubicBezTo>
                  <a:pt x="93" y="116"/>
                  <a:pt x="94" y="118"/>
                  <a:pt x="96" y="118"/>
                </a:cubicBezTo>
                <a:cubicBezTo>
                  <a:pt x="97" y="119"/>
                  <a:pt x="100" y="120"/>
                  <a:pt x="102" y="120"/>
                </a:cubicBezTo>
                <a:cubicBezTo>
                  <a:pt x="107" y="122"/>
                  <a:pt x="113" y="120"/>
                  <a:pt x="116" y="117"/>
                </a:cubicBezTo>
                <a:cubicBezTo>
                  <a:pt x="119" y="113"/>
                  <a:pt x="121" y="109"/>
                  <a:pt x="121" y="103"/>
                </a:cubicBezTo>
                <a:cubicBezTo>
                  <a:pt x="119" y="95"/>
                  <a:pt x="114" y="89"/>
                  <a:pt x="108" y="85"/>
                </a:cubicBezTo>
                <a:cubicBezTo>
                  <a:pt x="109" y="87"/>
                  <a:pt x="111" y="89"/>
                  <a:pt x="112" y="92"/>
                </a:cubicBezTo>
                <a:cubicBezTo>
                  <a:pt x="118" y="100"/>
                  <a:pt x="113" y="117"/>
                  <a:pt x="100" y="112"/>
                </a:cubicBezTo>
                <a:cubicBezTo>
                  <a:pt x="96" y="111"/>
                  <a:pt x="93" y="107"/>
                  <a:pt x="90" y="104"/>
                </a:cubicBezTo>
                <a:cubicBezTo>
                  <a:pt x="89" y="102"/>
                  <a:pt x="88" y="101"/>
                  <a:pt x="87" y="99"/>
                </a:cubicBezTo>
                <a:cubicBezTo>
                  <a:pt x="87" y="97"/>
                  <a:pt x="85" y="94"/>
                  <a:pt x="85" y="92"/>
                </a:cubicBezTo>
                <a:cubicBezTo>
                  <a:pt x="84" y="86"/>
                  <a:pt x="86" y="81"/>
                  <a:pt x="91" y="80"/>
                </a:cubicBezTo>
                <a:cubicBezTo>
                  <a:pt x="92" y="79"/>
                  <a:pt x="94" y="79"/>
                  <a:pt x="96" y="79"/>
                </a:cubicBezTo>
                <a:cubicBezTo>
                  <a:pt x="109" y="81"/>
                  <a:pt x="115" y="89"/>
                  <a:pt x="121" y="98"/>
                </a:cubicBezTo>
                <a:cubicBezTo>
                  <a:pt x="121" y="99"/>
                  <a:pt x="121" y="100"/>
                  <a:pt x="122" y="101"/>
                </a:cubicBezTo>
                <a:cubicBezTo>
                  <a:pt x="122" y="94"/>
                  <a:pt x="119" y="88"/>
                  <a:pt x="116" y="84"/>
                </a:cubicBezTo>
                <a:cubicBezTo>
                  <a:pt x="116" y="84"/>
                  <a:pt x="116" y="83"/>
                  <a:pt x="115" y="83"/>
                </a:cubicBezTo>
                <a:cubicBezTo>
                  <a:pt x="110" y="77"/>
                  <a:pt x="102" y="75"/>
                  <a:pt x="94" y="76"/>
                </a:cubicBezTo>
                <a:cubicBezTo>
                  <a:pt x="87" y="78"/>
                  <a:pt x="81" y="84"/>
                  <a:pt x="80" y="91"/>
                </a:cubicBezTo>
                <a:cubicBezTo>
                  <a:pt x="80" y="92"/>
                  <a:pt x="80" y="93"/>
                  <a:pt x="80" y="93"/>
                </a:cubicBezTo>
                <a:cubicBezTo>
                  <a:pt x="80" y="97"/>
                  <a:pt x="81" y="99"/>
                  <a:pt x="81" y="102"/>
                </a:cubicBezTo>
                <a:cubicBezTo>
                  <a:pt x="81" y="102"/>
                  <a:pt x="82" y="103"/>
                  <a:pt x="82" y="103"/>
                </a:cubicBezTo>
                <a:cubicBezTo>
                  <a:pt x="81" y="104"/>
                  <a:pt x="83" y="104"/>
                  <a:pt x="82" y="105"/>
                </a:cubicBezTo>
                <a:close/>
                <a:moveTo>
                  <a:pt x="63" y="88"/>
                </a:moveTo>
                <a:cubicBezTo>
                  <a:pt x="64" y="87"/>
                  <a:pt x="65" y="86"/>
                  <a:pt x="65" y="85"/>
                </a:cubicBezTo>
                <a:cubicBezTo>
                  <a:pt x="67" y="83"/>
                  <a:pt x="70" y="81"/>
                  <a:pt x="72" y="79"/>
                </a:cubicBezTo>
                <a:cubicBezTo>
                  <a:pt x="72" y="79"/>
                  <a:pt x="72" y="77"/>
                  <a:pt x="73" y="76"/>
                </a:cubicBezTo>
                <a:cubicBezTo>
                  <a:pt x="74" y="74"/>
                  <a:pt x="75" y="72"/>
                  <a:pt x="76" y="70"/>
                </a:cubicBezTo>
                <a:cubicBezTo>
                  <a:pt x="77" y="69"/>
                  <a:pt x="78" y="69"/>
                  <a:pt x="78" y="68"/>
                </a:cubicBezTo>
                <a:cubicBezTo>
                  <a:pt x="79" y="67"/>
                  <a:pt x="80" y="67"/>
                  <a:pt x="80" y="66"/>
                </a:cubicBezTo>
                <a:cubicBezTo>
                  <a:pt x="75" y="66"/>
                  <a:pt x="72" y="69"/>
                  <a:pt x="69" y="71"/>
                </a:cubicBezTo>
                <a:cubicBezTo>
                  <a:pt x="68" y="73"/>
                  <a:pt x="66" y="74"/>
                  <a:pt x="65" y="76"/>
                </a:cubicBezTo>
                <a:cubicBezTo>
                  <a:pt x="63" y="80"/>
                  <a:pt x="61" y="86"/>
                  <a:pt x="61" y="91"/>
                </a:cubicBezTo>
                <a:cubicBezTo>
                  <a:pt x="62" y="90"/>
                  <a:pt x="63" y="89"/>
                  <a:pt x="63" y="88"/>
                </a:cubicBezTo>
                <a:close/>
                <a:moveTo>
                  <a:pt x="71" y="62"/>
                </a:moveTo>
                <a:cubicBezTo>
                  <a:pt x="76" y="59"/>
                  <a:pt x="82" y="57"/>
                  <a:pt x="89" y="57"/>
                </a:cubicBezTo>
                <a:cubicBezTo>
                  <a:pt x="90" y="57"/>
                  <a:pt x="91" y="58"/>
                  <a:pt x="92" y="57"/>
                </a:cubicBezTo>
                <a:cubicBezTo>
                  <a:pt x="97" y="56"/>
                  <a:pt x="101" y="54"/>
                  <a:pt x="106" y="55"/>
                </a:cubicBezTo>
                <a:cubicBezTo>
                  <a:pt x="107" y="55"/>
                  <a:pt x="107" y="55"/>
                  <a:pt x="108" y="55"/>
                </a:cubicBezTo>
                <a:cubicBezTo>
                  <a:pt x="108" y="55"/>
                  <a:pt x="109" y="55"/>
                  <a:pt x="110" y="55"/>
                </a:cubicBezTo>
                <a:cubicBezTo>
                  <a:pt x="116" y="56"/>
                  <a:pt x="120" y="58"/>
                  <a:pt x="124" y="61"/>
                </a:cubicBezTo>
                <a:cubicBezTo>
                  <a:pt x="126" y="62"/>
                  <a:pt x="128" y="63"/>
                  <a:pt x="129" y="64"/>
                </a:cubicBezTo>
                <a:cubicBezTo>
                  <a:pt x="130" y="65"/>
                  <a:pt x="130" y="66"/>
                  <a:pt x="131" y="66"/>
                </a:cubicBezTo>
                <a:cubicBezTo>
                  <a:pt x="129" y="62"/>
                  <a:pt x="126" y="59"/>
                  <a:pt x="123" y="56"/>
                </a:cubicBezTo>
                <a:cubicBezTo>
                  <a:pt x="122" y="55"/>
                  <a:pt x="121" y="54"/>
                  <a:pt x="120" y="52"/>
                </a:cubicBezTo>
                <a:cubicBezTo>
                  <a:pt x="118" y="52"/>
                  <a:pt x="117" y="50"/>
                  <a:pt x="115" y="49"/>
                </a:cubicBezTo>
                <a:cubicBezTo>
                  <a:pt x="115" y="49"/>
                  <a:pt x="115" y="49"/>
                  <a:pt x="114" y="49"/>
                </a:cubicBezTo>
                <a:cubicBezTo>
                  <a:pt x="112" y="47"/>
                  <a:pt x="108" y="46"/>
                  <a:pt x="105" y="46"/>
                </a:cubicBezTo>
                <a:cubicBezTo>
                  <a:pt x="97" y="45"/>
                  <a:pt x="88" y="47"/>
                  <a:pt x="83" y="50"/>
                </a:cubicBezTo>
                <a:cubicBezTo>
                  <a:pt x="83" y="50"/>
                  <a:pt x="82" y="50"/>
                  <a:pt x="81" y="51"/>
                </a:cubicBezTo>
                <a:cubicBezTo>
                  <a:pt x="80" y="51"/>
                  <a:pt x="79" y="52"/>
                  <a:pt x="77" y="53"/>
                </a:cubicBezTo>
                <a:cubicBezTo>
                  <a:pt x="77" y="54"/>
                  <a:pt x="76" y="54"/>
                  <a:pt x="76" y="55"/>
                </a:cubicBezTo>
                <a:cubicBezTo>
                  <a:pt x="75" y="55"/>
                  <a:pt x="74" y="55"/>
                  <a:pt x="74" y="56"/>
                </a:cubicBezTo>
                <a:cubicBezTo>
                  <a:pt x="74" y="56"/>
                  <a:pt x="73" y="56"/>
                  <a:pt x="73" y="57"/>
                </a:cubicBezTo>
                <a:cubicBezTo>
                  <a:pt x="72" y="58"/>
                  <a:pt x="70" y="59"/>
                  <a:pt x="69" y="60"/>
                </a:cubicBezTo>
                <a:cubicBezTo>
                  <a:pt x="69" y="61"/>
                  <a:pt x="68" y="61"/>
                  <a:pt x="68" y="62"/>
                </a:cubicBezTo>
                <a:cubicBezTo>
                  <a:pt x="66" y="64"/>
                  <a:pt x="65" y="66"/>
                  <a:pt x="64" y="68"/>
                </a:cubicBezTo>
                <a:cubicBezTo>
                  <a:pt x="64" y="68"/>
                  <a:pt x="64" y="68"/>
                  <a:pt x="64" y="68"/>
                </a:cubicBezTo>
                <a:cubicBezTo>
                  <a:pt x="66" y="66"/>
                  <a:pt x="68" y="63"/>
                  <a:pt x="71" y="62"/>
                </a:cubicBezTo>
                <a:close/>
                <a:moveTo>
                  <a:pt x="101" y="36"/>
                </a:moveTo>
                <a:cubicBezTo>
                  <a:pt x="102" y="37"/>
                  <a:pt x="104" y="37"/>
                  <a:pt x="106" y="38"/>
                </a:cubicBezTo>
                <a:cubicBezTo>
                  <a:pt x="106" y="38"/>
                  <a:pt x="107" y="38"/>
                  <a:pt x="107" y="39"/>
                </a:cubicBezTo>
                <a:cubicBezTo>
                  <a:pt x="108" y="39"/>
                  <a:pt x="108" y="39"/>
                  <a:pt x="109" y="39"/>
                </a:cubicBezTo>
                <a:cubicBezTo>
                  <a:pt x="111" y="40"/>
                  <a:pt x="114" y="41"/>
                  <a:pt x="116" y="42"/>
                </a:cubicBezTo>
                <a:cubicBezTo>
                  <a:pt x="117" y="43"/>
                  <a:pt x="117" y="43"/>
                  <a:pt x="119" y="44"/>
                </a:cubicBezTo>
                <a:cubicBezTo>
                  <a:pt x="119" y="44"/>
                  <a:pt x="119" y="44"/>
                  <a:pt x="120" y="44"/>
                </a:cubicBezTo>
                <a:cubicBezTo>
                  <a:pt x="121" y="45"/>
                  <a:pt x="121" y="45"/>
                  <a:pt x="122" y="45"/>
                </a:cubicBezTo>
                <a:cubicBezTo>
                  <a:pt x="125" y="45"/>
                  <a:pt x="128" y="47"/>
                  <a:pt x="130" y="48"/>
                </a:cubicBezTo>
                <a:cubicBezTo>
                  <a:pt x="131" y="48"/>
                  <a:pt x="131" y="48"/>
                  <a:pt x="131" y="48"/>
                </a:cubicBezTo>
                <a:cubicBezTo>
                  <a:pt x="132" y="49"/>
                  <a:pt x="133" y="48"/>
                  <a:pt x="133" y="49"/>
                </a:cubicBezTo>
                <a:cubicBezTo>
                  <a:pt x="134" y="49"/>
                  <a:pt x="134" y="50"/>
                  <a:pt x="135" y="49"/>
                </a:cubicBezTo>
                <a:cubicBezTo>
                  <a:pt x="138" y="51"/>
                  <a:pt x="142" y="53"/>
                  <a:pt x="145" y="55"/>
                </a:cubicBezTo>
                <a:cubicBezTo>
                  <a:pt x="148" y="57"/>
                  <a:pt x="152" y="60"/>
                  <a:pt x="155" y="62"/>
                </a:cubicBezTo>
                <a:cubicBezTo>
                  <a:pt x="152" y="57"/>
                  <a:pt x="149" y="53"/>
                  <a:pt x="146" y="49"/>
                </a:cubicBezTo>
                <a:cubicBezTo>
                  <a:pt x="144" y="47"/>
                  <a:pt x="142" y="44"/>
                  <a:pt x="140" y="42"/>
                </a:cubicBezTo>
                <a:cubicBezTo>
                  <a:pt x="138" y="40"/>
                  <a:pt x="135" y="39"/>
                  <a:pt x="133" y="37"/>
                </a:cubicBezTo>
                <a:cubicBezTo>
                  <a:pt x="132" y="37"/>
                  <a:pt x="131" y="36"/>
                  <a:pt x="130" y="36"/>
                </a:cubicBezTo>
                <a:cubicBezTo>
                  <a:pt x="124" y="32"/>
                  <a:pt x="116" y="29"/>
                  <a:pt x="108" y="27"/>
                </a:cubicBezTo>
                <a:cubicBezTo>
                  <a:pt x="104" y="26"/>
                  <a:pt x="100" y="26"/>
                  <a:pt x="97" y="27"/>
                </a:cubicBezTo>
                <a:cubicBezTo>
                  <a:pt x="93" y="27"/>
                  <a:pt x="90" y="28"/>
                  <a:pt x="87" y="29"/>
                </a:cubicBezTo>
                <a:cubicBezTo>
                  <a:pt x="84" y="30"/>
                  <a:pt x="81" y="31"/>
                  <a:pt x="78" y="32"/>
                </a:cubicBezTo>
                <a:cubicBezTo>
                  <a:pt x="72" y="35"/>
                  <a:pt x="69" y="39"/>
                  <a:pt x="65" y="43"/>
                </a:cubicBezTo>
                <a:cubicBezTo>
                  <a:pt x="75" y="38"/>
                  <a:pt x="88" y="35"/>
                  <a:pt x="101" y="36"/>
                </a:cubicBezTo>
                <a:close/>
                <a:moveTo>
                  <a:pt x="74" y="162"/>
                </a:moveTo>
                <a:cubicBezTo>
                  <a:pt x="73" y="162"/>
                  <a:pt x="72" y="161"/>
                  <a:pt x="72" y="162"/>
                </a:cubicBezTo>
                <a:cubicBezTo>
                  <a:pt x="73" y="162"/>
                  <a:pt x="73" y="163"/>
                  <a:pt x="74" y="162"/>
                </a:cubicBezTo>
                <a:close/>
                <a:moveTo>
                  <a:pt x="73" y="27"/>
                </a:moveTo>
                <a:cubicBezTo>
                  <a:pt x="75" y="26"/>
                  <a:pt x="77" y="25"/>
                  <a:pt x="78" y="23"/>
                </a:cubicBezTo>
                <a:cubicBezTo>
                  <a:pt x="76" y="24"/>
                  <a:pt x="74" y="25"/>
                  <a:pt x="73" y="27"/>
                </a:cubicBezTo>
                <a:close/>
                <a:moveTo>
                  <a:pt x="74" y="77"/>
                </a:moveTo>
                <a:cubicBezTo>
                  <a:pt x="78" y="74"/>
                  <a:pt x="83" y="71"/>
                  <a:pt x="87" y="69"/>
                </a:cubicBezTo>
                <a:cubicBezTo>
                  <a:pt x="89" y="68"/>
                  <a:pt x="91" y="67"/>
                  <a:pt x="92" y="66"/>
                </a:cubicBezTo>
                <a:cubicBezTo>
                  <a:pt x="89" y="66"/>
                  <a:pt x="85" y="64"/>
                  <a:pt x="82" y="65"/>
                </a:cubicBezTo>
                <a:cubicBezTo>
                  <a:pt x="81" y="66"/>
                  <a:pt x="80" y="67"/>
                  <a:pt x="79" y="68"/>
                </a:cubicBezTo>
                <a:cubicBezTo>
                  <a:pt x="77" y="71"/>
                  <a:pt x="75" y="74"/>
                  <a:pt x="74" y="77"/>
                </a:cubicBezTo>
                <a:cubicBezTo>
                  <a:pt x="74" y="77"/>
                  <a:pt x="74" y="77"/>
                  <a:pt x="74" y="77"/>
                </a:cubicBezTo>
                <a:close/>
                <a:moveTo>
                  <a:pt x="97" y="165"/>
                </a:moveTo>
                <a:cubicBezTo>
                  <a:pt x="98" y="165"/>
                  <a:pt x="98" y="165"/>
                  <a:pt x="98" y="165"/>
                </a:cubicBezTo>
                <a:cubicBezTo>
                  <a:pt x="103" y="165"/>
                  <a:pt x="109" y="166"/>
                  <a:pt x="114" y="164"/>
                </a:cubicBezTo>
                <a:cubicBezTo>
                  <a:pt x="111" y="164"/>
                  <a:pt x="109" y="164"/>
                  <a:pt x="107" y="164"/>
                </a:cubicBezTo>
                <a:cubicBezTo>
                  <a:pt x="101" y="164"/>
                  <a:pt x="95" y="163"/>
                  <a:pt x="89" y="164"/>
                </a:cubicBezTo>
                <a:cubicBezTo>
                  <a:pt x="84" y="164"/>
                  <a:pt x="80" y="163"/>
                  <a:pt x="75" y="162"/>
                </a:cubicBezTo>
                <a:cubicBezTo>
                  <a:pt x="75" y="162"/>
                  <a:pt x="74" y="162"/>
                  <a:pt x="74" y="162"/>
                </a:cubicBezTo>
                <a:cubicBezTo>
                  <a:pt x="81" y="165"/>
                  <a:pt x="89" y="165"/>
                  <a:pt x="97" y="165"/>
                </a:cubicBezTo>
                <a:close/>
                <a:moveTo>
                  <a:pt x="99" y="25"/>
                </a:moveTo>
                <a:cubicBezTo>
                  <a:pt x="95" y="25"/>
                  <a:pt x="92" y="24"/>
                  <a:pt x="89" y="25"/>
                </a:cubicBezTo>
                <a:cubicBezTo>
                  <a:pt x="87" y="25"/>
                  <a:pt x="85" y="27"/>
                  <a:pt x="83" y="28"/>
                </a:cubicBezTo>
                <a:cubicBezTo>
                  <a:pt x="81" y="29"/>
                  <a:pt x="79" y="30"/>
                  <a:pt x="78" y="32"/>
                </a:cubicBezTo>
                <a:cubicBezTo>
                  <a:pt x="84" y="29"/>
                  <a:pt x="91" y="27"/>
                  <a:pt x="99" y="25"/>
                </a:cubicBezTo>
                <a:close/>
                <a:moveTo>
                  <a:pt x="89" y="24"/>
                </a:moveTo>
                <a:cubicBezTo>
                  <a:pt x="90" y="23"/>
                  <a:pt x="92" y="23"/>
                  <a:pt x="93" y="22"/>
                </a:cubicBezTo>
                <a:cubicBezTo>
                  <a:pt x="95" y="22"/>
                  <a:pt x="96" y="22"/>
                  <a:pt x="98" y="22"/>
                </a:cubicBezTo>
                <a:cubicBezTo>
                  <a:pt x="100" y="21"/>
                  <a:pt x="102" y="21"/>
                  <a:pt x="104" y="21"/>
                </a:cubicBezTo>
                <a:cubicBezTo>
                  <a:pt x="107" y="21"/>
                  <a:pt x="111" y="22"/>
                  <a:pt x="113" y="22"/>
                </a:cubicBezTo>
                <a:cubicBezTo>
                  <a:pt x="119" y="25"/>
                  <a:pt x="126" y="28"/>
                  <a:pt x="132" y="31"/>
                </a:cubicBezTo>
                <a:cubicBezTo>
                  <a:pt x="125" y="25"/>
                  <a:pt x="115" y="21"/>
                  <a:pt x="104" y="20"/>
                </a:cubicBezTo>
                <a:cubicBezTo>
                  <a:pt x="101" y="19"/>
                  <a:pt x="97" y="19"/>
                  <a:pt x="94" y="20"/>
                </a:cubicBezTo>
                <a:cubicBezTo>
                  <a:pt x="89" y="22"/>
                  <a:pt x="84" y="23"/>
                  <a:pt x="79" y="25"/>
                </a:cubicBezTo>
                <a:cubicBezTo>
                  <a:pt x="79" y="25"/>
                  <a:pt x="79" y="25"/>
                  <a:pt x="79" y="25"/>
                </a:cubicBezTo>
                <a:cubicBezTo>
                  <a:pt x="83" y="25"/>
                  <a:pt x="86" y="24"/>
                  <a:pt x="89" y="24"/>
                </a:cubicBezTo>
                <a:close/>
                <a:moveTo>
                  <a:pt x="89" y="20"/>
                </a:moveTo>
                <a:cubicBezTo>
                  <a:pt x="86" y="21"/>
                  <a:pt x="82" y="21"/>
                  <a:pt x="80" y="24"/>
                </a:cubicBezTo>
                <a:cubicBezTo>
                  <a:pt x="83" y="22"/>
                  <a:pt x="87" y="22"/>
                  <a:pt x="89" y="20"/>
                </a:cubicBezTo>
                <a:close/>
                <a:moveTo>
                  <a:pt x="91" y="65"/>
                </a:moveTo>
                <a:cubicBezTo>
                  <a:pt x="92" y="65"/>
                  <a:pt x="93" y="66"/>
                  <a:pt x="94" y="66"/>
                </a:cubicBezTo>
                <a:cubicBezTo>
                  <a:pt x="95" y="66"/>
                  <a:pt x="96" y="65"/>
                  <a:pt x="97" y="65"/>
                </a:cubicBezTo>
                <a:cubicBezTo>
                  <a:pt x="98" y="64"/>
                  <a:pt x="99" y="64"/>
                  <a:pt x="100" y="64"/>
                </a:cubicBezTo>
                <a:cubicBezTo>
                  <a:pt x="101" y="63"/>
                  <a:pt x="104" y="64"/>
                  <a:pt x="105" y="62"/>
                </a:cubicBezTo>
                <a:cubicBezTo>
                  <a:pt x="103" y="62"/>
                  <a:pt x="102" y="61"/>
                  <a:pt x="100" y="60"/>
                </a:cubicBezTo>
                <a:cubicBezTo>
                  <a:pt x="98" y="60"/>
                  <a:pt x="94" y="58"/>
                  <a:pt x="92" y="59"/>
                </a:cubicBezTo>
                <a:cubicBezTo>
                  <a:pt x="91" y="59"/>
                  <a:pt x="89" y="60"/>
                  <a:pt x="87" y="61"/>
                </a:cubicBezTo>
                <a:cubicBezTo>
                  <a:pt x="86" y="62"/>
                  <a:pt x="84" y="63"/>
                  <a:pt x="83" y="64"/>
                </a:cubicBezTo>
                <a:cubicBezTo>
                  <a:pt x="86" y="64"/>
                  <a:pt x="89" y="64"/>
                  <a:pt x="91" y="65"/>
                </a:cubicBezTo>
                <a:close/>
                <a:moveTo>
                  <a:pt x="92" y="80"/>
                </a:moveTo>
                <a:cubicBezTo>
                  <a:pt x="86" y="81"/>
                  <a:pt x="84" y="89"/>
                  <a:pt x="86" y="94"/>
                </a:cubicBezTo>
                <a:cubicBezTo>
                  <a:pt x="86" y="95"/>
                  <a:pt x="86" y="95"/>
                  <a:pt x="86" y="95"/>
                </a:cubicBezTo>
                <a:cubicBezTo>
                  <a:pt x="87" y="96"/>
                  <a:pt x="87" y="98"/>
                  <a:pt x="88" y="98"/>
                </a:cubicBezTo>
                <a:cubicBezTo>
                  <a:pt x="88" y="97"/>
                  <a:pt x="87" y="96"/>
                  <a:pt x="88" y="95"/>
                </a:cubicBezTo>
                <a:cubicBezTo>
                  <a:pt x="88" y="94"/>
                  <a:pt x="89" y="95"/>
                  <a:pt x="89" y="94"/>
                </a:cubicBezTo>
                <a:cubicBezTo>
                  <a:pt x="89" y="87"/>
                  <a:pt x="92" y="81"/>
                  <a:pt x="100" y="81"/>
                </a:cubicBezTo>
                <a:cubicBezTo>
                  <a:pt x="97" y="80"/>
                  <a:pt x="95" y="80"/>
                  <a:pt x="92" y="80"/>
                </a:cubicBezTo>
                <a:close/>
                <a:moveTo>
                  <a:pt x="88" y="20"/>
                </a:moveTo>
                <a:cubicBezTo>
                  <a:pt x="91" y="19"/>
                  <a:pt x="94" y="19"/>
                  <a:pt x="97" y="19"/>
                </a:cubicBezTo>
                <a:cubicBezTo>
                  <a:pt x="99" y="18"/>
                  <a:pt x="101" y="17"/>
                  <a:pt x="103" y="18"/>
                </a:cubicBezTo>
                <a:cubicBezTo>
                  <a:pt x="105" y="17"/>
                  <a:pt x="107" y="17"/>
                  <a:pt x="110" y="16"/>
                </a:cubicBezTo>
                <a:cubicBezTo>
                  <a:pt x="108" y="16"/>
                  <a:pt x="106" y="16"/>
                  <a:pt x="104" y="16"/>
                </a:cubicBezTo>
                <a:cubicBezTo>
                  <a:pt x="100" y="15"/>
                  <a:pt x="97" y="16"/>
                  <a:pt x="94" y="17"/>
                </a:cubicBezTo>
                <a:cubicBezTo>
                  <a:pt x="91" y="17"/>
                  <a:pt x="88" y="19"/>
                  <a:pt x="86" y="20"/>
                </a:cubicBezTo>
                <a:cubicBezTo>
                  <a:pt x="86" y="20"/>
                  <a:pt x="86" y="20"/>
                  <a:pt x="86" y="20"/>
                </a:cubicBezTo>
                <a:cubicBezTo>
                  <a:pt x="87" y="20"/>
                  <a:pt x="87" y="20"/>
                  <a:pt x="88" y="20"/>
                </a:cubicBezTo>
                <a:close/>
                <a:moveTo>
                  <a:pt x="91" y="102"/>
                </a:moveTo>
                <a:cubicBezTo>
                  <a:pt x="91" y="101"/>
                  <a:pt x="91" y="101"/>
                  <a:pt x="92" y="101"/>
                </a:cubicBezTo>
                <a:cubicBezTo>
                  <a:pt x="92" y="102"/>
                  <a:pt x="93" y="103"/>
                  <a:pt x="93" y="103"/>
                </a:cubicBezTo>
                <a:cubicBezTo>
                  <a:pt x="96" y="101"/>
                  <a:pt x="93" y="97"/>
                  <a:pt x="91" y="99"/>
                </a:cubicBezTo>
                <a:cubicBezTo>
                  <a:pt x="91" y="100"/>
                  <a:pt x="92" y="101"/>
                  <a:pt x="92" y="101"/>
                </a:cubicBezTo>
                <a:cubicBezTo>
                  <a:pt x="90" y="100"/>
                  <a:pt x="90" y="98"/>
                  <a:pt x="90" y="95"/>
                </a:cubicBezTo>
                <a:cubicBezTo>
                  <a:pt x="89" y="95"/>
                  <a:pt x="89" y="95"/>
                  <a:pt x="89" y="95"/>
                </a:cubicBezTo>
                <a:cubicBezTo>
                  <a:pt x="88" y="98"/>
                  <a:pt x="89" y="100"/>
                  <a:pt x="91" y="102"/>
                </a:cubicBezTo>
                <a:close/>
                <a:moveTo>
                  <a:pt x="97" y="14"/>
                </a:moveTo>
                <a:cubicBezTo>
                  <a:pt x="98" y="14"/>
                  <a:pt x="99" y="14"/>
                  <a:pt x="99" y="14"/>
                </a:cubicBezTo>
                <a:cubicBezTo>
                  <a:pt x="99" y="14"/>
                  <a:pt x="100" y="14"/>
                  <a:pt x="100" y="14"/>
                </a:cubicBezTo>
                <a:cubicBezTo>
                  <a:pt x="101" y="14"/>
                  <a:pt x="101" y="13"/>
                  <a:pt x="102" y="13"/>
                </a:cubicBezTo>
                <a:cubicBezTo>
                  <a:pt x="105" y="12"/>
                  <a:pt x="108" y="12"/>
                  <a:pt x="110" y="11"/>
                </a:cubicBezTo>
                <a:cubicBezTo>
                  <a:pt x="121" y="11"/>
                  <a:pt x="132" y="13"/>
                  <a:pt x="140" y="17"/>
                </a:cubicBezTo>
                <a:cubicBezTo>
                  <a:pt x="139" y="16"/>
                  <a:pt x="138" y="15"/>
                  <a:pt x="136" y="15"/>
                </a:cubicBezTo>
                <a:cubicBezTo>
                  <a:pt x="134" y="13"/>
                  <a:pt x="132" y="11"/>
                  <a:pt x="129" y="10"/>
                </a:cubicBezTo>
                <a:cubicBezTo>
                  <a:pt x="127" y="10"/>
                  <a:pt x="125" y="8"/>
                  <a:pt x="123" y="8"/>
                </a:cubicBezTo>
                <a:cubicBezTo>
                  <a:pt x="114" y="7"/>
                  <a:pt x="105" y="9"/>
                  <a:pt x="98" y="12"/>
                </a:cubicBezTo>
                <a:cubicBezTo>
                  <a:pt x="95" y="14"/>
                  <a:pt x="91" y="15"/>
                  <a:pt x="89" y="17"/>
                </a:cubicBezTo>
                <a:cubicBezTo>
                  <a:pt x="92" y="16"/>
                  <a:pt x="94" y="15"/>
                  <a:pt x="97" y="14"/>
                </a:cubicBezTo>
                <a:close/>
                <a:moveTo>
                  <a:pt x="105" y="94"/>
                </a:moveTo>
                <a:cubicBezTo>
                  <a:pt x="105" y="94"/>
                  <a:pt x="105" y="95"/>
                  <a:pt x="105" y="95"/>
                </a:cubicBezTo>
                <a:cubicBezTo>
                  <a:pt x="105" y="95"/>
                  <a:pt x="106" y="96"/>
                  <a:pt x="106" y="97"/>
                </a:cubicBezTo>
                <a:cubicBezTo>
                  <a:pt x="107" y="100"/>
                  <a:pt x="107" y="104"/>
                  <a:pt x="106" y="107"/>
                </a:cubicBezTo>
                <a:cubicBezTo>
                  <a:pt x="105" y="108"/>
                  <a:pt x="105" y="108"/>
                  <a:pt x="105" y="109"/>
                </a:cubicBezTo>
                <a:cubicBezTo>
                  <a:pt x="100" y="112"/>
                  <a:pt x="94" y="106"/>
                  <a:pt x="93" y="103"/>
                </a:cubicBezTo>
                <a:cubicBezTo>
                  <a:pt x="91" y="103"/>
                  <a:pt x="91" y="102"/>
                  <a:pt x="90" y="102"/>
                </a:cubicBezTo>
                <a:cubicBezTo>
                  <a:pt x="90" y="102"/>
                  <a:pt x="90" y="102"/>
                  <a:pt x="90" y="102"/>
                </a:cubicBezTo>
                <a:cubicBezTo>
                  <a:pt x="91" y="103"/>
                  <a:pt x="91" y="104"/>
                  <a:pt x="92" y="105"/>
                </a:cubicBezTo>
                <a:cubicBezTo>
                  <a:pt x="94" y="107"/>
                  <a:pt x="97" y="110"/>
                  <a:pt x="100" y="111"/>
                </a:cubicBezTo>
                <a:cubicBezTo>
                  <a:pt x="105" y="113"/>
                  <a:pt x="109" y="111"/>
                  <a:pt x="111" y="108"/>
                </a:cubicBezTo>
                <a:cubicBezTo>
                  <a:pt x="114" y="104"/>
                  <a:pt x="114" y="99"/>
                  <a:pt x="112" y="94"/>
                </a:cubicBezTo>
                <a:cubicBezTo>
                  <a:pt x="111" y="91"/>
                  <a:pt x="109" y="87"/>
                  <a:pt x="107" y="85"/>
                </a:cubicBezTo>
                <a:cubicBezTo>
                  <a:pt x="105" y="83"/>
                  <a:pt x="103" y="82"/>
                  <a:pt x="100" y="82"/>
                </a:cubicBezTo>
                <a:cubicBezTo>
                  <a:pt x="94" y="81"/>
                  <a:pt x="90" y="87"/>
                  <a:pt x="90" y="94"/>
                </a:cubicBezTo>
                <a:cubicBezTo>
                  <a:pt x="93" y="88"/>
                  <a:pt x="102" y="89"/>
                  <a:pt x="105" y="94"/>
                </a:cubicBezTo>
                <a:close/>
                <a:moveTo>
                  <a:pt x="91" y="99"/>
                </a:moveTo>
                <a:cubicBezTo>
                  <a:pt x="94" y="96"/>
                  <a:pt x="97" y="103"/>
                  <a:pt x="94" y="104"/>
                </a:cubicBezTo>
                <a:cubicBezTo>
                  <a:pt x="95" y="104"/>
                  <a:pt x="95" y="106"/>
                  <a:pt x="97" y="105"/>
                </a:cubicBezTo>
                <a:cubicBezTo>
                  <a:pt x="97" y="105"/>
                  <a:pt x="98" y="105"/>
                  <a:pt x="98" y="104"/>
                </a:cubicBezTo>
                <a:cubicBezTo>
                  <a:pt x="97" y="99"/>
                  <a:pt x="96" y="96"/>
                  <a:pt x="90" y="95"/>
                </a:cubicBezTo>
                <a:cubicBezTo>
                  <a:pt x="90" y="97"/>
                  <a:pt x="90" y="98"/>
                  <a:pt x="91" y="99"/>
                </a:cubicBezTo>
                <a:close/>
                <a:moveTo>
                  <a:pt x="97" y="98"/>
                </a:moveTo>
                <a:cubicBezTo>
                  <a:pt x="97" y="99"/>
                  <a:pt x="97" y="99"/>
                  <a:pt x="97" y="99"/>
                </a:cubicBezTo>
                <a:cubicBezTo>
                  <a:pt x="97" y="99"/>
                  <a:pt x="98" y="99"/>
                  <a:pt x="98" y="100"/>
                </a:cubicBezTo>
                <a:cubicBezTo>
                  <a:pt x="99" y="102"/>
                  <a:pt x="100" y="108"/>
                  <a:pt x="96" y="106"/>
                </a:cubicBezTo>
                <a:cubicBezTo>
                  <a:pt x="96" y="107"/>
                  <a:pt x="98" y="109"/>
                  <a:pt x="101" y="109"/>
                </a:cubicBezTo>
                <a:cubicBezTo>
                  <a:pt x="102" y="109"/>
                  <a:pt x="103" y="108"/>
                  <a:pt x="104" y="108"/>
                </a:cubicBezTo>
                <a:cubicBezTo>
                  <a:pt x="107" y="103"/>
                  <a:pt x="106" y="97"/>
                  <a:pt x="103" y="93"/>
                </a:cubicBezTo>
                <a:cubicBezTo>
                  <a:pt x="100" y="90"/>
                  <a:pt x="93" y="90"/>
                  <a:pt x="91" y="94"/>
                </a:cubicBezTo>
                <a:cubicBezTo>
                  <a:pt x="91" y="94"/>
                  <a:pt x="91" y="94"/>
                  <a:pt x="91" y="94"/>
                </a:cubicBezTo>
                <a:cubicBezTo>
                  <a:pt x="93" y="94"/>
                  <a:pt x="96" y="96"/>
                  <a:pt x="97" y="98"/>
                </a:cubicBezTo>
                <a:close/>
                <a:moveTo>
                  <a:pt x="104" y="25"/>
                </a:moveTo>
                <a:cubicBezTo>
                  <a:pt x="108" y="25"/>
                  <a:pt x="114" y="25"/>
                  <a:pt x="118" y="26"/>
                </a:cubicBezTo>
                <a:cubicBezTo>
                  <a:pt x="112" y="22"/>
                  <a:pt x="101" y="21"/>
                  <a:pt x="92" y="24"/>
                </a:cubicBezTo>
                <a:cubicBezTo>
                  <a:pt x="92" y="24"/>
                  <a:pt x="92" y="24"/>
                  <a:pt x="92" y="24"/>
                </a:cubicBezTo>
                <a:cubicBezTo>
                  <a:pt x="95" y="24"/>
                  <a:pt x="100" y="24"/>
                  <a:pt x="104" y="25"/>
                </a:cubicBezTo>
                <a:close/>
                <a:moveTo>
                  <a:pt x="123" y="133"/>
                </a:moveTo>
                <a:cubicBezTo>
                  <a:pt x="123" y="132"/>
                  <a:pt x="124" y="132"/>
                  <a:pt x="124" y="132"/>
                </a:cubicBezTo>
                <a:cubicBezTo>
                  <a:pt x="128" y="128"/>
                  <a:pt x="132" y="123"/>
                  <a:pt x="135" y="118"/>
                </a:cubicBezTo>
                <a:cubicBezTo>
                  <a:pt x="136" y="117"/>
                  <a:pt x="137" y="116"/>
                  <a:pt x="137" y="114"/>
                </a:cubicBezTo>
                <a:cubicBezTo>
                  <a:pt x="135" y="118"/>
                  <a:pt x="132" y="121"/>
                  <a:pt x="130" y="124"/>
                </a:cubicBezTo>
                <a:cubicBezTo>
                  <a:pt x="126" y="128"/>
                  <a:pt x="121" y="133"/>
                  <a:pt x="114" y="136"/>
                </a:cubicBezTo>
                <a:cubicBezTo>
                  <a:pt x="113" y="137"/>
                  <a:pt x="111" y="137"/>
                  <a:pt x="109" y="137"/>
                </a:cubicBezTo>
                <a:cubicBezTo>
                  <a:pt x="108" y="138"/>
                  <a:pt x="106" y="139"/>
                  <a:pt x="105" y="139"/>
                </a:cubicBezTo>
                <a:cubicBezTo>
                  <a:pt x="101" y="141"/>
                  <a:pt x="97" y="143"/>
                  <a:pt x="93" y="143"/>
                </a:cubicBezTo>
                <a:cubicBezTo>
                  <a:pt x="106" y="146"/>
                  <a:pt x="116" y="139"/>
                  <a:pt x="123" y="133"/>
                </a:cubicBezTo>
                <a:close/>
                <a:moveTo>
                  <a:pt x="101" y="60"/>
                </a:moveTo>
                <a:cubicBezTo>
                  <a:pt x="103" y="60"/>
                  <a:pt x="105" y="61"/>
                  <a:pt x="106" y="62"/>
                </a:cubicBezTo>
                <a:cubicBezTo>
                  <a:pt x="106" y="62"/>
                  <a:pt x="106" y="62"/>
                  <a:pt x="107" y="62"/>
                </a:cubicBezTo>
                <a:cubicBezTo>
                  <a:pt x="108" y="63"/>
                  <a:pt x="110" y="62"/>
                  <a:pt x="112" y="62"/>
                </a:cubicBezTo>
                <a:cubicBezTo>
                  <a:pt x="114" y="62"/>
                  <a:pt x="116" y="62"/>
                  <a:pt x="117" y="62"/>
                </a:cubicBezTo>
                <a:cubicBezTo>
                  <a:pt x="121" y="63"/>
                  <a:pt x="124" y="64"/>
                  <a:pt x="126" y="65"/>
                </a:cubicBezTo>
                <a:cubicBezTo>
                  <a:pt x="128" y="66"/>
                  <a:pt x="130" y="67"/>
                  <a:pt x="131" y="67"/>
                </a:cubicBezTo>
                <a:cubicBezTo>
                  <a:pt x="125" y="62"/>
                  <a:pt x="116" y="55"/>
                  <a:pt x="104" y="56"/>
                </a:cubicBezTo>
                <a:cubicBezTo>
                  <a:pt x="100" y="56"/>
                  <a:pt x="97" y="57"/>
                  <a:pt x="95" y="58"/>
                </a:cubicBezTo>
                <a:cubicBezTo>
                  <a:pt x="95" y="58"/>
                  <a:pt x="94" y="58"/>
                  <a:pt x="94" y="58"/>
                </a:cubicBezTo>
                <a:cubicBezTo>
                  <a:pt x="97" y="58"/>
                  <a:pt x="99" y="59"/>
                  <a:pt x="101" y="60"/>
                </a:cubicBezTo>
                <a:close/>
                <a:moveTo>
                  <a:pt x="122" y="77"/>
                </a:moveTo>
                <a:cubicBezTo>
                  <a:pt x="122" y="74"/>
                  <a:pt x="119" y="73"/>
                  <a:pt x="117" y="71"/>
                </a:cubicBezTo>
                <a:cubicBezTo>
                  <a:pt x="117" y="71"/>
                  <a:pt x="117" y="71"/>
                  <a:pt x="117" y="71"/>
                </a:cubicBezTo>
                <a:cubicBezTo>
                  <a:pt x="117" y="71"/>
                  <a:pt x="117" y="71"/>
                  <a:pt x="117" y="70"/>
                </a:cubicBezTo>
                <a:cubicBezTo>
                  <a:pt x="114" y="68"/>
                  <a:pt x="111" y="65"/>
                  <a:pt x="107" y="64"/>
                </a:cubicBezTo>
                <a:cubicBezTo>
                  <a:pt x="106" y="63"/>
                  <a:pt x="104" y="64"/>
                  <a:pt x="103" y="64"/>
                </a:cubicBezTo>
                <a:cubicBezTo>
                  <a:pt x="100" y="65"/>
                  <a:pt x="98" y="66"/>
                  <a:pt x="96" y="67"/>
                </a:cubicBezTo>
                <a:cubicBezTo>
                  <a:pt x="106" y="70"/>
                  <a:pt x="113" y="76"/>
                  <a:pt x="120" y="82"/>
                </a:cubicBezTo>
                <a:cubicBezTo>
                  <a:pt x="123" y="86"/>
                  <a:pt x="127" y="91"/>
                  <a:pt x="128" y="96"/>
                </a:cubicBezTo>
                <a:cubicBezTo>
                  <a:pt x="129" y="98"/>
                  <a:pt x="129" y="100"/>
                  <a:pt x="129" y="101"/>
                </a:cubicBezTo>
                <a:cubicBezTo>
                  <a:pt x="131" y="91"/>
                  <a:pt x="128" y="82"/>
                  <a:pt x="122" y="77"/>
                </a:cubicBezTo>
                <a:close/>
                <a:moveTo>
                  <a:pt x="98" y="153"/>
                </a:moveTo>
                <a:cubicBezTo>
                  <a:pt x="97" y="153"/>
                  <a:pt x="97" y="153"/>
                  <a:pt x="96" y="153"/>
                </a:cubicBezTo>
                <a:cubicBezTo>
                  <a:pt x="96" y="154"/>
                  <a:pt x="98" y="154"/>
                  <a:pt x="98" y="153"/>
                </a:cubicBezTo>
                <a:close/>
                <a:moveTo>
                  <a:pt x="118" y="162"/>
                </a:moveTo>
                <a:cubicBezTo>
                  <a:pt x="121" y="161"/>
                  <a:pt x="123" y="160"/>
                  <a:pt x="126" y="159"/>
                </a:cubicBezTo>
                <a:cubicBezTo>
                  <a:pt x="128" y="157"/>
                  <a:pt x="131" y="156"/>
                  <a:pt x="133" y="154"/>
                </a:cubicBezTo>
                <a:cubicBezTo>
                  <a:pt x="140" y="149"/>
                  <a:pt x="145" y="143"/>
                  <a:pt x="149" y="136"/>
                </a:cubicBezTo>
                <a:cubicBezTo>
                  <a:pt x="147" y="138"/>
                  <a:pt x="145" y="140"/>
                  <a:pt x="142" y="142"/>
                </a:cubicBezTo>
                <a:cubicBezTo>
                  <a:pt x="138" y="145"/>
                  <a:pt x="134" y="148"/>
                  <a:pt x="130" y="150"/>
                </a:cubicBezTo>
                <a:cubicBezTo>
                  <a:pt x="129" y="150"/>
                  <a:pt x="128" y="151"/>
                  <a:pt x="127" y="151"/>
                </a:cubicBezTo>
                <a:cubicBezTo>
                  <a:pt x="122" y="153"/>
                  <a:pt x="118" y="156"/>
                  <a:pt x="114" y="158"/>
                </a:cubicBezTo>
                <a:cubicBezTo>
                  <a:pt x="109" y="160"/>
                  <a:pt x="104" y="162"/>
                  <a:pt x="99" y="163"/>
                </a:cubicBezTo>
                <a:cubicBezTo>
                  <a:pt x="99" y="163"/>
                  <a:pt x="99" y="163"/>
                  <a:pt x="99" y="163"/>
                </a:cubicBezTo>
                <a:cubicBezTo>
                  <a:pt x="104" y="163"/>
                  <a:pt x="112" y="163"/>
                  <a:pt x="118" y="162"/>
                </a:cubicBezTo>
                <a:close/>
                <a:moveTo>
                  <a:pt x="110" y="15"/>
                </a:moveTo>
                <a:cubicBezTo>
                  <a:pt x="111" y="15"/>
                  <a:pt x="112" y="16"/>
                  <a:pt x="113" y="16"/>
                </a:cubicBezTo>
                <a:cubicBezTo>
                  <a:pt x="116" y="16"/>
                  <a:pt x="119" y="16"/>
                  <a:pt x="122" y="16"/>
                </a:cubicBezTo>
                <a:cubicBezTo>
                  <a:pt x="125" y="16"/>
                  <a:pt x="129" y="17"/>
                  <a:pt x="131" y="17"/>
                </a:cubicBezTo>
                <a:cubicBezTo>
                  <a:pt x="134" y="18"/>
                  <a:pt x="135" y="19"/>
                  <a:pt x="138" y="19"/>
                </a:cubicBezTo>
                <a:cubicBezTo>
                  <a:pt x="141" y="21"/>
                  <a:pt x="145" y="23"/>
                  <a:pt x="148" y="25"/>
                </a:cubicBezTo>
                <a:cubicBezTo>
                  <a:pt x="149" y="26"/>
                  <a:pt x="151" y="27"/>
                  <a:pt x="153" y="28"/>
                </a:cubicBezTo>
                <a:cubicBezTo>
                  <a:pt x="153" y="30"/>
                  <a:pt x="154" y="30"/>
                  <a:pt x="155" y="30"/>
                </a:cubicBezTo>
                <a:cubicBezTo>
                  <a:pt x="155" y="30"/>
                  <a:pt x="155" y="31"/>
                  <a:pt x="156" y="31"/>
                </a:cubicBezTo>
                <a:cubicBezTo>
                  <a:pt x="157" y="33"/>
                  <a:pt x="158" y="34"/>
                  <a:pt x="160" y="36"/>
                </a:cubicBezTo>
                <a:cubicBezTo>
                  <a:pt x="161" y="38"/>
                  <a:pt x="163" y="39"/>
                  <a:pt x="164" y="42"/>
                </a:cubicBezTo>
                <a:cubicBezTo>
                  <a:pt x="165" y="42"/>
                  <a:pt x="165" y="43"/>
                  <a:pt x="166" y="43"/>
                </a:cubicBezTo>
                <a:cubicBezTo>
                  <a:pt x="166" y="44"/>
                  <a:pt x="167" y="44"/>
                  <a:pt x="166" y="45"/>
                </a:cubicBezTo>
                <a:cubicBezTo>
                  <a:pt x="155" y="31"/>
                  <a:pt x="143" y="17"/>
                  <a:pt x="117" y="17"/>
                </a:cubicBezTo>
                <a:cubicBezTo>
                  <a:pt x="119" y="18"/>
                  <a:pt x="122" y="19"/>
                  <a:pt x="123" y="20"/>
                </a:cubicBezTo>
                <a:cubicBezTo>
                  <a:pt x="124" y="21"/>
                  <a:pt x="126" y="21"/>
                  <a:pt x="127" y="22"/>
                </a:cubicBezTo>
                <a:cubicBezTo>
                  <a:pt x="127" y="22"/>
                  <a:pt x="128" y="22"/>
                  <a:pt x="128" y="23"/>
                </a:cubicBezTo>
                <a:cubicBezTo>
                  <a:pt x="130" y="24"/>
                  <a:pt x="132" y="26"/>
                  <a:pt x="134" y="27"/>
                </a:cubicBezTo>
                <a:cubicBezTo>
                  <a:pt x="135" y="28"/>
                  <a:pt x="136" y="29"/>
                  <a:pt x="137" y="30"/>
                </a:cubicBezTo>
                <a:cubicBezTo>
                  <a:pt x="139" y="31"/>
                  <a:pt x="141" y="33"/>
                  <a:pt x="142" y="34"/>
                </a:cubicBezTo>
                <a:cubicBezTo>
                  <a:pt x="143" y="36"/>
                  <a:pt x="145" y="37"/>
                  <a:pt x="146" y="39"/>
                </a:cubicBezTo>
                <a:cubicBezTo>
                  <a:pt x="148" y="40"/>
                  <a:pt x="150" y="42"/>
                  <a:pt x="152" y="43"/>
                </a:cubicBezTo>
                <a:cubicBezTo>
                  <a:pt x="153" y="44"/>
                  <a:pt x="153" y="45"/>
                  <a:pt x="155" y="46"/>
                </a:cubicBezTo>
                <a:cubicBezTo>
                  <a:pt x="155" y="47"/>
                  <a:pt x="156" y="47"/>
                  <a:pt x="156" y="48"/>
                </a:cubicBezTo>
                <a:cubicBezTo>
                  <a:pt x="156" y="48"/>
                  <a:pt x="157" y="48"/>
                  <a:pt x="157" y="49"/>
                </a:cubicBezTo>
                <a:cubicBezTo>
                  <a:pt x="163" y="55"/>
                  <a:pt x="168" y="63"/>
                  <a:pt x="170" y="74"/>
                </a:cubicBezTo>
                <a:cubicBezTo>
                  <a:pt x="171" y="75"/>
                  <a:pt x="172" y="76"/>
                  <a:pt x="172" y="78"/>
                </a:cubicBezTo>
                <a:cubicBezTo>
                  <a:pt x="173" y="79"/>
                  <a:pt x="174" y="80"/>
                  <a:pt x="174" y="81"/>
                </a:cubicBezTo>
                <a:cubicBezTo>
                  <a:pt x="174" y="82"/>
                  <a:pt x="175" y="83"/>
                  <a:pt x="175" y="84"/>
                </a:cubicBezTo>
                <a:cubicBezTo>
                  <a:pt x="175" y="84"/>
                  <a:pt x="176" y="85"/>
                  <a:pt x="176" y="86"/>
                </a:cubicBezTo>
                <a:cubicBezTo>
                  <a:pt x="176" y="87"/>
                  <a:pt x="176" y="88"/>
                  <a:pt x="176" y="88"/>
                </a:cubicBezTo>
                <a:cubicBezTo>
                  <a:pt x="177" y="89"/>
                  <a:pt x="177" y="90"/>
                  <a:pt x="177" y="91"/>
                </a:cubicBezTo>
                <a:cubicBezTo>
                  <a:pt x="178" y="96"/>
                  <a:pt x="179" y="103"/>
                  <a:pt x="179" y="109"/>
                </a:cubicBezTo>
                <a:cubicBezTo>
                  <a:pt x="181" y="103"/>
                  <a:pt x="184" y="95"/>
                  <a:pt x="184" y="87"/>
                </a:cubicBezTo>
                <a:cubicBezTo>
                  <a:pt x="184" y="87"/>
                  <a:pt x="184" y="86"/>
                  <a:pt x="184" y="85"/>
                </a:cubicBezTo>
                <a:cubicBezTo>
                  <a:pt x="184" y="81"/>
                  <a:pt x="183" y="78"/>
                  <a:pt x="183" y="74"/>
                </a:cubicBezTo>
                <a:cubicBezTo>
                  <a:pt x="181" y="66"/>
                  <a:pt x="177" y="58"/>
                  <a:pt x="173" y="51"/>
                </a:cubicBezTo>
                <a:cubicBezTo>
                  <a:pt x="172" y="50"/>
                  <a:pt x="171" y="47"/>
                  <a:pt x="169" y="46"/>
                </a:cubicBezTo>
                <a:cubicBezTo>
                  <a:pt x="168" y="43"/>
                  <a:pt x="166" y="40"/>
                  <a:pt x="164" y="38"/>
                </a:cubicBezTo>
                <a:cubicBezTo>
                  <a:pt x="163" y="38"/>
                  <a:pt x="163" y="37"/>
                  <a:pt x="163" y="37"/>
                </a:cubicBezTo>
                <a:cubicBezTo>
                  <a:pt x="160" y="34"/>
                  <a:pt x="157" y="31"/>
                  <a:pt x="154" y="28"/>
                </a:cubicBezTo>
                <a:cubicBezTo>
                  <a:pt x="152" y="26"/>
                  <a:pt x="150" y="24"/>
                  <a:pt x="148" y="23"/>
                </a:cubicBezTo>
                <a:cubicBezTo>
                  <a:pt x="147" y="22"/>
                  <a:pt x="146" y="21"/>
                  <a:pt x="145" y="21"/>
                </a:cubicBezTo>
                <a:cubicBezTo>
                  <a:pt x="144" y="20"/>
                  <a:pt x="142" y="19"/>
                  <a:pt x="140" y="19"/>
                </a:cubicBezTo>
                <a:cubicBezTo>
                  <a:pt x="138" y="17"/>
                  <a:pt x="136" y="17"/>
                  <a:pt x="133" y="16"/>
                </a:cubicBezTo>
                <a:cubicBezTo>
                  <a:pt x="123" y="11"/>
                  <a:pt x="109" y="11"/>
                  <a:pt x="99" y="15"/>
                </a:cubicBezTo>
                <a:cubicBezTo>
                  <a:pt x="103" y="15"/>
                  <a:pt x="107" y="14"/>
                  <a:pt x="110" y="15"/>
                </a:cubicBezTo>
                <a:close/>
                <a:moveTo>
                  <a:pt x="101" y="42"/>
                </a:moveTo>
                <a:cubicBezTo>
                  <a:pt x="106" y="44"/>
                  <a:pt x="111" y="46"/>
                  <a:pt x="116" y="47"/>
                </a:cubicBezTo>
                <a:cubicBezTo>
                  <a:pt x="120" y="50"/>
                  <a:pt x="126" y="52"/>
                  <a:pt x="129" y="57"/>
                </a:cubicBezTo>
                <a:cubicBezTo>
                  <a:pt x="132" y="59"/>
                  <a:pt x="135" y="62"/>
                  <a:pt x="137" y="66"/>
                </a:cubicBezTo>
                <a:cubicBezTo>
                  <a:pt x="137" y="66"/>
                  <a:pt x="138" y="66"/>
                  <a:pt x="138" y="67"/>
                </a:cubicBezTo>
                <a:cubicBezTo>
                  <a:pt x="138" y="67"/>
                  <a:pt x="138" y="67"/>
                  <a:pt x="139" y="68"/>
                </a:cubicBezTo>
                <a:cubicBezTo>
                  <a:pt x="140" y="71"/>
                  <a:pt x="142" y="74"/>
                  <a:pt x="143" y="78"/>
                </a:cubicBezTo>
                <a:cubicBezTo>
                  <a:pt x="144" y="80"/>
                  <a:pt x="145" y="82"/>
                  <a:pt x="145" y="84"/>
                </a:cubicBezTo>
                <a:cubicBezTo>
                  <a:pt x="145" y="85"/>
                  <a:pt x="145" y="85"/>
                  <a:pt x="145" y="86"/>
                </a:cubicBezTo>
                <a:cubicBezTo>
                  <a:pt x="147" y="93"/>
                  <a:pt x="145" y="103"/>
                  <a:pt x="143" y="110"/>
                </a:cubicBezTo>
                <a:cubicBezTo>
                  <a:pt x="144" y="111"/>
                  <a:pt x="143" y="113"/>
                  <a:pt x="142" y="114"/>
                </a:cubicBezTo>
                <a:cubicBezTo>
                  <a:pt x="141" y="116"/>
                  <a:pt x="141" y="118"/>
                  <a:pt x="140" y="119"/>
                </a:cubicBezTo>
                <a:cubicBezTo>
                  <a:pt x="140" y="121"/>
                  <a:pt x="139" y="122"/>
                  <a:pt x="138" y="124"/>
                </a:cubicBezTo>
                <a:cubicBezTo>
                  <a:pt x="137" y="127"/>
                  <a:pt x="136" y="129"/>
                  <a:pt x="135" y="131"/>
                </a:cubicBezTo>
                <a:cubicBezTo>
                  <a:pt x="134" y="132"/>
                  <a:pt x="133" y="134"/>
                  <a:pt x="131" y="135"/>
                </a:cubicBezTo>
                <a:cubicBezTo>
                  <a:pt x="131" y="137"/>
                  <a:pt x="130" y="138"/>
                  <a:pt x="129" y="139"/>
                </a:cubicBezTo>
                <a:cubicBezTo>
                  <a:pt x="128" y="139"/>
                  <a:pt x="128" y="140"/>
                  <a:pt x="128" y="141"/>
                </a:cubicBezTo>
                <a:cubicBezTo>
                  <a:pt x="128" y="141"/>
                  <a:pt x="127" y="141"/>
                  <a:pt x="127" y="141"/>
                </a:cubicBezTo>
                <a:cubicBezTo>
                  <a:pt x="127" y="141"/>
                  <a:pt x="127" y="141"/>
                  <a:pt x="127" y="141"/>
                </a:cubicBezTo>
                <a:cubicBezTo>
                  <a:pt x="127" y="142"/>
                  <a:pt x="126" y="143"/>
                  <a:pt x="125" y="143"/>
                </a:cubicBezTo>
                <a:cubicBezTo>
                  <a:pt x="124" y="145"/>
                  <a:pt x="123" y="146"/>
                  <a:pt x="121" y="147"/>
                </a:cubicBezTo>
                <a:cubicBezTo>
                  <a:pt x="121" y="147"/>
                  <a:pt x="121" y="148"/>
                  <a:pt x="120" y="148"/>
                </a:cubicBezTo>
                <a:cubicBezTo>
                  <a:pt x="121" y="146"/>
                  <a:pt x="124" y="145"/>
                  <a:pt x="125" y="142"/>
                </a:cubicBezTo>
                <a:cubicBezTo>
                  <a:pt x="121" y="146"/>
                  <a:pt x="117" y="149"/>
                  <a:pt x="112" y="151"/>
                </a:cubicBezTo>
                <a:cubicBezTo>
                  <a:pt x="115" y="151"/>
                  <a:pt x="117" y="150"/>
                  <a:pt x="119" y="148"/>
                </a:cubicBezTo>
                <a:cubicBezTo>
                  <a:pt x="120" y="149"/>
                  <a:pt x="119" y="149"/>
                  <a:pt x="119" y="149"/>
                </a:cubicBezTo>
                <a:cubicBezTo>
                  <a:pt x="126" y="147"/>
                  <a:pt x="130" y="143"/>
                  <a:pt x="135" y="138"/>
                </a:cubicBezTo>
                <a:cubicBezTo>
                  <a:pt x="139" y="134"/>
                  <a:pt x="143" y="129"/>
                  <a:pt x="145" y="123"/>
                </a:cubicBezTo>
                <a:cubicBezTo>
                  <a:pt x="145" y="123"/>
                  <a:pt x="145" y="122"/>
                  <a:pt x="145" y="122"/>
                </a:cubicBezTo>
                <a:cubicBezTo>
                  <a:pt x="147" y="118"/>
                  <a:pt x="148" y="113"/>
                  <a:pt x="149" y="107"/>
                </a:cubicBezTo>
                <a:cubicBezTo>
                  <a:pt x="150" y="103"/>
                  <a:pt x="150" y="99"/>
                  <a:pt x="150" y="95"/>
                </a:cubicBezTo>
                <a:cubicBezTo>
                  <a:pt x="148" y="75"/>
                  <a:pt x="138" y="63"/>
                  <a:pt x="128" y="52"/>
                </a:cubicBezTo>
                <a:cubicBezTo>
                  <a:pt x="125" y="50"/>
                  <a:pt x="122" y="48"/>
                  <a:pt x="119" y="46"/>
                </a:cubicBezTo>
                <a:cubicBezTo>
                  <a:pt x="113" y="44"/>
                  <a:pt x="108" y="42"/>
                  <a:pt x="100" y="42"/>
                </a:cubicBezTo>
                <a:cubicBezTo>
                  <a:pt x="100" y="43"/>
                  <a:pt x="101" y="42"/>
                  <a:pt x="101" y="42"/>
                </a:cubicBezTo>
                <a:close/>
                <a:moveTo>
                  <a:pt x="114" y="20"/>
                </a:moveTo>
                <a:cubicBezTo>
                  <a:pt x="118" y="22"/>
                  <a:pt x="122" y="23"/>
                  <a:pt x="125" y="25"/>
                </a:cubicBezTo>
                <a:cubicBezTo>
                  <a:pt x="128" y="26"/>
                  <a:pt x="130" y="28"/>
                  <a:pt x="133" y="29"/>
                </a:cubicBezTo>
                <a:cubicBezTo>
                  <a:pt x="134" y="31"/>
                  <a:pt x="137" y="32"/>
                  <a:pt x="138" y="34"/>
                </a:cubicBezTo>
                <a:cubicBezTo>
                  <a:pt x="139" y="34"/>
                  <a:pt x="140" y="36"/>
                  <a:pt x="142" y="36"/>
                </a:cubicBezTo>
                <a:cubicBezTo>
                  <a:pt x="141" y="35"/>
                  <a:pt x="141" y="34"/>
                  <a:pt x="140" y="34"/>
                </a:cubicBezTo>
                <a:cubicBezTo>
                  <a:pt x="136" y="29"/>
                  <a:pt x="131" y="26"/>
                  <a:pt x="125" y="22"/>
                </a:cubicBezTo>
                <a:cubicBezTo>
                  <a:pt x="124" y="21"/>
                  <a:pt x="122" y="20"/>
                  <a:pt x="120" y="19"/>
                </a:cubicBezTo>
                <a:cubicBezTo>
                  <a:pt x="118" y="18"/>
                  <a:pt x="115" y="17"/>
                  <a:pt x="113" y="17"/>
                </a:cubicBezTo>
                <a:cubicBezTo>
                  <a:pt x="111" y="17"/>
                  <a:pt x="107" y="18"/>
                  <a:pt x="104" y="18"/>
                </a:cubicBezTo>
                <a:cubicBezTo>
                  <a:pt x="103" y="18"/>
                  <a:pt x="102" y="18"/>
                  <a:pt x="102" y="19"/>
                </a:cubicBezTo>
                <a:cubicBezTo>
                  <a:pt x="106" y="19"/>
                  <a:pt x="110" y="20"/>
                  <a:pt x="114" y="20"/>
                </a:cubicBezTo>
                <a:close/>
                <a:moveTo>
                  <a:pt x="103" y="153"/>
                </a:moveTo>
                <a:cubicBezTo>
                  <a:pt x="103" y="153"/>
                  <a:pt x="102" y="153"/>
                  <a:pt x="102" y="154"/>
                </a:cubicBezTo>
                <a:cubicBezTo>
                  <a:pt x="102" y="154"/>
                  <a:pt x="103" y="154"/>
                  <a:pt x="103" y="153"/>
                </a:cubicBezTo>
                <a:close/>
                <a:moveTo>
                  <a:pt x="119" y="153"/>
                </a:moveTo>
                <a:cubicBezTo>
                  <a:pt x="118" y="153"/>
                  <a:pt x="118" y="154"/>
                  <a:pt x="117" y="153"/>
                </a:cubicBezTo>
                <a:cubicBezTo>
                  <a:pt x="119" y="152"/>
                  <a:pt x="121" y="152"/>
                  <a:pt x="122" y="151"/>
                </a:cubicBezTo>
                <a:cubicBezTo>
                  <a:pt x="127" y="148"/>
                  <a:pt x="132" y="144"/>
                  <a:pt x="135" y="140"/>
                </a:cubicBezTo>
                <a:cubicBezTo>
                  <a:pt x="136" y="139"/>
                  <a:pt x="137" y="138"/>
                  <a:pt x="137" y="137"/>
                </a:cubicBezTo>
                <a:cubicBezTo>
                  <a:pt x="132" y="142"/>
                  <a:pt x="127" y="146"/>
                  <a:pt x="122" y="149"/>
                </a:cubicBezTo>
                <a:cubicBezTo>
                  <a:pt x="119" y="150"/>
                  <a:pt x="116" y="151"/>
                  <a:pt x="114" y="153"/>
                </a:cubicBezTo>
                <a:cubicBezTo>
                  <a:pt x="115" y="154"/>
                  <a:pt x="117" y="152"/>
                  <a:pt x="117" y="153"/>
                </a:cubicBezTo>
                <a:cubicBezTo>
                  <a:pt x="115" y="154"/>
                  <a:pt x="113" y="154"/>
                  <a:pt x="112" y="154"/>
                </a:cubicBezTo>
                <a:cubicBezTo>
                  <a:pt x="110" y="155"/>
                  <a:pt x="107" y="156"/>
                  <a:pt x="106" y="157"/>
                </a:cubicBezTo>
                <a:cubicBezTo>
                  <a:pt x="110" y="156"/>
                  <a:pt x="116" y="155"/>
                  <a:pt x="119" y="153"/>
                </a:cubicBezTo>
                <a:close/>
                <a:moveTo>
                  <a:pt x="114" y="152"/>
                </a:moveTo>
                <a:cubicBezTo>
                  <a:pt x="112" y="153"/>
                  <a:pt x="109" y="152"/>
                  <a:pt x="107" y="154"/>
                </a:cubicBezTo>
                <a:cubicBezTo>
                  <a:pt x="110" y="154"/>
                  <a:pt x="113" y="154"/>
                  <a:pt x="114" y="152"/>
                </a:cubicBezTo>
                <a:close/>
                <a:moveTo>
                  <a:pt x="124" y="76"/>
                </a:moveTo>
                <a:cubicBezTo>
                  <a:pt x="129" y="83"/>
                  <a:pt x="132" y="94"/>
                  <a:pt x="130" y="105"/>
                </a:cubicBezTo>
                <a:cubicBezTo>
                  <a:pt x="129" y="110"/>
                  <a:pt x="126" y="115"/>
                  <a:pt x="124" y="119"/>
                </a:cubicBezTo>
                <a:cubicBezTo>
                  <a:pt x="121" y="125"/>
                  <a:pt x="116" y="131"/>
                  <a:pt x="111" y="135"/>
                </a:cubicBezTo>
                <a:cubicBezTo>
                  <a:pt x="111" y="136"/>
                  <a:pt x="109" y="136"/>
                  <a:pt x="110" y="137"/>
                </a:cubicBezTo>
                <a:cubicBezTo>
                  <a:pt x="113" y="136"/>
                  <a:pt x="116" y="134"/>
                  <a:pt x="118" y="133"/>
                </a:cubicBezTo>
                <a:cubicBezTo>
                  <a:pt x="118" y="133"/>
                  <a:pt x="119" y="133"/>
                  <a:pt x="120" y="132"/>
                </a:cubicBezTo>
                <a:cubicBezTo>
                  <a:pt x="124" y="130"/>
                  <a:pt x="127" y="126"/>
                  <a:pt x="130" y="122"/>
                </a:cubicBezTo>
                <a:cubicBezTo>
                  <a:pt x="132" y="120"/>
                  <a:pt x="133" y="118"/>
                  <a:pt x="134" y="117"/>
                </a:cubicBezTo>
                <a:cubicBezTo>
                  <a:pt x="135" y="115"/>
                  <a:pt x="136" y="113"/>
                  <a:pt x="137" y="111"/>
                </a:cubicBezTo>
                <a:cubicBezTo>
                  <a:pt x="139" y="108"/>
                  <a:pt x="141" y="103"/>
                  <a:pt x="142" y="98"/>
                </a:cubicBezTo>
                <a:cubicBezTo>
                  <a:pt x="142" y="96"/>
                  <a:pt x="142" y="93"/>
                  <a:pt x="142" y="91"/>
                </a:cubicBezTo>
                <a:cubicBezTo>
                  <a:pt x="142" y="86"/>
                  <a:pt x="140" y="82"/>
                  <a:pt x="138" y="78"/>
                </a:cubicBezTo>
                <a:cubicBezTo>
                  <a:pt x="136" y="74"/>
                  <a:pt x="134" y="71"/>
                  <a:pt x="130" y="68"/>
                </a:cubicBezTo>
                <a:cubicBezTo>
                  <a:pt x="125" y="64"/>
                  <a:pt x="117" y="62"/>
                  <a:pt x="109" y="64"/>
                </a:cubicBezTo>
                <a:cubicBezTo>
                  <a:pt x="115" y="67"/>
                  <a:pt x="119" y="71"/>
                  <a:pt x="124" y="76"/>
                </a:cubicBezTo>
                <a:close/>
                <a:moveTo>
                  <a:pt x="114" y="28"/>
                </a:moveTo>
                <a:cubicBezTo>
                  <a:pt x="116" y="28"/>
                  <a:pt x="119" y="29"/>
                  <a:pt x="120" y="30"/>
                </a:cubicBezTo>
                <a:cubicBezTo>
                  <a:pt x="126" y="32"/>
                  <a:pt x="130" y="35"/>
                  <a:pt x="135" y="37"/>
                </a:cubicBezTo>
                <a:cubicBezTo>
                  <a:pt x="135" y="37"/>
                  <a:pt x="135" y="38"/>
                  <a:pt x="135" y="38"/>
                </a:cubicBezTo>
                <a:cubicBezTo>
                  <a:pt x="129" y="32"/>
                  <a:pt x="122" y="25"/>
                  <a:pt x="109" y="26"/>
                </a:cubicBezTo>
                <a:cubicBezTo>
                  <a:pt x="111" y="27"/>
                  <a:pt x="113" y="27"/>
                  <a:pt x="114" y="28"/>
                </a:cubicBezTo>
                <a:close/>
                <a:moveTo>
                  <a:pt x="115" y="165"/>
                </a:moveTo>
                <a:cubicBezTo>
                  <a:pt x="117" y="164"/>
                  <a:pt x="120" y="165"/>
                  <a:pt x="123" y="164"/>
                </a:cubicBezTo>
                <a:cubicBezTo>
                  <a:pt x="124" y="164"/>
                  <a:pt x="126" y="163"/>
                  <a:pt x="127" y="163"/>
                </a:cubicBezTo>
                <a:cubicBezTo>
                  <a:pt x="129" y="163"/>
                  <a:pt x="131" y="162"/>
                  <a:pt x="132" y="162"/>
                </a:cubicBezTo>
                <a:cubicBezTo>
                  <a:pt x="133" y="162"/>
                  <a:pt x="133" y="162"/>
                  <a:pt x="133" y="162"/>
                </a:cubicBezTo>
                <a:cubicBezTo>
                  <a:pt x="137" y="162"/>
                  <a:pt x="139" y="160"/>
                  <a:pt x="141" y="158"/>
                </a:cubicBezTo>
                <a:cubicBezTo>
                  <a:pt x="142" y="158"/>
                  <a:pt x="142" y="158"/>
                  <a:pt x="142" y="157"/>
                </a:cubicBezTo>
                <a:cubicBezTo>
                  <a:pt x="143" y="157"/>
                  <a:pt x="143" y="157"/>
                  <a:pt x="143" y="157"/>
                </a:cubicBezTo>
                <a:cubicBezTo>
                  <a:pt x="147" y="154"/>
                  <a:pt x="151" y="150"/>
                  <a:pt x="154" y="146"/>
                </a:cubicBezTo>
                <a:cubicBezTo>
                  <a:pt x="150" y="149"/>
                  <a:pt x="145" y="152"/>
                  <a:pt x="140" y="155"/>
                </a:cubicBezTo>
                <a:cubicBezTo>
                  <a:pt x="137" y="157"/>
                  <a:pt x="133" y="158"/>
                  <a:pt x="129" y="160"/>
                </a:cubicBezTo>
                <a:cubicBezTo>
                  <a:pt x="124" y="162"/>
                  <a:pt x="119" y="162"/>
                  <a:pt x="114" y="165"/>
                </a:cubicBezTo>
                <a:cubicBezTo>
                  <a:pt x="115" y="165"/>
                  <a:pt x="115" y="165"/>
                  <a:pt x="115" y="165"/>
                </a:cubicBezTo>
                <a:close/>
                <a:moveTo>
                  <a:pt x="128" y="59"/>
                </a:moveTo>
                <a:cubicBezTo>
                  <a:pt x="128" y="60"/>
                  <a:pt x="128" y="60"/>
                  <a:pt x="128" y="60"/>
                </a:cubicBezTo>
                <a:cubicBezTo>
                  <a:pt x="129" y="61"/>
                  <a:pt x="131" y="62"/>
                  <a:pt x="131" y="64"/>
                </a:cubicBezTo>
                <a:cubicBezTo>
                  <a:pt x="134" y="66"/>
                  <a:pt x="135" y="71"/>
                  <a:pt x="138" y="74"/>
                </a:cubicBezTo>
                <a:cubicBezTo>
                  <a:pt x="139" y="76"/>
                  <a:pt x="141" y="78"/>
                  <a:pt x="141" y="81"/>
                </a:cubicBezTo>
                <a:cubicBezTo>
                  <a:pt x="145" y="89"/>
                  <a:pt x="143" y="100"/>
                  <a:pt x="143" y="109"/>
                </a:cubicBezTo>
                <a:cubicBezTo>
                  <a:pt x="145" y="102"/>
                  <a:pt x="145" y="94"/>
                  <a:pt x="145" y="87"/>
                </a:cubicBezTo>
                <a:cubicBezTo>
                  <a:pt x="142" y="69"/>
                  <a:pt x="131" y="56"/>
                  <a:pt x="117" y="49"/>
                </a:cubicBezTo>
                <a:cubicBezTo>
                  <a:pt x="117" y="49"/>
                  <a:pt x="116" y="49"/>
                  <a:pt x="117" y="49"/>
                </a:cubicBezTo>
                <a:cubicBezTo>
                  <a:pt x="121" y="52"/>
                  <a:pt x="124" y="55"/>
                  <a:pt x="128" y="59"/>
                </a:cubicBezTo>
                <a:close/>
                <a:moveTo>
                  <a:pt x="118" y="45"/>
                </a:moveTo>
                <a:cubicBezTo>
                  <a:pt x="118" y="45"/>
                  <a:pt x="117" y="44"/>
                  <a:pt x="117" y="45"/>
                </a:cubicBezTo>
                <a:cubicBezTo>
                  <a:pt x="117" y="45"/>
                  <a:pt x="118" y="45"/>
                  <a:pt x="118" y="45"/>
                </a:cubicBezTo>
                <a:close/>
                <a:moveTo>
                  <a:pt x="135" y="56"/>
                </a:moveTo>
                <a:cubicBezTo>
                  <a:pt x="136" y="56"/>
                  <a:pt x="136" y="57"/>
                  <a:pt x="137" y="57"/>
                </a:cubicBezTo>
                <a:cubicBezTo>
                  <a:pt x="138" y="59"/>
                  <a:pt x="139" y="59"/>
                  <a:pt x="140" y="61"/>
                </a:cubicBezTo>
                <a:cubicBezTo>
                  <a:pt x="141" y="61"/>
                  <a:pt x="142" y="63"/>
                  <a:pt x="143" y="63"/>
                </a:cubicBezTo>
                <a:cubicBezTo>
                  <a:pt x="143" y="64"/>
                  <a:pt x="143" y="64"/>
                  <a:pt x="143" y="64"/>
                </a:cubicBezTo>
                <a:cubicBezTo>
                  <a:pt x="144" y="64"/>
                  <a:pt x="144" y="66"/>
                  <a:pt x="145" y="66"/>
                </a:cubicBezTo>
                <a:cubicBezTo>
                  <a:pt x="146" y="68"/>
                  <a:pt x="148" y="70"/>
                  <a:pt x="149" y="72"/>
                </a:cubicBezTo>
                <a:cubicBezTo>
                  <a:pt x="149" y="72"/>
                  <a:pt x="149" y="72"/>
                  <a:pt x="149" y="72"/>
                </a:cubicBezTo>
                <a:cubicBezTo>
                  <a:pt x="150" y="74"/>
                  <a:pt x="151" y="77"/>
                  <a:pt x="152" y="79"/>
                </a:cubicBezTo>
                <a:cubicBezTo>
                  <a:pt x="153" y="83"/>
                  <a:pt x="155" y="89"/>
                  <a:pt x="155" y="93"/>
                </a:cubicBezTo>
                <a:cubicBezTo>
                  <a:pt x="155" y="107"/>
                  <a:pt x="150" y="118"/>
                  <a:pt x="144" y="128"/>
                </a:cubicBezTo>
                <a:cubicBezTo>
                  <a:pt x="143" y="130"/>
                  <a:pt x="142" y="131"/>
                  <a:pt x="141" y="133"/>
                </a:cubicBezTo>
                <a:cubicBezTo>
                  <a:pt x="140" y="135"/>
                  <a:pt x="138" y="137"/>
                  <a:pt x="136" y="139"/>
                </a:cubicBezTo>
                <a:cubicBezTo>
                  <a:pt x="135" y="140"/>
                  <a:pt x="135" y="142"/>
                  <a:pt x="134" y="142"/>
                </a:cubicBezTo>
                <a:cubicBezTo>
                  <a:pt x="133" y="143"/>
                  <a:pt x="133" y="144"/>
                  <a:pt x="132" y="144"/>
                </a:cubicBezTo>
                <a:cubicBezTo>
                  <a:pt x="132" y="145"/>
                  <a:pt x="132" y="145"/>
                  <a:pt x="132" y="145"/>
                </a:cubicBezTo>
                <a:cubicBezTo>
                  <a:pt x="130" y="147"/>
                  <a:pt x="128" y="148"/>
                  <a:pt x="126" y="150"/>
                </a:cubicBezTo>
                <a:cubicBezTo>
                  <a:pt x="130" y="147"/>
                  <a:pt x="135" y="143"/>
                  <a:pt x="138" y="139"/>
                </a:cubicBezTo>
                <a:cubicBezTo>
                  <a:pt x="141" y="136"/>
                  <a:pt x="143" y="133"/>
                  <a:pt x="145" y="130"/>
                </a:cubicBezTo>
                <a:cubicBezTo>
                  <a:pt x="146" y="130"/>
                  <a:pt x="146" y="129"/>
                  <a:pt x="147" y="128"/>
                </a:cubicBezTo>
                <a:cubicBezTo>
                  <a:pt x="151" y="121"/>
                  <a:pt x="155" y="115"/>
                  <a:pt x="158" y="106"/>
                </a:cubicBezTo>
                <a:cubicBezTo>
                  <a:pt x="161" y="100"/>
                  <a:pt x="163" y="90"/>
                  <a:pt x="162" y="83"/>
                </a:cubicBezTo>
                <a:cubicBezTo>
                  <a:pt x="161" y="83"/>
                  <a:pt x="161" y="84"/>
                  <a:pt x="161" y="83"/>
                </a:cubicBezTo>
                <a:cubicBezTo>
                  <a:pt x="161" y="83"/>
                  <a:pt x="162" y="82"/>
                  <a:pt x="162" y="81"/>
                </a:cubicBezTo>
                <a:cubicBezTo>
                  <a:pt x="161" y="79"/>
                  <a:pt x="160" y="76"/>
                  <a:pt x="160" y="74"/>
                </a:cubicBezTo>
                <a:cubicBezTo>
                  <a:pt x="159" y="71"/>
                  <a:pt x="158" y="68"/>
                  <a:pt x="156" y="65"/>
                </a:cubicBezTo>
                <a:cubicBezTo>
                  <a:pt x="152" y="61"/>
                  <a:pt x="147" y="58"/>
                  <a:pt x="142" y="54"/>
                </a:cubicBezTo>
                <a:cubicBezTo>
                  <a:pt x="142" y="54"/>
                  <a:pt x="141" y="55"/>
                  <a:pt x="141" y="54"/>
                </a:cubicBezTo>
                <a:cubicBezTo>
                  <a:pt x="135" y="51"/>
                  <a:pt x="128" y="48"/>
                  <a:pt x="121" y="45"/>
                </a:cubicBezTo>
                <a:cubicBezTo>
                  <a:pt x="121" y="46"/>
                  <a:pt x="121" y="46"/>
                  <a:pt x="121" y="46"/>
                </a:cubicBezTo>
                <a:cubicBezTo>
                  <a:pt x="125" y="49"/>
                  <a:pt x="131" y="52"/>
                  <a:pt x="135" y="56"/>
                </a:cubicBezTo>
                <a:close/>
                <a:moveTo>
                  <a:pt x="157" y="142"/>
                </a:moveTo>
                <a:cubicBezTo>
                  <a:pt x="157" y="141"/>
                  <a:pt x="158" y="140"/>
                  <a:pt x="159" y="139"/>
                </a:cubicBezTo>
                <a:cubicBezTo>
                  <a:pt x="165" y="130"/>
                  <a:pt x="169" y="118"/>
                  <a:pt x="170" y="105"/>
                </a:cubicBezTo>
                <a:cubicBezTo>
                  <a:pt x="170" y="104"/>
                  <a:pt x="170" y="104"/>
                  <a:pt x="171" y="104"/>
                </a:cubicBezTo>
                <a:cubicBezTo>
                  <a:pt x="170" y="101"/>
                  <a:pt x="171" y="97"/>
                  <a:pt x="170" y="94"/>
                </a:cubicBezTo>
                <a:cubicBezTo>
                  <a:pt x="170" y="104"/>
                  <a:pt x="166" y="112"/>
                  <a:pt x="162" y="119"/>
                </a:cubicBezTo>
                <a:cubicBezTo>
                  <a:pt x="163" y="119"/>
                  <a:pt x="163" y="119"/>
                  <a:pt x="163" y="120"/>
                </a:cubicBezTo>
                <a:cubicBezTo>
                  <a:pt x="162" y="120"/>
                  <a:pt x="162" y="119"/>
                  <a:pt x="162" y="119"/>
                </a:cubicBezTo>
                <a:cubicBezTo>
                  <a:pt x="161" y="122"/>
                  <a:pt x="158" y="124"/>
                  <a:pt x="157" y="127"/>
                </a:cubicBezTo>
                <a:cubicBezTo>
                  <a:pt x="153" y="131"/>
                  <a:pt x="150" y="137"/>
                  <a:pt x="147" y="142"/>
                </a:cubicBezTo>
                <a:cubicBezTo>
                  <a:pt x="143" y="145"/>
                  <a:pt x="140" y="149"/>
                  <a:pt x="137" y="152"/>
                </a:cubicBezTo>
                <a:cubicBezTo>
                  <a:pt x="136" y="153"/>
                  <a:pt x="135" y="153"/>
                  <a:pt x="134" y="154"/>
                </a:cubicBezTo>
                <a:cubicBezTo>
                  <a:pt x="131" y="156"/>
                  <a:pt x="128" y="158"/>
                  <a:pt x="125" y="160"/>
                </a:cubicBezTo>
                <a:cubicBezTo>
                  <a:pt x="125" y="160"/>
                  <a:pt x="125" y="160"/>
                  <a:pt x="125" y="160"/>
                </a:cubicBezTo>
                <a:cubicBezTo>
                  <a:pt x="138" y="157"/>
                  <a:pt x="148" y="150"/>
                  <a:pt x="157" y="142"/>
                </a:cubicBezTo>
                <a:close/>
                <a:moveTo>
                  <a:pt x="138" y="39"/>
                </a:moveTo>
                <a:cubicBezTo>
                  <a:pt x="139" y="40"/>
                  <a:pt x="141" y="42"/>
                  <a:pt x="143" y="43"/>
                </a:cubicBezTo>
                <a:cubicBezTo>
                  <a:pt x="147" y="46"/>
                  <a:pt x="151" y="50"/>
                  <a:pt x="155" y="53"/>
                </a:cubicBezTo>
                <a:cubicBezTo>
                  <a:pt x="149" y="42"/>
                  <a:pt x="140" y="34"/>
                  <a:pt x="128" y="30"/>
                </a:cubicBezTo>
                <a:cubicBezTo>
                  <a:pt x="127" y="30"/>
                  <a:pt x="127" y="30"/>
                  <a:pt x="127" y="30"/>
                </a:cubicBezTo>
                <a:cubicBezTo>
                  <a:pt x="131" y="33"/>
                  <a:pt x="134" y="36"/>
                  <a:pt x="138" y="39"/>
                </a:cubicBezTo>
                <a:close/>
                <a:moveTo>
                  <a:pt x="140" y="142"/>
                </a:moveTo>
                <a:cubicBezTo>
                  <a:pt x="144" y="140"/>
                  <a:pt x="147" y="137"/>
                  <a:pt x="150" y="134"/>
                </a:cubicBezTo>
                <a:cubicBezTo>
                  <a:pt x="153" y="131"/>
                  <a:pt x="155" y="127"/>
                  <a:pt x="157" y="123"/>
                </a:cubicBezTo>
                <a:cubicBezTo>
                  <a:pt x="162" y="111"/>
                  <a:pt x="166" y="91"/>
                  <a:pt x="163" y="76"/>
                </a:cubicBezTo>
                <a:cubicBezTo>
                  <a:pt x="162" y="71"/>
                  <a:pt x="161" y="69"/>
                  <a:pt x="158" y="67"/>
                </a:cubicBezTo>
                <a:cubicBezTo>
                  <a:pt x="161" y="72"/>
                  <a:pt x="162" y="79"/>
                  <a:pt x="163" y="85"/>
                </a:cubicBezTo>
                <a:cubicBezTo>
                  <a:pt x="163" y="93"/>
                  <a:pt x="161" y="100"/>
                  <a:pt x="159" y="106"/>
                </a:cubicBezTo>
                <a:cubicBezTo>
                  <a:pt x="156" y="114"/>
                  <a:pt x="152" y="122"/>
                  <a:pt x="148" y="128"/>
                </a:cubicBezTo>
                <a:cubicBezTo>
                  <a:pt x="148" y="128"/>
                  <a:pt x="148" y="129"/>
                  <a:pt x="147" y="129"/>
                </a:cubicBezTo>
                <a:cubicBezTo>
                  <a:pt x="146" y="132"/>
                  <a:pt x="143" y="135"/>
                  <a:pt x="141" y="137"/>
                </a:cubicBezTo>
                <a:cubicBezTo>
                  <a:pt x="141" y="138"/>
                  <a:pt x="140" y="139"/>
                  <a:pt x="139" y="139"/>
                </a:cubicBezTo>
                <a:cubicBezTo>
                  <a:pt x="138" y="141"/>
                  <a:pt x="136" y="143"/>
                  <a:pt x="134" y="144"/>
                </a:cubicBezTo>
                <a:cubicBezTo>
                  <a:pt x="133" y="146"/>
                  <a:pt x="131" y="147"/>
                  <a:pt x="129" y="149"/>
                </a:cubicBezTo>
                <a:cubicBezTo>
                  <a:pt x="133" y="147"/>
                  <a:pt x="137" y="145"/>
                  <a:pt x="140" y="142"/>
                </a:cubicBezTo>
                <a:close/>
                <a:moveTo>
                  <a:pt x="142" y="14"/>
                </a:moveTo>
                <a:cubicBezTo>
                  <a:pt x="138" y="13"/>
                  <a:pt x="134" y="10"/>
                  <a:pt x="130" y="10"/>
                </a:cubicBezTo>
                <a:cubicBezTo>
                  <a:pt x="133" y="12"/>
                  <a:pt x="136" y="13"/>
                  <a:pt x="139" y="15"/>
                </a:cubicBezTo>
                <a:cubicBezTo>
                  <a:pt x="139" y="15"/>
                  <a:pt x="139" y="15"/>
                  <a:pt x="140" y="15"/>
                </a:cubicBezTo>
                <a:cubicBezTo>
                  <a:pt x="143" y="19"/>
                  <a:pt x="148" y="21"/>
                  <a:pt x="152" y="24"/>
                </a:cubicBezTo>
                <a:cubicBezTo>
                  <a:pt x="153" y="25"/>
                  <a:pt x="154" y="26"/>
                  <a:pt x="155" y="27"/>
                </a:cubicBezTo>
                <a:cubicBezTo>
                  <a:pt x="158" y="28"/>
                  <a:pt x="161" y="31"/>
                  <a:pt x="162" y="33"/>
                </a:cubicBezTo>
                <a:cubicBezTo>
                  <a:pt x="163" y="33"/>
                  <a:pt x="164" y="34"/>
                  <a:pt x="164" y="35"/>
                </a:cubicBezTo>
                <a:cubicBezTo>
                  <a:pt x="165" y="35"/>
                  <a:pt x="165" y="35"/>
                  <a:pt x="164" y="35"/>
                </a:cubicBezTo>
                <a:cubicBezTo>
                  <a:pt x="169" y="38"/>
                  <a:pt x="171" y="43"/>
                  <a:pt x="175" y="47"/>
                </a:cubicBezTo>
                <a:cubicBezTo>
                  <a:pt x="171" y="40"/>
                  <a:pt x="167" y="35"/>
                  <a:pt x="162" y="30"/>
                </a:cubicBezTo>
                <a:cubicBezTo>
                  <a:pt x="156" y="24"/>
                  <a:pt x="150" y="18"/>
                  <a:pt x="142" y="15"/>
                </a:cubicBezTo>
                <a:cubicBezTo>
                  <a:pt x="142" y="15"/>
                  <a:pt x="142" y="14"/>
                  <a:pt x="142" y="14"/>
                </a:cubicBezTo>
                <a:close/>
                <a:moveTo>
                  <a:pt x="130" y="54"/>
                </a:moveTo>
                <a:cubicBezTo>
                  <a:pt x="132" y="55"/>
                  <a:pt x="133" y="57"/>
                  <a:pt x="135" y="58"/>
                </a:cubicBezTo>
                <a:cubicBezTo>
                  <a:pt x="135" y="60"/>
                  <a:pt x="137" y="61"/>
                  <a:pt x="137" y="62"/>
                </a:cubicBezTo>
                <a:cubicBezTo>
                  <a:pt x="138" y="62"/>
                  <a:pt x="138" y="63"/>
                  <a:pt x="138" y="63"/>
                </a:cubicBezTo>
                <a:cubicBezTo>
                  <a:pt x="139" y="65"/>
                  <a:pt x="141" y="65"/>
                  <a:pt x="141" y="67"/>
                </a:cubicBezTo>
                <a:cubicBezTo>
                  <a:pt x="142" y="69"/>
                  <a:pt x="144" y="70"/>
                  <a:pt x="144" y="73"/>
                </a:cubicBezTo>
                <a:cubicBezTo>
                  <a:pt x="145" y="74"/>
                  <a:pt x="145" y="75"/>
                  <a:pt x="146" y="77"/>
                </a:cubicBezTo>
                <a:cubicBezTo>
                  <a:pt x="148" y="80"/>
                  <a:pt x="149" y="84"/>
                  <a:pt x="150" y="88"/>
                </a:cubicBezTo>
                <a:cubicBezTo>
                  <a:pt x="150" y="88"/>
                  <a:pt x="150" y="88"/>
                  <a:pt x="150" y="89"/>
                </a:cubicBezTo>
                <a:cubicBezTo>
                  <a:pt x="150" y="90"/>
                  <a:pt x="150" y="91"/>
                  <a:pt x="150" y="92"/>
                </a:cubicBezTo>
                <a:cubicBezTo>
                  <a:pt x="151" y="94"/>
                  <a:pt x="151" y="95"/>
                  <a:pt x="151" y="97"/>
                </a:cubicBezTo>
                <a:cubicBezTo>
                  <a:pt x="151" y="101"/>
                  <a:pt x="151" y="107"/>
                  <a:pt x="149" y="111"/>
                </a:cubicBezTo>
                <a:cubicBezTo>
                  <a:pt x="149" y="112"/>
                  <a:pt x="150" y="112"/>
                  <a:pt x="150" y="112"/>
                </a:cubicBezTo>
                <a:cubicBezTo>
                  <a:pt x="149" y="115"/>
                  <a:pt x="148" y="117"/>
                  <a:pt x="148" y="119"/>
                </a:cubicBezTo>
                <a:cubicBezTo>
                  <a:pt x="150" y="114"/>
                  <a:pt x="152" y="109"/>
                  <a:pt x="153" y="103"/>
                </a:cubicBezTo>
                <a:cubicBezTo>
                  <a:pt x="154" y="97"/>
                  <a:pt x="153" y="92"/>
                  <a:pt x="153" y="88"/>
                </a:cubicBezTo>
                <a:cubicBezTo>
                  <a:pt x="151" y="72"/>
                  <a:pt x="140" y="61"/>
                  <a:pt x="130" y="53"/>
                </a:cubicBezTo>
                <a:cubicBezTo>
                  <a:pt x="130" y="53"/>
                  <a:pt x="130" y="54"/>
                  <a:pt x="130" y="54"/>
                </a:cubicBezTo>
                <a:close/>
                <a:moveTo>
                  <a:pt x="138" y="111"/>
                </a:moveTo>
                <a:cubicBezTo>
                  <a:pt x="138" y="112"/>
                  <a:pt x="137" y="113"/>
                  <a:pt x="137" y="113"/>
                </a:cubicBezTo>
                <a:cubicBezTo>
                  <a:pt x="138" y="113"/>
                  <a:pt x="138" y="112"/>
                  <a:pt x="138" y="111"/>
                </a:cubicBezTo>
                <a:close/>
                <a:moveTo>
                  <a:pt x="143" y="160"/>
                </a:moveTo>
                <a:cubicBezTo>
                  <a:pt x="144" y="159"/>
                  <a:pt x="145" y="159"/>
                  <a:pt x="146" y="159"/>
                </a:cubicBezTo>
                <a:cubicBezTo>
                  <a:pt x="147" y="158"/>
                  <a:pt x="148" y="158"/>
                  <a:pt x="148" y="157"/>
                </a:cubicBezTo>
                <a:cubicBezTo>
                  <a:pt x="152" y="156"/>
                  <a:pt x="155" y="154"/>
                  <a:pt x="158" y="152"/>
                </a:cubicBezTo>
                <a:cubicBezTo>
                  <a:pt x="158" y="151"/>
                  <a:pt x="158" y="151"/>
                  <a:pt x="158" y="151"/>
                </a:cubicBezTo>
                <a:cubicBezTo>
                  <a:pt x="158" y="150"/>
                  <a:pt x="159" y="150"/>
                  <a:pt x="159" y="150"/>
                </a:cubicBezTo>
                <a:cubicBezTo>
                  <a:pt x="160" y="149"/>
                  <a:pt x="160" y="148"/>
                  <a:pt x="161" y="148"/>
                </a:cubicBezTo>
                <a:cubicBezTo>
                  <a:pt x="161" y="147"/>
                  <a:pt x="162" y="146"/>
                  <a:pt x="163" y="146"/>
                </a:cubicBezTo>
                <a:cubicBezTo>
                  <a:pt x="163" y="145"/>
                  <a:pt x="163" y="145"/>
                  <a:pt x="163" y="144"/>
                </a:cubicBezTo>
                <a:cubicBezTo>
                  <a:pt x="165" y="141"/>
                  <a:pt x="168" y="139"/>
                  <a:pt x="169" y="136"/>
                </a:cubicBezTo>
                <a:cubicBezTo>
                  <a:pt x="173" y="130"/>
                  <a:pt x="177" y="123"/>
                  <a:pt x="177" y="116"/>
                </a:cubicBezTo>
                <a:cubicBezTo>
                  <a:pt x="174" y="122"/>
                  <a:pt x="171" y="128"/>
                  <a:pt x="167" y="132"/>
                </a:cubicBezTo>
                <a:cubicBezTo>
                  <a:pt x="167" y="134"/>
                  <a:pt x="165" y="135"/>
                  <a:pt x="164" y="136"/>
                </a:cubicBezTo>
                <a:cubicBezTo>
                  <a:pt x="163" y="138"/>
                  <a:pt x="161" y="139"/>
                  <a:pt x="159" y="141"/>
                </a:cubicBezTo>
                <a:cubicBezTo>
                  <a:pt x="157" y="143"/>
                  <a:pt x="156" y="146"/>
                  <a:pt x="154" y="148"/>
                </a:cubicBezTo>
                <a:cubicBezTo>
                  <a:pt x="152" y="150"/>
                  <a:pt x="151" y="152"/>
                  <a:pt x="149" y="153"/>
                </a:cubicBezTo>
                <a:cubicBezTo>
                  <a:pt x="148" y="155"/>
                  <a:pt x="146" y="156"/>
                  <a:pt x="144" y="157"/>
                </a:cubicBezTo>
                <a:cubicBezTo>
                  <a:pt x="143" y="158"/>
                  <a:pt x="142" y="159"/>
                  <a:pt x="140" y="160"/>
                </a:cubicBezTo>
                <a:cubicBezTo>
                  <a:pt x="141" y="160"/>
                  <a:pt x="142" y="159"/>
                  <a:pt x="143" y="160"/>
                </a:cubicBezTo>
                <a:close/>
                <a:moveTo>
                  <a:pt x="159" y="61"/>
                </a:moveTo>
                <a:cubicBezTo>
                  <a:pt x="158" y="59"/>
                  <a:pt x="157" y="57"/>
                  <a:pt x="156" y="56"/>
                </a:cubicBezTo>
                <a:cubicBezTo>
                  <a:pt x="155" y="55"/>
                  <a:pt x="155" y="54"/>
                  <a:pt x="154" y="54"/>
                </a:cubicBezTo>
                <a:cubicBezTo>
                  <a:pt x="152" y="51"/>
                  <a:pt x="148" y="49"/>
                  <a:pt x="145" y="46"/>
                </a:cubicBezTo>
                <a:cubicBezTo>
                  <a:pt x="150" y="52"/>
                  <a:pt x="154" y="58"/>
                  <a:pt x="157" y="65"/>
                </a:cubicBezTo>
                <a:cubicBezTo>
                  <a:pt x="159" y="65"/>
                  <a:pt x="159" y="67"/>
                  <a:pt x="161" y="68"/>
                </a:cubicBezTo>
                <a:cubicBezTo>
                  <a:pt x="160" y="65"/>
                  <a:pt x="160" y="63"/>
                  <a:pt x="159" y="61"/>
                </a:cubicBezTo>
                <a:close/>
                <a:moveTo>
                  <a:pt x="154" y="159"/>
                </a:moveTo>
                <a:cubicBezTo>
                  <a:pt x="157" y="157"/>
                  <a:pt x="159" y="155"/>
                  <a:pt x="161" y="153"/>
                </a:cubicBezTo>
                <a:cubicBezTo>
                  <a:pt x="164" y="151"/>
                  <a:pt x="166" y="148"/>
                  <a:pt x="168" y="146"/>
                </a:cubicBezTo>
                <a:cubicBezTo>
                  <a:pt x="170" y="143"/>
                  <a:pt x="173" y="140"/>
                  <a:pt x="175" y="137"/>
                </a:cubicBezTo>
                <a:cubicBezTo>
                  <a:pt x="177" y="134"/>
                  <a:pt x="178" y="131"/>
                  <a:pt x="180" y="128"/>
                </a:cubicBezTo>
                <a:cubicBezTo>
                  <a:pt x="180" y="128"/>
                  <a:pt x="180" y="127"/>
                  <a:pt x="181" y="127"/>
                </a:cubicBezTo>
                <a:cubicBezTo>
                  <a:pt x="182" y="125"/>
                  <a:pt x="182" y="123"/>
                  <a:pt x="183" y="122"/>
                </a:cubicBezTo>
                <a:cubicBezTo>
                  <a:pt x="183" y="121"/>
                  <a:pt x="184" y="120"/>
                  <a:pt x="184" y="119"/>
                </a:cubicBezTo>
                <a:cubicBezTo>
                  <a:pt x="185" y="115"/>
                  <a:pt x="187" y="111"/>
                  <a:pt x="188" y="107"/>
                </a:cubicBezTo>
                <a:cubicBezTo>
                  <a:pt x="188" y="106"/>
                  <a:pt x="188" y="105"/>
                  <a:pt x="188" y="105"/>
                </a:cubicBezTo>
                <a:cubicBezTo>
                  <a:pt x="188" y="104"/>
                  <a:pt x="188" y="104"/>
                  <a:pt x="188" y="103"/>
                </a:cubicBezTo>
                <a:cubicBezTo>
                  <a:pt x="189" y="100"/>
                  <a:pt x="189" y="96"/>
                  <a:pt x="189" y="92"/>
                </a:cubicBezTo>
                <a:cubicBezTo>
                  <a:pt x="189" y="83"/>
                  <a:pt x="187" y="71"/>
                  <a:pt x="183" y="64"/>
                </a:cubicBezTo>
                <a:cubicBezTo>
                  <a:pt x="184" y="69"/>
                  <a:pt x="185" y="74"/>
                  <a:pt x="185" y="79"/>
                </a:cubicBezTo>
                <a:cubicBezTo>
                  <a:pt x="185" y="89"/>
                  <a:pt x="185" y="99"/>
                  <a:pt x="183" y="107"/>
                </a:cubicBezTo>
                <a:cubicBezTo>
                  <a:pt x="182" y="110"/>
                  <a:pt x="181" y="112"/>
                  <a:pt x="180" y="115"/>
                </a:cubicBezTo>
                <a:cubicBezTo>
                  <a:pt x="180" y="117"/>
                  <a:pt x="179" y="118"/>
                  <a:pt x="179" y="120"/>
                </a:cubicBezTo>
                <a:cubicBezTo>
                  <a:pt x="178" y="122"/>
                  <a:pt x="177" y="123"/>
                  <a:pt x="176" y="125"/>
                </a:cubicBezTo>
                <a:cubicBezTo>
                  <a:pt x="175" y="127"/>
                  <a:pt x="175" y="128"/>
                  <a:pt x="175" y="130"/>
                </a:cubicBezTo>
                <a:cubicBezTo>
                  <a:pt x="174" y="131"/>
                  <a:pt x="173" y="133"/>
                  <a:pt x="173" y="134"/>
                </a:cubicBezTo>
                <a:cubicBezTo>
                  <a:pt x="172" y="135"/>
                  <a:pt x="172" y="136"/>
                  <a:pt x="172" y="137"/>
                </a:cubicBezTo>
                <a:cubicBezTo>
                  <a:pt x="169" y="142"/>
                  <a:pt x="164" y="147"/>
                  <a:pt x="160" y="152"/>
                </a:cubicBezTo>
                <a:cubicBezTo>
                  <a:pt x="155" y="154"/>
                  <a:pt x="153" y="159"/>
                  <a:pt x="148" y="162"/>
                </a:cubicBezTo>
                <a:cubicBezTo>
                  <a:pt x="147" y="163"/>
                  <a:pt x="146" y="164"/>
                  <a:pt x="146" y="165"/>
                </a:cubicBezTo>
                <a:cubicBezTo>
                  <a:pt x="149" y="163"/>
                  <a:pt x="151" y="161"/>
                  <a:pt x="154" y="159"/>
                </a:cubicBezTo>
                <a:close/>
                <a:moveTo>
                  <a:pt x="147" y="120"/>
                </a:moveTo>
                <a:cubicBezTo>
                  <a:pt x="147" y="120"/>
                  <a:pt x="147" y="121"/>
                  <a:pt x="147" y="121"/>
                </a:cubicBezTo>
                <a:cubicBezTo>
                  <a:pt x="147" y="121"/>
                  <a:pt x="148" y="120"/>
                  <a:pt x="147" y="120"/>
                </a:cubicBezTo>
                <a:close/>
                <a:moveTo>
                  <a:pt x="149" y="43"/>
                </a:moveTo>
                <a:cubicBezTo>
                  <a:pt x="150" y="44"/>
                  <a:pt x="151" y="45"/>
                  <a:pt x="152" y="47"/>
                </a:cubicBezTo>
                <a:cubicBezTo>
                  <a:pt x="153" y="47"/>
                  <a:pt x="154" y="48"/>
                  <a:pt x="154" y="49"/>
                </a:cubicBezTo>
                <a:cubicBezTo>
                  <a:pt x="155" y="50"/>
                  <a:pt x="157" y="52"/>
                  <a:pt x="158" y="54"/>
                </a:cubicBezTo>
                <a:cubicBezTo>
                  <a:pt x="158" y="55"/>
                  <a:pt x="158" y="55"/>
                  <a:pt x="158" y="55"/>
                </a:cubicBezTo>
                <a:cubicBezTo>
                  <a:pt x="158" y="55"/>
                  <a:pt x="159" y="55"/>
                  <a:pt x="159" y="55"/>
                </a:cubicBezTo>
                <a:cubicBezTo>
                  <a:pt x="159" y="56"/>
                  <a:pt x="159" y="56"/>
                  <a:pt x="159" y="56"/>
                </a:cubicBezTo>
                <a:cubicBezTo>
                  <a:pt x="160" y="57"/>
                  <a:pt x="161" y="58"/>
                  <a:pt x="161" y="59"/>
                </a:cubicBezTo>
                <a:cubicBezTo>
                  <a:pt x="163" y="62"/>
                  <a:pt x="165" y="66"/>
                  <a:pt x="167" y="68"/>
                </a:cubicBezTo>
                <a:cubicBezTo>
                  <a:pt x="167" y="69"/>
                  <a:pt x="167" y="70"/>
                  <a:pt x="168" y="70"/>
                </a:cubicBezTo>
                <a:cubicBezTo>
                  <a:pt x="168" y="68"/>
                  <a:pt x="167" y="67"/>
                  <a:pt x="167" y="65"/>
                </a:cubicBezTo>
                <a:cubicBezTo>
                  <a:pt x="166" y="62"/>
                  <a:pt x="164" y="59"/>
                  <a:pt x="163" y="57"/>
                </a:cubicBezTo>
                <a:cubicBezTo>
                  <a:pt x="159" y="52"/>
                  <a:pt x="154" y="47"/>
                  <a:pt x="149" y="43"/>
                </a:cubicBezTo>
                <a:cubicBezTo>
                  <a:pt x="149" y="43"/>
                  <a:pt x="149" y="43"/>
                  <a:pt x="149" y="43"/>
                </a:cubicBezTo>
                <a:close/>
                <a:moveTo>
                  <a:pt x="160" y="59"/>
                </a:moveTo>
                <a:cubicBezTo>
                  <a:pt x="159" y="57"/>
                  <a:pt x="158" y="55"/>
                  <a:pt x="156" y="53"/>
                </a:cubicBezTo>
                <a:cubicBezTo>
                  <a:pt x="157" y="56"/>
                  <a:pt x="158" y="57"/>
                  <a:pt x="160" y="59"/>
                </a:cubicBezTo>
                <a:close/>
                <a:moveTo>
                  <a:pt x="164" y="37"/>
                </a:moveTo>
                <a:cubicBezTo>
                  <a:pt x="167" y="40"/>
                  <a:pt x="169" y="44"/>
                  <a:pt x="172" y="48"/>
                </a:cubicBezTo>
                <a:cubicBezTo>
                  <a:pt x="174" y="51"/>
                  <a:pt x="177" y="55"/>
                  <a:pt x="178" y="59"/>
                </a:cubicBezTo>
                <a:cubicBezTo>
                  <a:pt x="179" y="61"/>
                  <a:pt x="180" y="63"/>
                  <a:pt x="181" y="65"/>
                </a:cubicBezTo>
                <a:cubicBezTo>
                  <a:pt x="182" y="68"/>
                  <a:pt x="182" y="72"/>
                  <a:pt x="184" y="75"/>
                </a:cubicBezTo>
                <a:cubicBezTo>
                  <a:pt x="184" y="71"/>
                  <a:pt x="183" y="69"/>
                  <a:pt x="182" y="65"/>
                </a:cubicBezTo>
                <a:cubicBezTo>
                  <a:pt x="180" y="57"/>
                  <a:pt x="177" y="50"/>
                  <a:pt x="172" y="45"/>
                </a:cubicBezTo>
                <a:cubicBezTo>
                  <a:pt x="172" y="45"/>
                  <a:pt x="172" y="44"/>
                  <a:pt x="172" y="44"/>
                </a:cubicBezTo>
                <a:cubicBezTo>
                  <a:pt x="170" y="42"/>
                  <a:pt x="168" y="41"/>
                  <a:pt x="167" y="39"/>
                </a:cubicBezTo>
                <a:cubicBezTo>
                  <a:pt x="164" y="36"/>
                  <a:pt x="162" y="34"/>
                  <a:pt x="160" y="32"/>
                </a:cubicBezTo>
                <a:cubicBezTo>
                  <a:pt x="159" y="31"/>
                  <a:pt x="158" y="30"/>
                  <a:pt x="157" y="29"/>
                </a:cubicBezTo>
                <a:cubicBezTo>
                  <a:pt x="159" y="32"/>
                  <a:pt x="162" y="34"/>
                  <a:pt x="164" y="37"/>
                </a:cubicBezTo>
                <a:close/>
                <a:moveTo>
                  <a:pt x="160" y="119"/>
                </a:moveTo>
                <a:cubicBezTo>
                  <a:pt x="161" y="118"/>
                  <a:pt x="161" y="117"/>
                  <a:pt x="162" y="116"/>
                </a:cubicBezTo>
                <a:cubicBezTo>
                  <a:pt x="165" y="109"/>
                  <a:pt x="169" y="100"/>
                  <a:pt x="170" y="92"/>
                </a:cubicBezTo>
                <a:cubicBezTo>
                  <a:pt x="170" y="85"/>
                  <a:pt x="167" y="77"/>
                  <a:pt x="163" y="72"/>
                </a:cubicBezTo>
                <a:cubicBezTo>
                  <a:pt x="165" y="79"/>
                  <a:pt x="165" y="87"/>
                  <a:pt x="164" y="93"/>
                </a:cubicBezTo>
                <a:cubicBezTo>
                  <a:pt x="164" y="95"/>
                  <a:pt x="164" y="97"/>
                  <a:pt x="164" y="99"/>
                </a:cubicBezTo>
                <a:cubicBezTo>
                  <a:pt x="164" y="101"/>
                  <a:pt x="163" y="102"/>
                  <a:pt x="163" y="104"/>
                </a:cubicBezTo>
                <a:cubicBezTo>
                  <a:pt x="162" y="112"/>
                  <a:pt x="159" y="118"/>
                  <a:pt x="157" y="124"/>
                </a:cubicBezTo>
                <a:cubicBezTo>
                  <a:pt x="158" y="122"/>
                  <a:pt x="159" y="121"/>
                  <a:pt x="160" y="119"/>
                </a:cubicBezTo>
                <a:close/>
                <a:moveTo>
                  <a:pt x="159" y="60"/>
                </a:moveTo>
                <a:cubicBezTo>
                  <a:pt x="161" y="63"/>
                  <a:pt x="162" y="67"/>
                  <a:pt x="163" y="71"/>
                </a:cubicBezTo>
                <a:cubicBezTo>
                  <a:pt x="163" y="71"/>
                  <a:pt x="164" y="71"/>
                  <a:pt x="164" y="72"/>
                </a:cubicBezTo>
                <a:cubicBezTo>
                  <a:pt x="165" y="74"/>
                  <a:pt x="166" y="75"/>
                  <a:pt x="167" y="77"/>
                </a:cubicBezTo>
                <a:cubicBezTo>
                  <a:pt x="169" y="79"/>
                  <a:pt x="168" y="82"/>
                  <a:pt x="170" y="83"/>
                </a:cubicBezTo>
                <a:cubicBezTo>
                  <a:pt x="170" y="83"/>
                  <a:pt x="170" y="83"/>
                  <a:pt x="170" y="83"/>
                </a:cubicBezTo>
                <a:cubicBezTo>
                  <a:pt x="170" y="83"/>
                  <a:pt x="169" y="83"/>
                  <a:pt x="169" y="82"/>
                </a:cubicBezTo>
                <a:cubicBezTo>
                  <a:pt x="168" y="73"/>
                  <a:pt x="164" y="65"/>
                  <a:pt x="159" y="59"/>
                </a:cubicBezTo>
                <a:cubicBezTo>
                  <a:pt x="159" y="60"/>
                  <a:pt x="159" y="59"/>
                  <a:pt x="159" y="60"/>
                </a:cubicBezTo>
                <a:close/>
                <a:moveTo>
                  <a:pt x="173" y="132"/>
                </a:moveTo>
                <a:cubicBezTo>
                  <a:pt x="171" y="135"/>
                  <a:pt x="169" y="138"/>
                  <a:pt x="167" y="140"/>
                </a:cubicBezTo>
                <a:cubicBezTo>
                  <a:pt x="167" y="141"/>
                  <a:pt x="166" y="142"/>
                  <a:pt x="166" y="142"/>
                </a:cubicBezTo>
                <a:cubicBezTo>
                  <a:pt x="164" y="145"/>
                  <a:pt x="162" y="147"/>
                  <a:pt x="161" y="150"/>
                </a:cubicBezTo>
                <a:cubicBezTo>
                  <a:pt x="166" y="145"/>
                  <a:pt x="170" y="139"/>
                  <a:pt x="173" y="132"/>
                </a:cubicBezTo>
                <a:close/>
                <a:moveTo>
                  <a:pt x="174" y="121"/>
                </a:moveTo>
                <a:cubicBezTo>
                  <a:pt x="174" y="119"/>
                  <a:pt x="175" y="119"/>
                  <a:pt x="175" y="118"/>
                </a:cubicBezTo>
                <a:cubicBezTo>
                  <a:pt x="176" y="116"/>
                  <a:pt x="177" y="114"/>
                  <a:pt x="178" y="112"/>
                </a:cubicBezTo>
                <a:cubicBezTo>
                  <a:pt x="178" y="111"/>
                  <a:pt x="178" y="109"/>
                  <a:pt x="178" y="107"/>
                </a:cubicBezTo>
                <a:cubicBezTo>
                  <a:pt x="178" y="100"/>
                  <a:pt x="177" y="95"/>
                  <a:pt x="176" y="90"/>
                </a:cubicBezTo>
                <a:cubicBezTo>
                  <a:pt x="175" y="87"/>
                  <a:pt x="175" y="85"/>
                  <a:pt x="174" y="83"/>
                </a:cubicBezTo>
                <a:cubicBezTo>
                  <a:pt x="174" y="82"/>
                  <a:pt x="173" y="81"/>
                  <a:pt x="173" y="81"/>
                </a:cubicBezTo>
                <a:cubicBezTo>
                  <a:pt x="172" y="79"/>
                  <a:pt x="172" y="78"/>
                  <a:pt x="171" y="76"/>
                </a:cubicBezTo>
                <a:cubicBezTo>
                  <a:pt x="171" y="78"/>
                  <a:pt x="171" y="80"/>
                  <a:pt x="171" y="81"/>
                </a:cubicBezTo>
                <a:cubicBezTo>
                  <a:pt x="172" y="84"/>
                  <a:pt x="171" y="87"/>
                  <a:pt x="171" y="90"/>
                </a:cubicBezTo>
                <a:cubicBezTo>
                  <a:pt x="172" y="94"/>
                  <a:pt x="172" y="98"/>
                  <a:pt x="172" y="103"/>
                </a:cubicBezTo>
                <a:cubicBezTo>
                  <a:pt x="172" y="105"/>
                  <a:pt x="171" y="107"/>
                  <a:pt x="171" y="109"/>
                </a:cubicBezTo>
                <a:cubicBezTo>
                  <a:pt x="169" y="120"/>
                  <a:pt x="166" y="129"/>
                  <a:pt x="161" y="138"/>
                </a:cubicBezTo>
                <a:cubicBezTo>
                  <a:pt x="166" y="133"/>
                  <a:pt x="170" y="126"/>
                  <a:pt x="174" y="121"/>
                </a:cubicBezTo>
                <a:close/>
                <a:moveTo>
                  <a:pt x="170" y="80"/>
                </a:moveTo>
                <a:cubicBezTo>
                  <a:pt x="170" y="76"/>
                  <a:pt x="169" y="71"/>
                  <a:pt x="166" y="69"/>
                </a:cubicBezTo>
                <a:cubicBezTo>
                  <a:pt x="168" y="72"/>
                  <a:pt x="168" y="76"/>
                  <a:pt x="170" y="80"/>
                </a:cubicBezTo>
                <a:close/>
                <a:moveTo>
                  <a:pt x="183" y="101"/>
                </a:moveTo>
                <a:cubicBezTo>
                  <a:pt x="181" y="107"/>
                  <a:pt x="178" y="112"/>
                  <a:pt x="178" y="118"/>
                </a:cubicBezTo>
                <a:cubicBezTo>
                  <a:pt x="180" y="113"/>
                  <a:pt x="182" y="108"/>
                  <a:pt x="183" y="101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10868094" y="5609506"/>
            <a:ext cx="598241" cy="488532"/>
          </a:xfrm>
          <a:prstGeom prst="rect">
            <a:avLst/>
          </a:prstGeom>
          <a:blipFill>
            <a:blip r:embed="rId10" cstate="print">
              <a:alphaModFix amt="95000"/>
            </a:blip>
            <a:stretch>
              <a:fillRect/>
            </a:stretch>
          </a:blipFill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dirty="0" smtClean="0">
                <a:blipFill>
                  <a:blip r:embed="rId11">
                    <a:alphaModFix amt="95000"/>
                  </a:blip>
                  <a:stretch>
                    <a:fillRect/>
                  </a:stretch>
                </a:blip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 3 </a:t>
            </a:r>
            <a:endParaRPr lang="zh-CN" altLang="en-US" sz="2400" dirty="0" smtClean="0">
              <a:blipFill>
                <a:blip r:embed="rId11">
                  <a:alphaModFix amt="95000"/>
                </a:blip>
                <a:stretch>
                  <a:fillRect/>
                </a:stretch>
              </a:blipFill>
              <a:latin typeface="方正正粗黑简体" panose="02000000000000000000" pitchFamily="2" charset="-122"/>
              <a:ea typeface="方正正粗黑简体" panose="02000000000000000000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57610" y="6334338"/>
            <a:ext cx="659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blipFill>
                  <a:blip r:embed="rId4">
                    <a:alphaModFix amt="95000"/>
                  </a:blip>
                  <a:tile tx="0" ty="0" sx="100000" sy="100000" flip="none" algn="tl"/>
                </a:blipFill>
                <a:latin typeface="华文新魏" panose="02010800040101010101" pitchFamily="2" charset="-122"/>
                <a:ea typeface="华文新魏" panose="02010800040101010101" pitchFamily="2" charset="-122"/>
              </a:rPr>
              <a:t>Apollo and python (based on Apollo hymn)</a:t>
            </a:r>
            <a:endParaRPr lang="zh-CN" altLang="en-US" sz="2400" dirty="0">
              <a:blipFill>
                <a:blip r:embed="rId4">
                  <a:alphaModFix amt="95000"/>
                </a:blip>
                <a:tile tx="0" ty="0" sx="100000" sy="100000" flip="none" algn="tl"/>
              </a:blip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013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729552" y="278582"/>
            <a:ext cx="7729700" cy="871760"/>
            <a:chOff x="729552" y="278582"/>
            <a:chExt cx="7729700" cy="871760"/>
          </a:xfrm>
        </p:grpSpPr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backgroundMark x1="16667" y1="58150" x2="32857" y2="74890"/>
                          <a14:backgroundMark x1="76667" y1="94273" x2="476" y2="23789"/>
                          <a14:backgroundMark x1="7143" y1="40529" x2="13810" y2="86344"/>
                          <a14:backgroundMark x1="23333" y1="76652" x2="40476" y2="73128"/>
                          <a14:backgroundMark x1="81905" y1="96916" x2="10476" y2="86344"/>
                          <a14:backgroundMark x1="3810" y1="11013" x2="81429" y2="11013"/>
                          <a14:backgroundMark x1="77143" y1="14537" x2="92857" y2="8634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725655" y="278582"/>
              <a:ext cx="733597" cy="792984"/>
            </a:xfrm>
            <a:prstGeom prst="rect">
              <a:avLst/>
            </a:prstGeom>
          </p:spPr>
        </p:pic>
        <p:sp>
          <p:nvSpPr>
            <p:cNvPr id="44" name="文本框 43"/>
            <p:cNvSpPr txBox="1"/>
            <p:nvPr/>
          </p:nvSpPr>
          <p:spPr>
            <a:xfrm>
              <a:off x="729552" y="393212"/>
              <a:ext cx="7217040" cy="757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3600" dirty="0" smtClean="0">
                  <a:blipFill>
                    <a:blip r:embed="rId4">
                      <a:alphaModFix amt="95000"/>
                    </a:blip>
                    <a:tile tx="0" ty="0" sx="100000" sy="100000" flip="none" algn="tl"/>
                  </a:blipFill>
                  <a:latin typeface="华文新魏" panose="02010800040101010101" pitchFamily="2" charset="-122"/>
                  <a:ea typeface="华文新魏" panose="02010800040101010101" pitchFamily="2" charset="-122"/>
                </a:rPr>
                <a:t>Some interesting rumors afterwards</a:t>
              </a:r>
              <a:endParaRPr lang="zh-CN" altLang="en-US" sz="3600" dirty="0" smtClean="0">
                <a:blipFill>
                  <a:blip r:embed="rId4">
                    <a:alphaModFix amt="95000"/>
                  </a:blip>
                  <a:tile tx="0" ty="0" sx="100000" sy="100000" flip="none" algn="tl"/>
                </a:blip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sp>
        <p:nvSpPr>
          <p:cNvPr id="60" name="文本框 59"/>
          <p:cNvSpPr txBox="1"/>
          <p:nvPr/>
        </p:nvSpPr>
        <p:spPr>
          <a:xfrm>
            <a:off x="7889784" y="4080011"/>
            <a:ext cx="3152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blipFill>
                  <a:blip r:embed="rId4">
                    <a:alphaModFix amt="95000"/>
                  </a:blip>
                  <a:tile tx="0" ty="0" sx="100000" sy="100000" flip="none" algn="tl"/>
                </a:blipFill>
                <a:latin typeface="华文新魏" panose="02010800040101010101" pitchFamily="2" charset="-122"/>
                <a:ea typeface="华文新魏" panose="02010800040101010101" pitchFamily="2" charset="-122"/>
              </a:rPr>
              <a:t>Lead Arrow</a:t>
            </a:r>
            <a:endParaRPr lang="zh-CN" altLang="en-US" sz="2400" dirty="0">
              <a:blipFill>
                <a:blip r:embed="rId4">
                  <a:alphaModFix amt="95000"/>
                </a:blip>
                <a:tile tx="0" ty="0" sx="100000" sy="100000" flip="none" algn="tl"/>
              </a:blip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352591" y="1268761"/>
            <a:ext cx="6212533" cy="4032448"/>
            <a:chOff x="1352591" y="1268761"/>
            <a:chExt cx="6212533" cy="4032448"/>
          </a:xfrm>
        </p:grpSpPr>
        <p:sp>
          <p:nvSpPr>
            <p:cNvPr id="48" name="等腰三角形 1"/>
            <p:cNvSpPr/>
            <p:nvPr/>
          </p:nvSpPr>
          <p:spPr>
            <a:xfrm>
              <a:off x="1352591" y="1610827"/>
              <a:ext cx="5895537" cy="3618373"/>
            </a:xfrm>
            <a:custGeom>
              <a:avLst/>
              <a:gdLst>
                <a:gd name="connsiteX0" fmla="*/ 0 w 1879701"/>
                <a:gd name="connsiteY0" fmla="*/ 4121201 h 4121201"/>
                <a:gd name="connsiteX1" fmla="*/ 939851 w 1879701"/>
                <a:gd name="connsiteY1" fmla="*/ 0 h 4121201"/>
                <a:gd name="connsiteX2" fmla="*/ 1879701 w 1879701"/>
                <a:gd name="connsiteY2" fmla="*/ 4121201 h 4121201"/>
                <a:gd name="connsiteX3" fmla="*/ 0 w 1879701"/>
                <a:gd name="connsiteY3" fmla="*/ 4121201 h 4121201"/>
                <a:gd name="connsiteX0" fmla="*/ 0 w 1879701"/>
                <a:gd name="connsiteY0" fmla="*/ 4134648 h 4134648"/>
                <a:gd name="connsiteX1" fmla="*/ 1343263 w 1879701"/>
                <a:gd name="connsiteY1" fmla="*/ 0 h 4134648"/>
                <a:gd name="connsiteX2" fmla="*/ 1879701 w 1879701"/>
                <a:gd name="connsiteY2" fmla="*/ 4134648 h 4134648"/>
                <a:gd name="connsiteX3" fmla="*/ 0 w 1879701"/>
                <a:gd name="connsiteY3" fmla="*/ 4134648 h 4134648"/>
                <a:gd name="connsiteX0" fmla="*/ 0 w 3399219"/>
                <a:gd name="connsiteY0" fmla="*/ 3879154 h 4134648"/>
                <a:gd name="connsiteX1" fmla="*/ 2862781 w 3399219"/>
                <a:gd name="connsiteY1" fmla="*/ 0 h 4134648"/>
                <a:gd name="connsiteX2" fmla="*/ 3399219 w 3399219"/>
                <a:gd name="connsiteY2" fmla="*/ 4134648 h 4134648"/>
                <a:gd name="connsiteX3" fmla="*/ 0 w 3399219"/>
                <a:gd name="connsiteY3" fmla="*/ 3879154 h 4134648"/>
                <a:gd name="connsiteX0" fmla="*/ 0 w 2862781"/>
                <a:gd name="connsiteY0" fmla="*/ 3879154 h 3879154"/>
                <a:gd name="connsiteX1" fmla="*/ 2862781 w 2862781"/>
                <a:gd name="connsiteY1" fmla="*/ 0 h 3879154"/>
                <a:gd name="connsiteX2" fmla="*/ 2619290 w 2862781"/>
                <a:gd name="connsiteY2" fmla="*/ 3650554 h 3879154"/>
                <a:gd name="connsiteX3" fmla="*/ 0 w 2862781"/>
                <a:gd name="connsiteY3" fmla="*/ 3879154 h 3879154"/>
                <a:gd name="connsiteX0" fmla="*/ 0 w 2995807"/>
                <a:gd name="connsiteY0" fmla="*/ 3879154 h 4134648"/>
                <a:gd name="connsiteX1" fmla="*/ 2862781 w 2995807"/>
                <a:gd name="connsiteY1" fmla="*/ 0 h 4134648"/>
                <a:gd name="connsiteX2" fmla="*/ 2995807 w 2995807"/>
                <a:gd name="connsiteY2" fmla="*/ 4134648 h 4134648"/>
                <a:gd name="connsiteX3" fmla="*/ 0 w 2995807"/>
                <a:gd name="connsiteY3" fmla="*/ 3879154 h 4134648"/>
                <a:gd name="connsiteX0" fmla="*/ 0 w 2995807"/>
                <a:gd name="connsiteY0" fmla="*/ 3637107 h 3892601"/>
                <a:gd name="connsiteX1" fmla="*/ 2930016 w 2995807"/>
                <a:gd name="connsiteY1" fmla="*/ 0 h 3892601"/>
                <a:gd name="connsiteX2" fmla="*/ 2995807 w 2995807"/>
                <a:gd name="connsiteY2" fmla="*/ 3892601 h 3892601"/>
                <a:gd name="connsiteX3" fmla="*/ 0 w 2995807"/>
                <a:gd name="connsiteY3" fmla="*/ 3637107 h 3892601"/>
                <a:gd name="connsiteX0" fmla="*/ 0 w 2726865"/>
                <a:gd name="connsiteY0" fmla="*/ 3596765 h 3892601"/>
                <a:gd name="connsiteX1" fmla="*/ 2661074 w 2726865"/>
                <a:gd name="connsiteY1" fmla="*/ 0 h 3892601"/>
                <a:gd name="connsiteX2" fmla="*/ 2726865 w 2726865"/>
                <a:gd name="connsiteY2" fmla="*/ 3892601 h 3892601"/>
                <a:gd name="connsiteX3" fmla="*/ 0 w 2726865"/>
                <a:gd name="connsiteY3" fmla="*/ 3596765 h 3892601"/>
                <a:gd name="connsiteX0" fmla="*/ 0 w 3092625"/>
                <a:gd name="connsiteY0" fmla="*/ 3596765 h 3755441"/>
                <a:gd name="connsiteX1" fmla="*/ 2661074 w 3092625"/>
                <a:gd name="connsiteY1" fmla="*/ 0 h 3755441"/>
                <a:gd name="connsiteX2" fmla="*/ 3092625 w 3092625"/>
                <a:gd name="connsiteY2" fmla="*/ 3755441 h 3755441"/>
                <a:gd name="connsiteX3" fmla="*/ 0 w 3092625"/>
                <a:gd name="connsiteY3" fmla="*/ 3596765 h 3755441"/>
                <a:gd name="connsiteX0" fmla="*/ 0 w 2848785"/>
                <a:gd name="connsiteY0" fmla="*/ 3596765 h 3694481"/>
                <a:gd name="connsiteX1" fmla="*/ 2661074 w 2848785"/>
                <a:gd name="connsiteY1" fmla="*/ 0 h 3694481"/>
                <a:gd name="connsiteX2" fmla="*/ 2848785 w 2848785"/>
                <a:gd name="connsiteY2" fmla="*/ 3694481 h 3694481"/>
                <a:gd name="connsiteX3" fmla="*/ 0 w 2848785"/>
                <a:gd name="connsiteY3" fmla="*/ 3596765 h 3694481"/>
                <a:gd name="connsiteX0" fmla="*/ 0 w 4601385"/>
                <a:gd name="connsiteY0" fmla="*/ 3657725 h 3694481"/>
                <a:gd name="connsiteX1" fmla="*/ 4413674 w 4601385"/>
                <a:gd name="connsiteY1" fmla="*/ 0 h 3694481"/>
                <a:gd name="connsiteX2" fmla="*/ 4601385 w 4601385"/>
                <a:gd name="connsiteY2" fmla="*/ 3694481 h 3694481"/>
                <a:gd name="connsiteX3" fmla="*/ 0 w 4601385"/>
                <a:gd name="connsiteY3" fmla="*/ 3657725 h 3694481"/>
                <a:gd name="connsiteX0" fmla="*/ 0 w 4708065"/>
                <a:gd name="connsiteY0" fmla="*/ 3657725 h 3801161"/>
                <a:gd name="connsiteX1" fmla="*/ 4413674 w 4708065"/>
                <a:gd name="connsiteY1" fmla="*/ 0 h 3801161"/>
                <a:gd name="connsiteX2" fmla="*/ 4708065 w 4708065"/>
                <a:gd name="connsiteY2" fmla="*/ 3801161 h 3801161"/>
                <a:gd name="connsiteX3" fmla="*/ 0 w 4708065"/>
                <a:gd name="connsiteY3" fmla="*/ 3657725 h 3801161"/>
                <a:gd name="connsiteX0" fmla="*/ 0 w 5515785"/>
                <a:gd name="connsiteY0" fmla="*/ 3429125 h 3801161"/>
                <a:gd name="connsiteX1" fmla="*/ 5221394 w 5515785"/>
                <a:gd name="connsiteY1" fmla="*/ 0 h 3801161"/>
                <a:gd name="connsiteX2" fmla="*/ 5515785 w 5515785"/>
                <a:gd name="connsiteY2" fmla="*/ 3801161 h 3801161"/>
                <a:gd name="connsiteX3" fmla="*/ 0 w 5515785"/>
                <a:gd name="connsiteY3" fmla="*/ 3429125 h 3801161"/>
                <a:gd name="connsiteX0" fmla="*/ 0 w 5576745"/>
                <a:gd name="connsiteY0" fmla="*/ 3566285 h 3801161"/>
                <a:gd name="connsiteX1" fmla="*/ 5282354 w 5576745"/>
                <a:gd name="connsiteY1" fmla="*/ 0 h 3801161"/>
                <a:gd name="connsiteX2" fmla="*/ 5576745 w 5576745"/>
                <a:gd name="connsiteY2" fmla="*/ 3801161 h 3801161"/>
                <a:gd name="connsiteX3" fmla="*/ 0 w 5576745"/>
                <a:gd name="connsiteY3" fmla="*/ 3566285 h 3801161"/>
                <a:gd name="connsiteX0" fmla="*/ 0 w 5622465"/>
                <a:gd name="connsiteY0" fmla="*/ 3474845 h 3801161"/>
                <a:gd name="connsiteX1" fmla="*/ 5328074 w 5622465"/>
                <a:gd name="connsiteY1" fmla="*/ 0 h 3801161"/>
                <a:gd name="connsiteX2" fmla="*/ 5622465 w 5622465"/>
                <a:gd name="connsiteY2" fmla="*/ 3801161 h 3801161"/>
                <a:gd name="connsiteX3" fmla="*/ 0 w 5622465"/>
                <a:gd name="connsiteY3" fmla="*/ 3474845 h 3801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22465" h="3801161">
                  <a:moveTo>
                    <a:pt x="0" y="3474845"/>
                  </a:moveTo>
                  <a:lnTo>
                    <a:pt x="5328074" y="0"/>
                  </a:lnTo>
                  <a:lnTo>
                    <a:pt x="5622465" y="3801161"/>
                  </a:lnTo>
                  <a:lnTo>
                    <a:pt x="0" y="3474845"/>
                  </a:lnTo>
                  <a:close/>
                </a:path>
              </a:pathLst>
            </a:custGeom>
            <a:effectLst>
              <a:outerShdw blurRad="50800" dist="635000" dir="168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8" name="图片 5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52"/>
            <a:stretch/>
          </p:blipFill>
          <p:spPr>
            <a:xfrm>
              <a:off x="1634055" y="1452451"/>
              <a:ext cx="5843764" cy="3704742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astelsSmooth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454801" y="1268761"/>
              <a:ext cx="6110323" cy="4032448"/>
            </a:xfrm>
            <a:prstGeom prst="rect">
              <a:avLst/>
            </a:prstGeom>
          </p:spPr>
        </p:pic>
      </p:grpSp>
      <p:sp>
        <p:nvSpPr>
          <p:cNvPr id="62" name="文本框 61"/>
          <p:cNvSpPr txBox="1"/>
          <p:nvPr/>
        </p:nvSpPr>
        <p:spPr>
          <a:xfrm>
            <a:off x="1396552" y="5460492"/>
            <a:ext cx="6590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blipFill>
                  <a:blip r:embed="rId4">
                    <a:alphaModFix amt="95000"/>
                  </a:blip>
                  <a:tile tx="0" ty="0" sx="100000" sy="100000" flip="none" algn="tl"/>
                </a:blipFill>
                <a:latin typeface="华文新魏" panose="02010800040101010101" pitchFamily="2" charset="-122"/>
                <a:ea typeface="华文新魏" panose="02010800040101010101" pitchFamily="2" charset="-122"/>
              </a:rPr>
              <a:t>After Apollo shot the giant python, he looked up and saw Eros, </a:t>
            </a:r>
            <a:r>
              <a:rPr lang="en-US" altLang="zh-CN" sz="2400" dirty="0" smtClean="0">
                <a:blipFill>
                  <a:blip r:embed="rId4">
                    <a:alphaModFix amt="95000"/>
                  </a:blip>
                  <a:tile tx="0" ty="0" sx="100000" sy="100000" flip="none" algn="tl"/>
                </a:blipFill>
                <a:latin typeface="华文新魏" panose="02010800040101010101" pitchFamily="2" charset="-122"/>
                <a:ea typeface="华文新魏" panose="02010800040101010101" pitchFamily="2" charset="-122"/>
              </a:rPr>
              <a:t>his </a:t>
            </a:r>
            <a:r>
              <a:rPr lang="en-US" altLang="zh-CN" sz="2400" dirty="0">
                <a:blipFill>
                  <a:blip r:embed="rId4">
                    <a:alphaModFix amt="95000"/>
                  </a:blip>
                  <a:tile tx="0" ty="0" sx="100000" sy="100000" flip="none" algn="tl"/>
                </a:blipFill>
                <a:latin typeface="华文新魏" panose="02010800040101010101" pitchFamily="2" charset="-122"/>
                <a:ea typeface="华文新魏" panose="02010800040101010101" pitchFamily="2" charset="-122"/>
              </a:rPr>
              <a:t>unkind words to Eros </a:t>
            </a:r>
            <a:r>
              <a:rPr lang="en-US" altLang="zh-CN" sz="2400" dirty="0" smtClean="0">
                <a:blipFill>
                  <a:blip r:embed="rId4">
                    <a:alphaModFix amt="95000"/>
                  </a:blip>
                  <a:tile tx="0" ty="0" sx="100000" sy="100000" flip="none" algn="tl"/>
                </a:blipFill>
                <a:latin typeface="华文新魏" panose="02010800040101010101" pitchFamily="2" charset="-122"/>
                <a:ea typeface="华文新魏" panose="02010800040101010101" pitchFamily="2" charset="-122"/>
              </a:rPr>
              <a:t>kicked </a:t>
            </a:r>
            <a:r>
              <a:rPr lang="en-US" altLang="zh-CN" sz="2400" dirty="0">
                <a:blipFill>
                  <a:blip r:embed="rId4">
                    <a:alphaModFix amt="95000"/>
                  </a:blip>
                  <a:tile tx="0" ty="0" sx="100000" sy="100000" flip="none" algn="tl"/>
                </a:blipFill>
                <a:latin typeface="华文新魏" panose="02010800040101010101" pitchFamily="2" charset="-122"/>
                <a:ea typeface="华文新魏" panose="02010800040101010101" pitchFamily="2" charset="-122"/>
              </a:rPr>
              <a:t>off his later love tragedy with </a:t>
            </a:r>
            <a:r>
              <a:rPr lang="en-US" altLang="zh-CN" sz="2400" dirty="0" smtClean="0">
                <a:blipFill>
                  <a:blip r:embed="rId4">
                    <a:alphaModFix amt="95000"/>
                  </a:blip>
                  <a:tile tx="0" ty="0" sx="100000" sy="100000" flip="none" algn="tl"/>
                </a:blipFill>
                <a:latin typeface="华文新魏" panose="02010800040101010101" pitchFamily="2" charset="-122"/>
                <a:ea typeface="华文新魏" panose="02010800040101010101" pitchFamily="2" charset="-122"/>
              </a:rPr>
              <a:t>Daphne</a:t>
            </a:r>
            <a:endParaRPr lang="zh-CN" altLang="en-US" sz="2400" dirty="0">
              <a:blipFill>
                <a:blip r:embed="rId4">
                  <a:alphaModFix amt="95000"/>
                </a:blip>
                <a:tile tx="0" ty="0" sx="100000" sy="100000" flip="none" algn="tl"/>
              </a:blip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7923982" y="1266686"/>
            <a:ext cx="2578205" cy="1660259"/>
            <a:chOff x="7923982" y="1266686"/>
            <a:chExt cx="2578205" cy="1660259"/>
          </a:xfrm>
        </p:grpSpPr>
        <p:sp>
          <p:nvSpPr>
            <p:cNvPr id="49" name="等腰三角形 1"/>
            <p:cNvSpPr/>
            <p:nvPr/>
          </p:nvSpPr>
          <p:spPr>
            <a:xfrm>
              <a:off x="7939007" y="1359747"/>
              <a:ext cx="2500027" cy="1535233"/>
            </a:xfrm>
            <a:custGeom>
              <a:avLst/>
              <a:gdLst>
                <a:gd name="connsiteX0" fmla="*/ 0 w 1879701"/>
                <a:gd name="connsiteY0" fmla="*/ 4121201 h 4121201"/>
                <a:gd name="connsiteX1" fmla="*/ 939851 w 1879701"/>
                <a:gd name="connsiteY1" fmla="*/ 0 h 4121201"/>
                <a:gd name="connsiteX2" fmla="*/ 1879701 w 1879701"/>
                <a:gd name="connsiteY2" fmla="*/ 4121201 h 4121201"/>
                <a:gd name="connsiteX3" fmla="*/ 0 w 1879701"/>
                <a:gd name="connsiteY3" fmla="*/ 4121201 h 4121201"/>
                <a:gd name="connsiteX0" fmla="*/ 0 w 1879701"/>
                <a:gd name="connsiteY0" fmla="*/ 4134648 h 4134648"/>
                <a:gd name="connsiteX1" fmla="*/ 1343263 w 1879701"/>
                <a:gd name="connsiteY1" fmla="*/ 0 h 4134648"/>
                <a:gd name="connsiteX2" fmla="*/ 1879701 w 1879701"/>
                <a:gd name="connsiteY2" fmla="*/ 4134648 h 4134648"/>
                <a:gd name="connsiteX3" fmla="*/ 0 w 1879701"/>
                <a:gd name="connsiteY3" fmla="*/ 4134648 h 4134648"/>
                <a:gd name="connsiteX0" fmla="*/ 0 w 3399219"/>
                <a:gd name="connsiteY0" fmla="*/ 3879154 h 4134648"/>
                <a:gd name="connsiteX1" fmla="*/ 2862781 w 3399219"/>
                <a:gd name="connsiteY1" fmla="*/ 0 h 4134648"/>
                <a:gd name="connsiteX2" fmla="*/ 3399219 w 3399219"/>
                <a:gd name="connsiteY2" fmla="*/ 4134648 h 4134648"/>
                <a:gd name="connsiteX3" fmla="*/ 0 w 3399219"/>
                <a:gd name="connsiteY3" fmla="*/ 3879154 h 4134648"/>
                <a:gd name="connsiteX0" fmla="*/ 0 w 2862781"/>
                <a:gd name="connsiteY0" fmla="*/ 3879154 h 3879154"/>
                <a:gd name="connsiteX1" fmla="*/ 2862781 w 2862781"/>
                <a:gd name="connsiteY1" fmla="*/ 0 h 3879154"/>
                <a:gd name="connsiteX2" fmla="*/ 2619290 w 2862781"/>
                <a:gd name="connsiteY2" fmla="*/ 3650554 h 3879154"/>
                <a:gd name="connsiteX3" fmla="*/ 0 w 2862781"/>
                <a:gd name="connsiteY3" fmla="*/ 3879154 h 3879154"/>
                <a:gd name="connsiteX0" fmla="*/ 0 w 2995807"/>
                <a:gd name="connsiteY0" fmla="*/ 3879154 h 4134648"/>
                <a:gd name="connsiteX1" fmla="*/ 2862781 w 2995807"/>
                <a:gd name="connsiteY1" fmla="*/ 0 h 4134648"/>
                <a:gd name="connsiteX2" fmla="*/ 2995807 w 2995807"/>
                <a:gd name="connsiteY2" fmla="*/ 4134648 h 4134648"/>
                <a:gd name="connsiteX3" fmla="*/ 0 w 2995807"/>
                <a:gd name="connsiteY3" fmla="*/ 3879154 h 4134648"/>
                <a:gd name="connsiteX0" fmla="*/ 0 w 2995807"/>
                <a:gd name="connsiteY0" fmla="*/ 3637107 h 3892601"/>
                <a:gd name="connsiteX1" fmla="*/ 2930016 w 2995807"/>
                <a:gd name="connsiteY1" fmla="*/ 0 h 3892601"/>
                <a:gd name="connsiteX2" fmla="*/ 2995807 w 2995807"/>
                <a:gd name="connsiteY2" fmla="*/ 3892601 h 3892601"/>
                <a:gd name="connsiteX3" fmla="*/ 0 w 2995807"/>
                <a:gd name="connsiteY3" fmla="*/ 3637107 h 3892601"/>
                <a:gd name="connsiteX0" fmla="*/ 0 w 2726865"/>
                <a:gd name="connsiteY0" fmla="*/ 3596765 h 3892601"/>
                <a:gd name="connsiteX1" fmla="*/ 2661074 w 2726865"/>
                <a:gd name="connsiteY1" fmla="*/ 0 h 3892601"/>
                <a:gd name="connsiteX2" fmla="*/ 2726865 w 2726865"/>
                <a:gd name="connsiteY2" fmla="*/ 3892601 h 3892601"/>
                <a:gd name="connsiteX3" fmla="*/ 0 w 2726865"/>
                <a:gd name="connsiteY3" fmla="*/ 3596765 h 3892601"/>
                <a:gd name="connsiteX0" fmla="*/ 0 w 3092625"/>
                <a:gd name="connsiteY0" fmla="*/ 3596765 h 3755441"/>
                <a:gd name="connsiteX1" fmla="*/ 2661074 w 3092625"/>
                <a:gd name="connsiteY1" fmla="*/ 0 h 3755441"/>
                <a:gd name="connsiteX2" fmla="*/ 3092625 w 3092625"/>
                <a:gd name="connsiteY2" fmla="*/ 3755441 h 3755441"/>
                <a:gd name="connsiteX3" fmla="*/ 0 w 3092625"/>
                <a:gd name="connsiteY3" fmla="*/ 3596765 h 3755441"/>
                <a:gd name="connsiteX0" fmla="*/ 0 w 2848785"/>
                <a:gd name="connsiteY0" fmla="*/ 3596765 h 3694481"/>
                <a:gd name="connsiteX1" fmla="*/ 2661074 w 2848785"/>
                <a:gd name="connsiteY1" fmla="*/ 0 h 3694481"/>
                <a:gd name="connsiteX2" fmla="*/ 2848785 w 2848785"/>
                <a:gd name="connsiteY2" fmla="*/ 3694481 h 3694481"/>
                <a:gd name="connsiteX3" fmla="*/ 0 w 2848785"/>
                <a:gd name="connsiteY3" fmla="*/ 3596765 h 3694481"/>
                <a:gd name="connsiteX0" fmla="*/ 0 w 4601385"/>
                <a:gd name="connsiteY0" fmla="*/ 3657725 h 3694481"/>
                <a:gd name="connsiteX1" fmla="*/ 4413674 w 4601385"/>
                <a:gd name="connsiteY1" fmla="*/ 0 h 3694481"/>
                <a:gd name="connsiteX2" fmla="*/ 4601385 w 4601385"/>
                <a:gd name="connsiteY2" fmla="*/ 3694481 h 3694481"/>
                <a:gd name="connsiteX3" fmla="*/ 0 w 4601385"/>
                <a:gd name="connsiteY3" fmla="*/ 3657725 h 3694481"/>
                <a:gd name="connsiteX0" fmla="*/ 0 w 4708065"/>
                <a:gd name="connsiteY0" fmla="*/ 3657725 h 3801161"/>
                <a:gd name="connsiteX1" fmla="*/ 4413674 w 4708065"/>
                <a:gd name="connsiteY1" fmla="*/ 0 h 3801161"/>
                <a:gd name="connsiteX2" fmla="*/ 4708065 w 4708065"/>
                <a:gd name="connsiteY2" fmla="*/ 3801161 h 3801161"/>
                <a:gd name="connsiteX3" fmla="*/ 0 w 4708065"/>
                <a:gd name="connsiteY3" fmla="*/ 3657725 h 3801161"/>
                <a:gd name="connsiteX0" fmla="*/ 0 w 5515785"/>
                <a:gd name="connsiteY0" fmla="*/ 3429125 h 3801161"/>
                <a:gd name="connsiteX1" fmla="*/ 5221394 w 5515785"/>
                <a:gd name="connsiteY1" fmla="*/ 0 h 3801161"/>
                <a:gd name="connsiteX2" fmla="*/ 5515785 w 5515785"/>
                <a:gd name="connsiteY2" fmla="*/ 3801161 h 3801161"/>
                <a:gd name="connsiteX3" fmla="*/ 0 w 5515785"/>
                <a:gd name="connsiteY3" fmla="*/ 3429125 h 3801161"/>
                <a:gd name="connsiteX0" fmla="*/ 0 w 5576745"/>
                <a:gd name="connsiteY0" fmla="*/ 3566285 h 3801161"/>
                <a:gd name="connsiteX1" fmla="*/ 5282354 w 5576745"/>
                <a:gd name="connsiteY1" fmla="*/ 0 h 3801161"/>
                <a:gd name="connsiteX2" fmla="*/ 5576745 w 5576745"/>
                <a:gd name="connsiteY2" fmla="*/ 3801161 h 3801161"/>
                <a:gd name="connsiteX3" fmla="*/ 0 w 5576745"/>
                <a:gd name="connsiteY3" fmla="*/ 3566285 h 3801161"/>
                <a:gd name="connsiteX0" fmla="*/ 0 w 5622465"/>
                <a:gd name="connsiteY0" fmla="*/ 3474845 h 3801161"/>
                <a:gd name="connsiteX1" fmla="*/ 5328074 w 5622465"/>
                <a:gd name="connsiteY1" fmla="*/ 0 h 3801161"/>
                <a:gd name="connsiteX2" fmla="*/ 5622465 w 5622465"/>
                <a:gd name="connsiteY2" fmla="*/ 3801161 h 3801161"/>
                <a:gd name="connsiteX3" fmla="*/ 0 w 5622465"/>
                <a:gd name="connsiteY3" fmla="*/ 3474845 h 3801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22465" h="3801161">
                  <a:moveTo>
                    <a:pt x="0" y="3474845"/>
                  </a:moveTo>
                  <a:lnTo>
                    <a:pt x="5328074" y="0"/>
                  </a:lnTo>
                  <a:lnTo>
                    <a:pt x="5622465" y="3801161"/>
                  </a:lnTo>
                  <a:lnTo>
                    <a:pt x="0" y="3474845"/>
                  </a:lnTo>
                  <a:close/>
                </a:path>
              </a:pathLst>
            </a:custGeom>
            <a:effectLst>
              <a:outerShdw blurRad="50800" dist="215900" dir="168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9" name="图片 58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06" t="5948" r="3696" b="5948"/>
            <a:stretch/>
          </p:blipFill>
          <p:spPr>
            <a:xfrm>
              <a:off x="7987136" y="1336760"/>
              <a:ext cx="2451898" cy="1520178"/>
            </a:xfrm>
            <a:prstGeom prst="rect">
              <a:avLst/>
            </a:prstGeom>
          </p:spPr>
        </p:pic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astelsSmooth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923982" y="1266686"/>
              <a:ext cx="2578205" cy="1660259"/>
            </a:xfrm>
            <a:prstGeom prst="rect">
              <a:avLst/>
            </a:prstGeom>
          </p:spPr>
        </p:pic>
      </p:grpSp>
      <p:grpSp>
        <p:nvGrpSpPr>
          <p:cNvPr id="40" name="组合 39"/>
          <p:cNvGrpSpPr/>
          <p:nvPr/>
        </p:nvGrpSpPr>
        <p:grpSpPr>
          <a:xfrm>
            <a:off x="7923982" y="4687103"/>
            <a:ext cx="2578205" cy="1660259"/>
            <a:chOff x="7923982" y="4687103"/>
            <a:chExt cx="2578205" cy="1660259"/>
          </a:xfrm>
        </p:grpSpPr>
        <p:sp>
          <p:nvSpPr>
            <p:cNvPr id="50" name="等腰三角形 1"/>
            <p:cNvSpPr/>
            <p:nvPr/>
          </p:nvSpPr>
          <p:spPr>
            <a:xfrm>
              <a:off x="7939007" y="4756256"/>
              <a:ext cx="2500027" cy="1535233"/>
            </a:xfrm>
            <a:custGeom>
              <a:avLst/>
              <a:gdLst>
                <a:gd name="connsiteX0" fmla="*/ 0 w 1879701"/>
                <a:gd name="connsiteY0" fmla="*/ 4121201 h 4121201"/>
                <a:gd name="connsiteX1" fmla="*/ 939851 w 1879701"/>
                <a:gd name="connsiteY1" fmla="*/ 0 h 4121201"/>
                <a:gd name="connsiteX2" fmla="*/ 1879701 w 1879701"/>
                <a:gd name="connsiteY2" fmla="*/ 4121201 h 4121201"/>
                <a:gd name="connsiteX3" fmla="*/ 0 w 1879701"/>
                <a:gd name="connsiteY3" fmla="*/ 4121201 h 4121201"/>
                <a:gd name="connsiteX0" fmla="*/ 0 w 1879701"/>
                <a:gd name="connsiteY0" fmla="*/ 4134648 h 4134648"/>
                <a:gd name="connsiteX1" fmla="*/ 1343263 w 1879701"/>
                <a:gd name="connsiteY1" fmla="*/ 0 h 4134648"/>
                <a:gd name="connsiteX2" fmla="*/ 1879701 w 1879701"/>
                <a:gd name="connsiteY2" fmla="*/ 4134648 h 4134648"/>
                <a:gd name="connsiteX3" fmla="*/ 0 w 1879701"/>
                <a:gd name="connsiteY3" fmla="*/ 4134648 h 4134648"/>
                <a:gd name="connsiteX0" fmla="*/ 0 w 3399219"/>
                <a:gd name="connsiteY0" fmla="*/ 3879154 h 4134648"/>
                <a:gd name="connsiteX1" fmla="*/ 2862781 w 3399219"/>
                <a:gd name="connsiteY1" fmla="*/ 0 h 4134648"/>
                <a:gd name="connsiteX2" fmla="*/ 3399219 w 3399219"/>
                <a:gd name="connsiteY2" fmla="*/ 4134648 h 4134648"/>
                <a:gd name="connsiteX3" fmla="*/ 0 w 3399219"/>
                <a:gd name="connsiteY3" fmla="*/ 3879154 h 4134648"/>
                <a:gd name="connsiteX0" fmla="*/ 0 w 2862781"/>
                <a:gd name="connsiteY0" fmla="*/ 3879154 h 3879154"/>
                <a:gd name="connsiteX1" fmla="*/ 2862781 w 2862781"/>
                <a:gd name="connsiteY1" fmla="*/ 0 h 3879154"/>
                <a:gd name="connsiteX2" fmla="*/ 2619290 w 2862781"/>
                <a:gd name="connsiteY2" fmla="*/ 3650554 h 3879154"/>
                <a:gd name="connsiteX3" fmla="*/ 0 w 2862781"/>
                <a:gd name="connsiteY3" fmla="*/ 3879154 h 3879154"/>
                <a:gd name="connsiteX0" fmla="*/ 0 w 2995807"/>
                <a:gd name="connsiteY0" fmla="*/ 3879154 h 4134648"/>
                <a:gd name="connsiteX1" fmla="*/ 2862781 w 2995807"/>
                <a:gd name="connsiteY1" fmla="*/ 0 h 4134648"/>
                <a:gd name="connsiteX2" fmla="*/ 2995807 w 2995807"/>
                <a:gd name="connsiteY2" fmla="*/ 4134648 h 4134648"/>
                <a:gd name="connsiteX3" fmla="*/ 0 w 2995807"/>
                <a:gd name="connsiteY3" fmla="*/ 3879154 h 4134648"/>
                <a:gd name="connsiteX0" fmla="*/ 0 w 2995807"/>
                <a:gd name="connsiteY0" fmla="*/ 3637107 h 3892601"/>
                <a:gd name="connsiteX1" fmla="*/ 2930016 w 2995807"/>
                <a:gd name="connsiteY1" fmla="*/ 0 h 3892601"/>
                <a:gd name="connsiteX2" fmla="*/ 2995807 w 2995807"/>
                <a:gd name="connsiteY2" fmla="*/ 3892601 h 3892601"/>
                <a:gd name="connsiteX3" fmla="*/ 0 w 2995807"/>
                <a:gd name="connsiteY3" fmla="*/ 3637107 h 3892601"/>
                <a:gd name="connsiteX0" fmla="*/ 0 w 2726865"/>
                <a:gd name="connsiteY0" fmla="*/ 3596765 h 3892601"/>
                <a:gd name="connsiteX1" fmla="*/ 2661074 w 2726865"/>
                <a:gd name="connsiteY1" fmla="*/ 0 h 3892601"/>
                <a:gd name="connsiteX2" fmla="*/ 2726865 w 2726865"/>
                <a:gd name="connsiteY2" fmla="*/ 3892601 h 3892601"/>
                <a:gd name="connsiteX3" fmla="*/ 0 w 2726865"/>
                <a:gd name="connsiteY3" fmla="*/ 3596765 h 3892601"/>
                <a:gd name="connsiteX0" fmla="*/ 0 w 3092625"/>
                <a:gd name="connsiteY0" fmla="*/ 3596765 h 3755441"/>
                <a:gd name="connsiteX1" fmla="*/ 2661074 w 3092625"/>
                <a:gd name="connsiteY1" fmla="*/ 0 h 3755441"/>
                <a:gd name="connsiteX2" fmla="*/ 3092625 w 3092625"/>
                <a:gd name="connsiteY2" fmla="*/ 3755441 h 3755441"/>
                <a:gd name="connsiteX3" fmla="*/ 0 w 3092625"/>
                <a:gd name="connsiteY3" fmla="*/ 3596765 h 3755441"/>
                <a:gd name="connsiteX0" fmla="*/ 0 w 2848785"/>
                <a:gd name="connsiteY0" fmla="*/ 3596765 h 3694481"/>
                <a:gd name="connsiteX1" fmla="*/ 2661074 w 2848785"/>
                <a:gd name="connsiteY1" fmla="*/ 0 h 3694481"/>
                <a:gd name="connsiteX2" fmla="*/ 2848785 w 2848785"/>
                <a:gd name="connsiteY2" fmla="*/ 3694481 h 3694481"/>
                <a:gd name="connsiteX3" fmla="*/ 0 w 2848785"/>
                <a:gd name="connsiteY3" fmla="*/ 3596765 h 3694481"/>
                <a:gd name="connsiteX0" fmla="*/ 0 w 4601385"/>
                <a:gd name="connsiteY0" fmla="*/ 3657725 h 3694481"/>
                <a:gd name="connsiteX1" fmla="*/ 4413674 w 4601385"/>
                <a:gd name="connsiteY1" fmla="*/ 0 h 3694481"/>
                <a:gd name="connsiteX2" fmla="*/ 4601385 w 4601385"/>
                <a:gd name="connsiteY2" fmla="*/ 3694481 h 3694481"/>
                <a:gd name="connsiteX3" fmla="*/ 0 w 4601385"/>
                <a:gd name="connsiteY3" fmla="*/ 3657725 h 3694481"/>
                <a:gd name="connsiteX0" fmla="*/ 0 w 4708065"/>
                <a:gd name="connsiteY0" fmla="*/ 3657725 h 3801161"/>
                <a:gd name="connsiteX1" fmla="*/ 4413674 w 4708065"/>
                <a:gd name="connsiteY1" fmla="*/ 0 h 3801161"/>
                <a:gd name="connsiteX2" fmla="*/ 4708065 w 4708065"/>
                <a:gd name="connsiteY2" fmla="*/ 3801161 h 3801161"/>
                <a:gd name="connsiteX3" fmla="*/ 0 w 4708065"/>
                <a:gd name="connsiteY3" fmla="*/ 3657725 h 3801161"/>
                <a:gd name="connsiteX0" fmla="*/ 0 w 5515785"/>
                <a:gd name="connsiteY0" fmla="*/ 3429125 h 3801161"/>
                <a:gd name="connsiteX1" fmla="*/ 5221394 w 5515785"/>
                <a:gd name="connsiteY1" fmla="*/ 0 h 3801161"/>
                <a:gd name="connsiteX2" fmla="*/ 5515785 w 5515785"/>
                <a:gd name="connsiteY2" fmla="*/ 3801161 h 3801161"/>
                <a:gd name="connsiteX3" fmla="*/ 0 w 5515785"/>
                <a:gd name="connsiteY3" fmla="*/ 3429125 h 3801161"/>
                <a:gd name="connsiteX0" fmla="*/ 0 w 5576745"/>
                <a:gd name="connsiteY0" fmla="*/ 3566285 h 3801161"/>
                <a:gd name="connsiteX1" fmla="*/ 5282354 w 5576745"/>
                <a:gd name="connsiteY1" fmla="*/ 0 h 3801161"/>
                <a:gd name="connsiteX2" fmla="*/ 5576745 w 5576745"/>
                <a:gd name="connsiteY2" fmla="*/ 3801161 h 3801161"/>
                <a:gd name="connsiteX3" fmla="*/ 0 w 5576745"/>
                <a:gd name="connsiteY3" fmla="*/ 3566285 h 3801161"/>
                <a:gd name="connsiteX0" fmla="*/ 0 w 5622465"/>
                <a:gd name="connsiteY0" fmla="*/ 3474845 h 3801161"/>
                <a:gd name="connsiteX1" fmla="*/ 5328074 w 5622465"/>
                <a:gd name="connsiteY1" fmla="*/ 0 h 3801161"/>
                <a:gd name="connsiteX2" fmla="*/ 5622465 w 5622465"/>
                <a:gd name="connsiteY2" fmla="*/ 3801161 h 3801161"/>
                <a:gd name="connsiteX3" fmla="*/ 0 w 5622465"/>
                <a:gd name="connsiteY3" fmla="*/ 3474845 h 3801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22465" h="3801161">
                  <a:moveTo>
                    <a:pt x="0" y="3474845"/>
                  </a:moveTo>
                  <a:lnTo>
                    <a:pt x="5328074" y="0"/>
                  </a:lnTo>
                  <a:lnTo>
                    <a:pt x="5622465" y="3801161"/>
                  </a:lnTo>
                  <a:lnTo>
                    <a:pt x="0" y="3474845"/>
                  </a:lnTo>
                  <a:close/>
                </a:path>
              </a:pathLst>
            </a:custGeom>
            <a:effectLst>
              <a:outerShdw blurRad="50800" dist="215900" dir="168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3" name="图片 62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132"/>
            <a:stretch/>
          </p:blipFill>
          <p:spPr>
            <a:xfrm>
              <a:off x="7987136" y="4725145"/>
              <a:ext cx="2451898" cy="1584176"/>
            </a:xfrm>
            <a:prstGeom prst="rect">
              <a:avLst/>
            </a:prstGeom>
          </p:spPr>
        </p:pic>
        <p:pic>
          <p:nvPicPr>
            <p:cNvPr id="65" name="图片 64"/>
            <p:cNvPicPr>
              <a:picLocks noChangeAspect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astelsSmooth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923982" y="4687103"/>
              <a:ext cx="2578205" cy="1660259"/>
            </a:xfrm>
            <a:prstGeom prst="rect">
              <a:avLst/>
            </a:prstGeom>
          </p:spPr>
        </p:pic>
      </p:grpSp>
      <p:sp>
        <p:nvSpPr>
          <p:cNvPr id="51" name="Freeform 590"/>
          <p:cNvSpPr>
            <a:spLocks noEditPoints="1"/>
          </p:cNvSpPr>
          <p:nvPr/>
        </p:nvSpPr>
        <p:spPr bwMode="auto">
          <a:xfrm rot="10800000">
            <a:off x="10848528" y="5514856"/>
            <a:ext cx="637376" cy="724831"/>
          </a:xfrm>
          <a:custGeom>
            <a:avLst/>
            <a:gdLst>
              <a:gd name="T0" fmla="*/ 30 w 191"/>
              <a:gd name="T1" fmla="*/ 33 h 190"/>
              <a:gd name="T2" fmla="*/ 145 w 191"/>
              <a:gd name="T3" fmla="*/ 14 h 190"/>
              <a:gd name="T4" fmla="*/ 104 w 191"/>
              <a:gd name="T5" fmla="*/ 187 h 190"/>
              <a:gd name="T6" fmla="*/ 11 w 191"/>
              <a:gd name="T7" fmla="*/ 144 h 190"/>
              <a:gd name="T8" fmla="*/ 11 w 191"/>
              <a:gd name="T9" fmla="*/ 141 h 190"/>
              <a:gd name="T10" fmla="*/ 60 w 191"/>
              <a:gd name="T11" fmla="*/ 187 h 190"/>
              <a:gd name="T12" fmla="*/ 47 w 191"/>
              <a:gd name="T13" fmla="*/ 170 h 190"/>
              <a:gd name="T14" fmla="*/ 43 w 191"/>
              <a:gd name="T15" fmla="*/ 167 h 190"/>
              <a:gd name="T16" fmla="*/ 56 w 191"/>
              <a:gd name="T17" fmla="*/ 166 h 190"/>
              <a:gd name="T18" fmla="*/ 12 w 191"/>
              <a:gd name="T19" fmla="*/ 96 h 190"/>
              <a:gd name="T20" fmla="*/ 59 w 191"/>
              <a:gd name="T21" fmla="*/ 32 h 190"/>
              <a:gd name="T22" fmla="*/ 23 w 191"/>
              <a:gd name="T23" fmla="*/ 44 h 190"/>
              <a:gd name="T24" fmla="*/ 47 w 191"/>
              <a:gd name="T25" fmla="*/ 51 h 190"/>
              <a:gd name="T26" fmla="*/ 36 w 191"/>
              <a:gd name="T27" fmla="*/ 139 h 190"/>
              <a:gd name="T28" fmla="*/ 33 w 191"/>
              <a:gd name="T29" fmla="*/ 85 h 190"/>
              <a:gd name="T30" fmla="*/ 28 w 191"/>
              <a:gd name="T31" fmla="*/ 126 h 190"/>
              <a:gd name="T32" fmla="*/ 39 w 191"/>
              <a:gd name="T33" fmla="*/ 152 h 190"/>
              <a:gd name="T34" fmla="*/ 81 w 191"/>
              <a:gd name="T35" fmla="*/ 165 h 190"/>
              <a:gd name="T36" fmla="*/ 35 w 191"/>
              <a:gd name="T37" fmla="*/ 111 h 190"/>
              <a:gd name="T38" fmla="*/ 39 w 191"/>
              <a:gd name="T39" fmla="*/ 96 h 190"/>
              <a:gd name="T40" fmla="*/ 80 w 191"/>
              <a:gd name="T41" fmla="*/ 161 h 190"/>
              <a:gd name="T42" fmla="*/ 47 w 191"/>
              <a:gd name="T43" fmla="*/ 133 h 190"/>
              <a:gd name="T44" fmla="*/ 47 w 191"/>
              <a:gd name="T45" fmla="*/ 129 h 190"/>
              <a:gd name="T46" fmla="*/ 76 w 191"/>
              <a:gd name="T47" fmla="*/ 146 h 190"/>
              <a:gd name="T48" fmla="*/ 64 w 191"/>
              <a:gd name="T49" fmla="*/ 132 h 190"/>
              <a:gd name="T50" fmla="*/ 57 w 191"/>
              <a:gd name="T51" fmla="*/ 116 h 190"/>
              <a:gd name="T52" fmla="*/ 44 w 191"/>
              <a:gd name="T53" fmla="*/ 92 h 190"/>
              <a:gd name="T54" fmla="*/ 48 w 191"/>
              <a:gd name="T55" fmla="*/ 123 h 190"/>
              <a:gd name="T56" fmla="*/ 62 w 191"/>
              <a:gd name="T57" fmla="*/ 53 h 190"/>
              <a:gd name="T58" fmla="*/ 85 w 191"/>
              <a:gd name="T59" fmla="*/ 38 h 190"/>
              <a:gd name="T60" fmla="*/ 56 w 191"/>
              <a:gd name="T61" fmla="*/ 93 h 190"/>
              <a:gd name="T62" fmla="*/ 83 w 191"/>
              <a:gd name="T63" fmla="*/ 133 h 190"/>
              <a:gd name="T64" fmla="*/ 63 w 191"/>
              <a:gd name="T65" fmla="*/ 104 h 190"/>
              <a:gd name="T66" fmla="*/ 58 w 191"/>
              <a:gd name="T67" fmla="*/ 40 h 190"/>
              <a:gd name="T68" fmla="*/ 87 w 191"/>
              <a:gd name="T69" fmla="*/ 154 h 190"/>
              <a:gd name="T70" fmla="*/ 111 w 191"/>
              <a:gd name="T71" fmla="*/ 76 h 190"/>
              <a:gd name="T72" fmla="*/ 69 w 191"/>
              <a:gd name="T73" fmla="*/ 102 h 190"/>
              <a:gd name="T74" fmla="*/ 86 w 191"/>
              <a:gd name="T75" fmla="*/ 123 h 190"/>
              <a:gd name="T76" fmla="*/ 90 w 191"/>
              <a:gd name="T77" fmla="*/ 104 h 190"/>
              <a:gd name="T78" fmla="*/ 71 w 191"/>
              <a:gd name="T79" fmla="*/ 62 h 190"/>
              <a:gd name="T80" fmla="*/ 106 w 191"/>
              <a:gd name="T81" fmla="*/ 38 h 190"/>
              <a:gd name="T82" fmla="*/ 73 w 191"/>
              <a:gd name="T83" fmla="*/ 27 h 190"/>
              <a:gd name="T84" fmla="*/ 104 w 191"/>
              <a:gd name="T85" fmla="*/ 21 h 190"/>
              <a:gd name="T86" fmla="*/ 89 w 191"/>
              <a:gd name="T87" fmla="*/ 94 h 190"/>
              <a:gd name="T88" fmla="*/ 136 w 191"/>
              <a:gd name="T89" fmla="*/ 15 h 190"/>
              <a:gd name="T90" fmla="*/ 90 w 191"/>
              <a:gd name="T91" fmla="*/ 95 h 190"/>
              <a:gd name="T92" fmla="*/ 123 w 191"/>
              <a:gd name="T93" fmla="*/ 133 h 190"/>
              <a:gd name="T94" fmla="*/ 118 w 191"/>
              <a:gd name="T95" fmla="*/ 162 h 190"/>
              <a:gd name="T96" fmla="*/ 127 w 191"/>
              <a:gd name="T97" fmla="*/ 22 h 190"/>
              <a:gd name="T98" fmla="*/ 148 w 191"/>
              <a:gd name="T99" fmla="*/ 23 h 190"/>
              <a:gd name="T100" fmla="*/ 121 w 191"/>
              <a:gd name="T101" fmla="*/ 147 h 190"/>
              <a:gd name="T102" fmla="*/ 114 w 191"/>
              <a:gd name="T103" fmla="*/ 20 h 190"/>
              <a:gd name="T104" fmla="*/ 134 w 191"/>
              <a:gd name="T105" fmla="*/ 117 h 190"/>
              <a:gd name="T106" fmla="*/ 115 w 191"/>
              <a:gd name="T107" fmla="*/ 165 h 190"/>
              <a:gd name="T108" fmla="*/ 136 w 191"/>
              <a:gd name="T109" fmla="*/ 139 h 190"/>
              <a:gd name="T110" fmla="*/ 162 w 191"/>
              <a:gd name="T111" fmla="*/ 119 h 190"/>
              <a:gd name="T112" fmla="*/ 129 w 191"/>
              <a:gd name="T113" fmla="*/ 149 h 190"/>
              <a:gd name="T114" fmla="*/ 149 w 191"/>
              <a:gd name="T115" fmla="*/ 111 h 190"/>
              <a:gd name="T116" fmla="*/ 144 w 191"/>
              <a:gd name="T117" fmla="*/ 157 h 190"/>
              <a:gd name="T118" fmla="*/ 179 w 191"/>
              <a:gd name="T119" fmla="*/ 120 h 190"/>
              <a:gd name="T120" fmla="*/ 160 w 191"/>
              <a:gd name="T121" fmla="*/ 59 h 190"/>
              <a:gd name="T122" fmla="*/ 164 w 191"/>
              <a:gd name="T123" fmla="*/ 72 h 190"/>
              <a:gd name="T124" fmla="*/ 170 w 191"/>
              <a:gd name="T125" fmla="*/ 8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1" h="190">
                <a:moveTo>
                  <a:pt x="7" y="140"/>
                </a:moveTo>
                <a:cubicBezTo>
                  <a:pt x="7" y="139"/>
                  <a:pt x="7" y="139"/>
                  <a:pt x="8" y="139"/>
                </a:cubicBezTo>
                <a:cubicBezTo>
                  <a:pt x="8" y="138"/>
                  <a:pt x="6" y="137"/>
                  <a:pt x="6" y="135"/>
                </a:cubicBezTo>
                <a:cubicBezTo>
                  <a:pt x="6" y="135"/>
                  <a:pt x="6" y="136"/>
                  <a:pt x="6" y="135"/>
                </a:cubicBezTo>
                <a:cubicBezTo>
                  <a:pt x="5" y="132"/>
                  <a:pt x="3" y="128"/>
                  <a:pt x="2" y="124"/>
                </a:cubicBezTo>
                <a:cubicBezTo>
                  <a:pt x="2" y="124"/>
                  <a:pt x="2" y="124"/>
                  <a:pt x="2" y="123"/>
                </a:cubicBezTo>
                <a:cubicBezTo>
                  <a:pt x="2" y="121"/>
                  <a:pt x="1" y="120"/>
                  <a:pt x="1" y="118"/>
                </a:cubicBezTo>
                <a:cubicBezTo>
                  <a:pt x="0" y="114"/>
                  <a:pt x="0" y="108"/>
                  <a:pt x="1" y="104"/>
                </a:cubicBezTo>
                <a:cubicBezTo>
                  <a:pt x="1" y="103"/>
                  <a:pt x="0" y="104"/>
                  <a:pt x="0" y="103"/>
                </a:cubicBezTo>
                <a:cubicBezTo>
                  <a:pt x="0" y="103"/>
                  <a:pt x="0" y="103"/>
                  <a:pt x="1" y="103"/>
                </a:cubicBezTo>
                <a:cubicBezTo>
                  <a:pt x="0" y="103"/>
                  <a:pt x="1" y="102"/>
                  <a:pt x="1" y="101"/>
                </a:cubicBezTo>
                <a:cubicBezTo>
                  <a:pt x="1" y="101"/>
                  <a:pt x="0" y="101"/>
                  <a:pt x="1" y="100"/>
                </a:cubicBezTo>
                <a:cubicBezTo>
                  <a:pt x="2" y="98"/>
                  <a:pt x="1" y="94"/>
                  <a:pt x="2" y="92"/>
                </a:cubicBezTo>
                <a:cubicBezTo>
                  <a:pt x="2" y="92"/>
                  <a:pt x="2" y="92"/>
                  <a:pt x="2" y="92"/>
                </a:cubicBezTo>
                <a:cubicBezTo>
                  <a:pt x="3" y="91"/>
                  <a:pt x="2" y="90"/>
                  <a:pt x="2" y="89"/>
                </a:cubicBezTo>
                <a:cubicBezTo>
                  <a:pt x="2" y="88"/>
                  <a:pt x="3" y="88"/>
                  <a:pt x="3" y="88"/>
                </a:cubicBezTo>
                <a:cubicBezTo>
                  <a:pt x="3" y="87"/>
                  <a:pt x="4" y="86"/>
                  <a:pt x="3" y="85"/>
                </a:cubicBezTo>
                <a:cubicBezTo>
                  <a:pt x="4" y="83"/>
                  <a:pt x="5" y="80"/>
                  <a:pt x="5" y="78"/>
                </a:cubicBezTo>
                <a:cubicBezTo>
                  <a:pt x="6" y="76"/>
                  <a:pt x="7" y="74"/>
                  <a:pt x="7" y="71"/>
                </a:cubicBezTo>
                <a:cubicBezTo>
                  <a:pt x="9" y="69"/>
                  <a:pt x="9" y="66"/>
                  <a:pt x="10" y="65"/>
                </a:cubicBezTo>
                <a:cubicBezTo>
                  <a:pt x="11" y="62"/>
                  <a:pt x="12" y="60"/>
                  <a:pt x="14" y="58"/>
                </a:cubicBezTo>
                <a:cubicBezTo>
                  <a:pt x="15" y="55"/>
                  <a:pt x="16" y="52"/>
                  <a:pt x="18" y="50"/>
                </a:cubicBezTo>
                <a:cubicBezTo>
                  <a:pt x="18" y="50"/>
                  <a:pt x="18" y="49"/>
                  <a:pt x="18" y="49"/>
                </a:cubicBezTo>
                <a:cubicBezTo>
                  <a:pt x="18" y="49"/>
                  <a:pt x="19" y="49"/>
                  <a:pt x="19" y="48"/>
                </a:cubicBezTo>
                <a:cubicBezTo>
                  <a:pt x="20" y="48"/>
                  <a:pt x="20" y="47"/>
                  <a:pt x="21" y="45"/>
                </a:cubicBezTo>
                <a:cubicBezTo>
                  <a:pt x="24" y="41"/>
                  <a:pt x="27" y="37"/>
                  <a:pt x="30" y="33"/>
                </a:cubicBezTo>
                <a:cubicBezTo>
                  <a:pt x="32" y="32"/>
                  <a:pt x="35" y="30"/>
                  <a:pt x="36" y="27"/>
                </a:cubicBezTo>
                <a:cubicBezTo>
                  <a:pt x="36" y="28"/>
                  <a:pt x="37" y="27"/>
                  <a:pt x="37" y="27"/>
                </a:cubicBezTo>
                <a:cubicBezTo>
                  <a:pt x="38" y="26"/>
                  <a:pt x="40" y="24"/>
                  <a:pt x="41" y="23"/>
                </a:cubicBezTo>
                <a:cubicBezTo>
                  <a:pt x="42" y="23"/>
                  <a:pt x="41" y="23"/>
                  <a:pt x="42" y="22"/>
                </a:cubicBezTo>
                <a:cubicBezTo>
                  <a:pt x="42" y="22"/>
                  <a:pt x="42" y="22"/>
                  <a:pt x="42" y="22"/>
                </a:cubicBezTo>
                <a:cubicBezTo>
                  <a:pt x="43" y="21"/>
                  <a:pt x="43" y="21"/>
                  <a:pt x="44" y="20"/>
                </a:cubicBezTo>
                <a:cubicBezTo>
                  <a:pt x="45" y="20"/>
                  <a:pt x="46" y="19"/>
                  <a:pt x="46" y="18"/>
                </a:cubicBezTo>
                <a:cubicBezTo>
                  <a:pt x="46" y="18"/>
                  <a:pt x="47" y="18"/>
                  <a:pt x="47" y="18"/>
                </a:cubicBezTo>
                <a:cubicBezTo>
                  <a:pt x="47" y="18"/>
                  <a:pt x="47" y="18"/>
                  <a:pt x="48" y="17"/>
                </a:cubicBezTo>
                <a:cubicBezTo>
                  <a:pt x="50" y="16"/>
                  <a:pt x="52" y="14"/>
                  <a:pt x="54" y="13"/>
                </a:cubicBezTo>
                <a:cubicBezTo>
                  <a:pt x="55" y="12"/>
                  <a:pt x="56" y="12"/>
                  <a:pt x="56" y="11"/>
                </a:cubicBezTo>
                <a:cubicBezTo>
                  <a:pt x="58" y="10"/>
                  <a:pt x="61" y="9"/>
                  <a:pt x="63" y="8"/>
                </a:cubicBezTo>
                <a:cubicBezTo>
                  <a:pt x="63" y="8"/>
                  <a:pt x="64" y="8"/>
                  <a:pt x="65" y="7"/>
                </a:cubicBezTo>
                <a:cubicBezTo>
                  <a:pt x="67" y="6"/>
                  <a:pt x="68" y="6"/>
                  <a:pt x="70" y="5"/>
                </a:cubicBezTo>
                <a:cubicBezTo>
                  <a:pt x="71" y="4"/>
                  <a:pt x="73" y="4"/>
                  <a:pt x="74" y="3"/>
                </a:cubicBezTo>
                <a:cubicBezTo>
                  <a:pt x="76" y="3"/>
                  <a:pt x="78" y="2"/>
                  <a:pt x="80" y="1"/>
                </a:cubicBezTo>
                <a:cubicBezTo>
                  <a:pt x="81" y="1"/>
                  <a:pt x="82" y="1"/>
                  <a:pt x="83" y="1"/>
                </a:cubicBezTo>
                <a:cubicBezTo>
                  <a:pt x="84" y="0"/>
                  <a:pt x="83" y="1"/>
                  <a:pt x="83" y="1"/>
                </a:cubicBezTo>
                <a:cubicBezTo>
                  <a:pt x="84" y="1"/>
                  <a:pt x="85" y="0"/>
                  <a:pt x="86" y="0"/>
                </a:cubicBezTo>
                <a:cubicBezTo>
                  <a:pt x="87" y="0"/>
                  <a:pt x="90" y="0"/>
                  <a:pt x="91" y="0"/>
                </a:cubicBezTo>
                <a:cubicBezTo>
                  <a:pt x="95" y="0"/>
                  <a:pt x="99" y="0"/>
                  <a:pt x="103" y="0"/>
                </a:cubicBezTo>
                <a:cubicBezTo>
                  <a:pt x="111" y="1"/>
                  <a:pt x="119" y="5"/>
                  <a:pt x="125" y="8"/>
                </a:cubicBezTo>
                <a:cubicBezTo>
                  <a:pt x="130" y="8"/>
                  <a:pt x="133" y="10"/>
                  <a:pt x="136" y="10"/>
                </a:cubicBezTo>
                <a:cubicBezTo>
                  <a:pt x="138" y="11"/>
                  <a:pt x="139" y="12"/>
                  <a:pt x="142" y="13"/>
                </a:cubicBezTo>
                <a:cubicBezTo>
                  <a:pt x="142" y="13"/>
                  <a:pt x="142" y="13"/>
                  <a:pt x="142" y="13"/>
                </a:cubicBezTo>
                <a:cubicBezTo>
                  <a:pt x="143" y="13"/>
                  <a:pt x="143" y="15"/>
                  <a:pt x="145" y="14"/>
                </a:cubicBezTo>
                <a:cubicBezTo>
                  <a:pt x="146" y="15"/>
                  <a:pt x="146" y="16"/>
                  <a:pt x="147" y="16"/>
                </a:cubicBezTo>
                <a:cubicBezTo>
                  <a:pt x="147" y="16"/>
                  <a:pt x="147" y="16"/>
                  <a:pt x="147" y="16"/>
                </a:cubicBezTo>
                <a:cubicBezTo>
                  <a:pt x="148" y="16"/>
                  <a:pt x="149" y="17"/>
                  <a:pt x="149" y="18"/>
                </a:cubicBezTo>
                <a:cubicBezTo>
                  <a:pt x="153" y="19"/>
                  <a:pt x="155" y="22"/>
                  <a:pt x="158" y="24"/>
                </a:cubicBezTo>
                <a:cubicBezTo>
                  <a:pt x="158" y="24"/>
                  <a:pt x="158" y="24"/>
                  <a:pt x="158" y="25"/>
                </a:cubicBezTo>
                <a:cubicBezTo>
                  <a:pt x="162" y="28"/>
                  <a:pt x="166" y="32"/>
                  <a:pt x="169" y="36"/>
                </a:cubicBezTo>
                <a:cubicBezTo>
                  <a:pt x="173" y="40"/>
                  <a:pt x="175" y="45"/>
                  <a:pt x="178" y="50"/>
                </a:cubicBezTo>
                <a:cubicBezTo>
                  <a:pt x="179" y="54"/>
                  <a:pt x="181" y="56"/>
                  <a:pt x="182" y="59"/>
                </a:cubicBezTo>
                <a:cubicBezTo>
                  <a:pt x="184" y="62"/>
                  <a:pt x="185" y="65"/>
                  <a:pt x="186" y="68"/>
                </a:cubicBezTo>
                <a:cubicBezTo>
                  <a:pt x="186" y="68"/>
                  <a:pt x="186" y="68"/>
                  <a:pt x="186" y="69"/>
                </a:cubicBezTo>
                <a:cubicBezTo>
                  <a:pt x="188" y="71"/>
                  <a:pt x="187" y="74"/>
                  <a:pt x="189" y="76"/>
                </a:cubicBezTo>
                <a:cubicBezTo>
                  <a:pt x="189" y="80"/>
                  <a:pt x="190" y="84"/>
                  <a:pt x="190" y="87"/>
                </a:cubicBezTo>
                <a:cubicBezTo>
                  <a:pt x="191" y="95"/>
                  <a:pt x="189" y="101"/>
                  <a:pt x="189" y="108"/>
                </a:cubicBezTo>
                <a:cubicBezTo>
                  <a:pt x="187" y="109"/>
                  <a:pt x="188" y="112"/>
                  <a:pt x="187" y="113"/>
                </a:cubicBezTo>
                <a:cubicBezTo>
                  <a:pt x="187" y="115"/>
                  <a:pt x="185" y="118"/>
                  <a:pt x="185" y="121"/>
                </a:cubicBezTo>
                <a:cubicBezTo>
                  <a:pt x="184" y="121"/>
                  <a:pt x="185" y="122"/>
                  <a:pt x="184" y="122"/>
                </a:cubicBezTo>
                <a:cubicBezTo>
                  <a:pt x="183" y="126"/>
                  <a:pt x="180" y="129"/>
                  <a:pt x="179" y="133"/>
                </a:cubicBezTo>
                <a:cubicBezTo>
                  <a:pt x="175" y="138"/>
                  <a:pt x="171" y="145"/>
                  <a:pt x="166" y="149"/>
                </a:cubicBezTo>
                <a:cubicBezTo>
                  <a:pt x="164" y="152"/>
                  <a:pt x="162" y="154"/>
                  <a:pt x="159" y="156"/>
                </a:cubicBezTo>
                <a:cubicBezTo>
                  <a:pt x="156" y="159"/>
                  <a:pt x="152" y="161"/>
                  <a:pt x="148" y="164"/>
                </a:cubicBezTo>
                <a:cubicBezTo>
                  <a:pt x="142" y="167"/>
                  <a:pt x="137" y="171"/>
                  <a:pt x="132" y="175"/>
                </a:cubicBezTo>
                <a:cubicBezTo>
                  <a:pt x="131" y="175"/>
                  <a:pt x="130" y="176"/>
                  <a:pt x="130" y="176"/>
                </a:cubicBezTo>
                <a:cubicBezTo>
                  <a:pt x="125" y="178"/>
                  <a:pt x="121" y="181"/>
                  <a:pt x="116" y="183"/>
                </a:cubicBezTo>
                <a:cubicBezTo>
                  <a:pt x="115" y="184"/>
                  <a:pt x="113" y="184"/>
                  <a:pt x="112" y="185"/>
                </a:cubicBezTo>
                <a:cubicBezTo>
                  <a:pt x="110" y="186"/>
                  <a:pt x="107" y="186"/>
                  <a:pt x="105" y="187"/>
                </a:cubicBezTo>
                <a:cubicBezTo>
                  <a:pt x="105" y="187"/>
                  <a:pt x="105" y="187"/>
                  <a:pt x="104" y="187"/>
                </a:cubicBezTo>
                <a:cubicBezTo>
                  <a:pt x="104" y="187"/>
                  <a:pt x="104" y="187"/>
                  <a:pt x="104" y="188"/>
                </a:cubicBezTo>
                <a:cubicBezTo>
                  <a:pt x="102" y="188"/>
                  <a:pt x="99" y="188"/>
                  <a:pt x="97" y="189"/>
                </a:cubicBezTo>
                <a:cubicBezTo>
                  <a:pt x="91" y="190"/>
                  <a:pt x="84" y="190"/>
                  <a:pt x="77" y="190"/>
                </a:cubicBezTo>
                <a:cubicBezTo>
                  <a:pt x="74" y="190"/>
                  <a:pt x="70" y="190"/>
                  <a:pt x="67" y="189"/>
                </a:cubicBezTo>
                <a:cubicBezTo>
                  <a:pt x="63" y="189"/>
                  <a:pt x="58" y="187"/>
                  <a:pt x="54" y="186"/>
                </a:cubicBezTo>
                <a:cubicBezTo>
                  <a:pt x="53" y="186"/>
                  <a:pt x="51" y="186"/>
                  <a:pt x="50" y="185"/>
                </a:cubicBezTo>
                <a:cubicBezTo>
                  <a:pt x="49" y="185"/>
                  <a:pt x="48" y="184"/>
                  <a:pt x="48" y="184"/>
                </a:cubicBezTo>
                <a:cubicBezTo>
                  <a:pt x="47" y="184"/>
                  <a:pt x="46" y="183"/>
                  <a:pt x="44" y="183"/>
                </a:cubicBezTo>
                <a:cubicBezTo>
                  <a:pt x="43" y="181"/>
                  <a:pt x="40" y="181"/>
                  <a:pt x="39" y="179"/>
                </a:cubicBezTo>
                <a:cubicBezTo>
                  <a:pt x="38" y="179"/>
                  <a:pt x="38" y="179"/>
                  <a:pt x="38" y="180"/>
                </a:cubicBezTo>
                <a:cubicBezTo>
                  <a:pt x="37" y="179"/>
                  <a:pt x="36" y="178"/>
                  <a:pt x="35" y="178"/>
                </a:cubicBezTo>
                <a:cubicBezTo>
                  <a:pt x="35" y="177"/>
                  <a:pt x="33" y="176"/>
                  <a:pt x="32" y="176"/>
                </a:cubicBezTo>
                <a:cubicBezTo>
                  <a:pt x="31" y="174"/>
                  <a:pt x="29" y="174"/>
                  <a:pt x="29" y="172"/>
                </a:cubicBezTo>
                <a:cubicBezTo>
                  <a:pt x="28" y="172"/>
                  <a:pt x="28" y="172"/>
                  <a:pt x="28" y="172"/>
                </a:cubicBezTo>
                <a:cubicBezTo>
                  <a:pt x="28" y="171"/>
                  <a:pt x="26" y="170"/>
                  <a:pt x="25" y="169"/>
                </a:cubicBezTo>
                <a:cubicBezTo>
                  <a:pt x="25" y="169"/>
                  <a:pt x="25" y="169"/>
                  <a:pt x="25" y="169"/>
                </a:cubicBezTo>
                <a:cubicBezTo>
                  <a:pt x="25" y="169"/>
                  <a:pt x="23" y="167"/>
                  <a:pt x="22" y="166"/>
                </a:cubicBezTo>
                <a:cubicBezTo>
                  <a:pt x="22" y="166"/>
                  <a:pt x="22" y="166"/>
                  <a:pt x="22" y="166"/>
                </a:cubicBezTo>
                <a:cubicBezTo>
                  <a:pt x="22" y="165"/>
                  <a:pt x="21" y="165"/>
                  <a:pt x="21" y="164"/>
                </a:cubicBezTo>
                <a:cubicBezTo>
                  <a:pt x="20" y="163"/>
                  <a:pt x="20" y="163"/>
                  <a:pt x="20" y="163"/>
                </a:cubicBezTo>
                <a:cubicBezTo>
                  <a:pt x="20" y="162"/>
                  <a:pt x="18" y="162"/>
                  <a:pt x="18" y="160"/>
                </a:cubicBezTo>
                <a:cubicBezTo>
                  <a:pt x="17" y="159"/>
                  <a:pt x="17" y="158"/>
                  <a:pt x="17" y="157"/>
                </a:cubicBezTo>
                <a:cubicBezTo>
                  <a:pt x="16" y="157"/>
                  <a:pt x="16" y="157"/>
                  <a:pt x="16" y="157"/>
                </a:cubicBezTo>
                <a:cubicBezTo>
                  <a:pt x="16" y="156"/>
                  <a:pt x="15" y="156"/>
                  <a:pt x="15" y="155"/>
                </a:cubicBezTo>
                <a:cubicBezTo>
                  <a:pt x="15" y="155"/>
                  <a:pt x="15" y="155"/>
                  <a:pt x="15" y="155"/>
                </a:cubicBezTo>
                <a:cubicBezTo>
                  <a:pt x="13" y="151"/>
                  <a:pt x="12" y="148"/>
                  <a:pt x="11" y="144"/>
                </a:cubicBezTo>
                <a:cubicBezTo>
                  <a:pt x="11" y="144"/>
                  <a:pt x="11" y="144"/>
                  <a:pt x="11" y="144"/>
                </a:cubicBezTo>
                <a:cubicBezTo>
                  <a:pt x="11" y="143"/>
                  <a:pt x="10" y="142"/>
                  <a:pt x="10" y="142"/>
                </a:cubicBezTo>
                <a:cubicBezTo>
                  <a:pt x="9" y="142"/>
                  <a:pt x="9" y="139"/>
                  <a:pt x="7" y="140"/>
                </a:cubicBezTo>
                <a:close/>
                <a:moveTo>
                  <a:pt x="16" y="55"/>
                </a:moveTo>
                <a:cubicBezTo>
                  <a:pt x="13" y="60"/>
                  <a:pt x="10" y="66"/>
                  <a:pt x="8" y="73"/>
                </a:cubicBezTo>
                <a:cubicBezTo>
                  <a:pt x="8" y="73"/>
                  <a:pt x="8" y="74"/>
                  <a:pt x="7" y="75"/>
                </a:cubicBezTo>
                <a:cubicBezTo>
                  <a:pt x="7" y="75"/>
                  <a:pt x="8" y="75"/>
                  <a:pt x="8" y="75"/>
                </a:cubicBezTo>
                <a:cubicBezTo>
                  <a:pt x="6" y="77"/>
                  <a:pt x="7" y="80"/>
                  <a:pt x="5" y="82"/>
                </a:cubicBezTo>
                <a:cubicBezTo>
                  <a:pt x="5" y="83"/>
                  <a:pt x="6" y="82"/>
                  <a:pt x="5" y="83"/>
                </a:cubicBezTo>
                <a:cubicBezTo>
                  <a:pt x="5" y="83"/>
                  <a:pt x="4" y="85"/>
                  <a:pt x="4" y="86"/>
                </a:cubicBezTo>
                <a:cubicBezTo>
                  <a:pt x="4" y="87"/>
                  <a:pt x="4" y="89"/>
                  <a:pt x="4" y="90"/>
                </a:cubicBezTo>
                <a:cubicBezTo>
                  <a:pt x="3" y="91"/>
                  <a:pt x="3" y="92"/>
                  <a:pt x="3" y="93"/>
                </a:cubicBezTo>
                <a:cubicBezTo>
                  <a:pt x="3" y="96"/>
                  <a:pt x="1" y="100"/>
                  <a:pt x="2" y="103"/>
                </a:cubicBezTo>
                <a:cubicBezTo>
                  <a:pt x="1" y="104"/>
                  <a:pt x="2" y="106"/>
                  <a:pt x="1" y="107"/>
                </a:cubicBezTo>
                <a:cubicBezTo>
                  <a:pt x="2" y="111"/>
                  <a:pt x="1" y="116"/>
                  <a:pt x="2" y="119"/>
                </a:cubicBezTo>
                <a:cubicBezTo>
                  <a:pt x="2" y="120"/>
                  <a:pt x="2" y="121"/>
                  <a:pt x="3" y="121"/>
                </a:cubicBezTo>
                <a:cubicBezTo>
                  <a:pt x="3" y="122"/>
                  <a:pt x="2" y="121"/>
                  <a:pt x="2" y="122"/>
                </a:cubicBezTo>
                <a:cubicBezTo>
                  <a:pt x="3" y="122"/>
                  <a:pt x="2" y="124"/>
                  <a:pt x="3" y="125"/>
                </a:cubicBezTo>
                <a:cubicBezTo>
                  <a:pt x="3" y="126"/>
                  <a:pt x="4" y="128"/>
                  <a:pt x="4" y="129"/>
                </a:cubicBezTo>
                <a:cubicBezTo>
                  <a:pt x="4" y="128"/>
                  <a:pt x="4" y="129"/>
                  <a:pt x="5" y="129"/>
                </a:cubicBezTo>
                <a:cubicBezTo>
                  <a:pt x="4" y="131"/>
                  <a:pt x="7" y="133"/>
                  <a:pt x="7" y="136"/>
                </a:cubicBezTo>
                <a:cubicBezTo>
                  <a:pt x="8" y="137"/>
                  <a:pt x="8" y="139"/>
                  <a:pt x="10" y="140"/>
                </a:cubicBezTo>
                <a:cubicBezTo>
                  <a:pt x="10" y="140"/>
                  <a:pt x="9" y="139"/>
                  <a:pt x="10" y="139"/>
                </a:cubicBezTo>
                <a:cubicBezTo>
                  <a:pt x="10" y="139"/>
                  <a:pt x="10" y="140"/>
                  <a:pt x="11" y="140"/>
                </a:cubicBezTo>
                <a:cubicBezTo>
                  <a:pt x="11" y="140"/>
                  <a:pt x="10" y="140"/>
                  <a:pt x="10" y="140"/>
                </a:cubicBezTo>
                <a:cubicBezTo>
                  <a:pt x="11" y="141"/>
                  <a:pt x="11" y="141"/>
                  <a:pt x="11" y="141"/>
                </a:cubicBezTo>
                <a:cubicBezTo>
                  <a:pt x="11" y="143"/>
                  <a:pt x="13" y="144"/>
                  <a:pt x="14" y="146"/>
                </a:cubicBezTo>
                <a:cubicBezTo>
                  <a:pt x="13" y="147"/>
                  <a:pt x="13" y="146"/>
                  <a:pt x="13" y="146"/>
                </a:cubicBezTo>
                <a:cubicBezTo>
                  <a:pt x="13" y="147"/>
                  <a:pt x="13" y="149"/>
                  <a:pt x="14" y="149"/>
                </a:cubicBezTo>
                <a:cubicBezTo>
                  <a:pt x="14" y="152"/>
                  <a:pt x="16" y="154"/>
                  <a:pt x="17" y="157"/>
                </a:cubicBezTo>
                <a:cubicBezTo>
                  <a:pt x="17" y="157"/>
                  <a:pt x="18" y="157"/>
                  <a:pt x="18" y="157"/>
                </a:cubicBezTo>
                <a:cubicBezTo>
                  <a:pt x="18" y="157"/>
                  <a:pt x="18" y="158"/>
                  <a:pt x="18" y="158"/>
                </a:cubicBezTo>
                <a:cubicBezTo>
                  <a:pt x="19" y="158"/>
                  <a:pt x="19" y="159"/>
                  <a:pt x="19" y="159"/>
                </a:cubicBezTo>
                <a:cubicBezTo>
                  <a:pt x="19" y="159"/>
                  <a:pt x="19" y="159"/>
                  <a:pt x="19" y="159"/>
                </a:cubicBezTo>
                <a:cubicBezTo>
                  <a:pt x="19" y="161"/>
                  <a:pt x="21" y="161"/>
                  <a:pt x="21" y="162"/>
                </a:cubicBezTo>
                <a:cubicBezTo>
                  <a:pt x="22" y="163"/>
                  <a:pt x="22" y="165"/>
                  <a:pt x="23" y="165"/>
                </a:cubicBezTo>
                <a:cubicBezTo>
                  <a:pt x="23" y="165"/>
                  <a:pt x="24" y="164"/>
                  <a:pt x="24" y="165"/>
                </a:cubicBezTo>
                <a:cubicBezTo>
                  <a:pt x="23" y="166"/>
                  <a:pt x="25" y="166"/>
                  <a:pt x="24" y="167"/>
                </a:cubicBezTo>
                <a:cubicBezTo>
                  <a:pt x="26" y="168"/>
                  <a:pt x="26" y="169"/>
                  <a:pt x="27" y="170"/>
                </a:cubicBezTo>
                <a:cubicBezTo>
                  <a:pt x="28" y="170"/>
                  <a:pt x="28" y="171"/>
                  <a:pt x="30" y="172"/>
                </a:cubicBezTo>
                <a:cubicBezTo>
                  <a:pt x="30" y="172"/>
                  <a:pt x="31" y="173"/>
                  <a:pt x="31" y="174"/>
                </a:cubicBezTo>
                <a:cubicBezTo>
                  <a:pt x="32" y="174"/>
                  <a:pt x="32" y="174"/>
                  <a:pt x="32" y="174"/>
                </a:cubicBezTo>
                <a:cubicBezTo>
                  <a:pt x="32" y="175"/>
                  <a:pt x="34" y="175"/>
                  <a:pt x="34" y="176"/>
                </a:cubicBezTo>
                <a:cubicBezTo>
                  <a:pt x="34" y="176"/>
                  <a:pt x="35" y="176"/>
                  <a:pt x="35" y="176"/>
                </a:cubicBezTo>
                <a:cubicBezTo>
                  <a:pt x="36" y="177"/>
                  <a:pt x="37" y="178"/>
                  <a:pt x="39" y="178"/>
                </a:cubicBezTo>
                <a:cubicBezTo>
                  <a:pt x="40" y="179"/>
                  <a:pt x="40" y="179"/>
                  <a:pt x="42" y="179"/>
                </a:cubicBezTo>
                <a:cubicBezTo>
                  <a:pt x="42" y="180"/>
                  <a:pt x="42" y="180"/>
                  <a:pt x="42" y="180"/>
                </a:cubicBezTo>
                <a:cubicBezTo>
                  <a:pt x="44" y="181"/>
                  <a:pt x="45" y="182"/>
                  <a:pt x="47" y="182"/>
                </a:cubicBezTo>
                <a:cubicBezTo>
                  <a:pt x="47" y="183"/>
                  <a:pt x="48" y="183"/>
                  <a:pt x="48" y="183"/>
                </a:cubicBezTo>
                <a:cubicBezTo>
                  <a:pt x="51" y="183"/>
                  <a:pt x="54" y="186"/>
                  <a:pt x="58" y="186"/>
                </a:cubicBezTo>
                <a:cubicBezTo>
                  <a:pt x="58" y="186"/>
                  <a:pt x="58" y="186"/>
                  <a:pt x="58" y="187"/>
                </a:cubicBezTo>
                <a:cubicBezTo>
                  <a:pt x="59" y="186"/>
                  <a:pt x="60" y="187"/>
                  <a:pt x="60" y="187"/>
                </a:cubicBezTo>
                <a:cubicBezTo>
                  <a:pt x="60" y="187"/>
                  <a:pt x="61" y="187"/>
                  <a:pt x="61" y="187"/>
                </a:cubicBezTo>
                <a:cubicBezTo>
                  <a:pt x="67" y="188"/>
                  <a:pt x="72" y="189"/>
                  <a:pt x="78" y="189"/>
                </a:cubicBezTo>
                <a:cubicBezTo>
                  <a:pt x="80" y="189"/>
                  <a:pt x="83" y="190"/>
                  <a:pt x="85" y="189"/>
                </a:cubicBezTo>
                <a:cubicBezTo>
                  <a:pt x="85" y="189"/>
                  <a:pt x="86" y="189"/>
                  <a:pt x="86" y="189"/>
                </a:cubicBezTo>
                <a:cubicBezTo>
                  <a:pt x="86" y="189"/>
                  <a:pt x="87" y="189"/>
                  <a:pt x="87" y="189"/>
                </a:cubicBezTo>
                <a:cubicBezTo>
                  <a:pt x="92" y="189"/>
                  <a:pt x="97" y="187"/>
                  <a:pt x="101" y="187"/>
                </a:cubicBezTo>
                <a:cubicBezTo>
                  <a:pt x="101" y="187"/>
                  <a:pt x="102" y="187"/>
                  <a:pt x="102" y="186"/>
                </a:cubicBezTo>
                <a:cubicBezTo>
                  <a:pt x="114" y="184"/>
                  <a:pt x="125" y="178"/>
                  <a:pt x="134" y="172"/>
                </a:cubicBezTo>
                <a:cubicBezTo>
                  <a:pt x="133" y="172"/>
                  <a:pt x="132" y="173"/>
                  <a:pt x="132" y="173"/>
                </a:cubicBezTo>
                <a:cubicBezTo>
                  <a:pt x="131" y="173"/>
                  <a:pt x="131" y="173"/>
                  <a:pt x="130" y="173"/>
                </a:cubicBezTo>
                <a:cubicBezTo>
                  <a:pt x="129" y="174"/>
                  <a:pt x="127" y="175"/>
                  <a:pt x="126" y="175"/>
                </a:cubicBezTo>
                <a:cubicBezTo>
                  <a:pt x="122" y="176"/>
                  <a:pt x="118" y="177"/>
                  <a:pt x="115" y="178"/>
                </a:cubicBezTo>
                <a:cubicBezTo>
                  <a:pt x="114" y="178"/>
                  <a:pt x="113" y="178"/>
                  <a:pt x="112" y="178"/>
                </a:cubicBezTo>
                <a:cubicBezTo>
                  <a:pt x="104" y="180"/>
                  <a:pt x="98" y="179"/>
                  <a:pt x="91" y="180"/>
                </a:cubicBezTo>
                <a:cubicBezTo>
                  <a:pt x="90" y="179"/>
                  <a:pt x="89" y="179"/>
                  <a:pt x="88" y="179"/>
                </a:cubicBezTo>
                <a:cubicBezTo>
                  <a:pt x="83" y="179"/>
                  <a:pt x="77" y="178"/>
                  <a:pt x="72" y="177"/>
                </a:cubicBezTo>
                <a:cubicBezTo>
                  <a:pt x="72" y="177"/>
                  <a:pt x="71" y="177"/>
                  <a:pt x="71" y="177"/>
                </a:cubicBezTo>
                <a:cubicBezTo>
                  <a:pt x="71" y="177"/>
                  <a:pt x="71" y="177"/>
                  <a:pt x="71" y="177"/>
                </a:cubicBezTo>
                <a:cubicBezTo>
                  <a:pt x="71" y="177"/>
                  <a:pt x="70" y="177"/>
                  <a:pt x="70" y="177"/>
                </a:cubicBezTo>
                <a:cubicBezTo>
                  <a:pt x="70" y="176"/>
                  <a:pt x="70" y="176"/>
                  <a:pt x="69" y="176"/>
                </a:cubicBezTo>
                <a:cubicBezTo>
                  <a:pt x="69" y="177"/>
                  <a:pt x="69" y="177"/>
                  <a:pt x="68" y="178"/>
                </a:cubicBezTo>
                <a:cubicBezTo>
                  <a:pt x="68" y="177"/>
                  <a:pt x="69" y="177"/>
                  <a:pt x="68" y="176"/>
                </a:cubicBezTo>
                <a:cubicBezTo>
                  <a:pt x="65" y="175"/>
                  <a:pt x="62" y="175"/>
                  <a:pt x="59" y="173"/>
                </a:cubicBezTo>
                <a:cubicBezTo>
                  <a:pt x="58" y="174"/>
                  <a:pt x="58" y="174"/>
                  <a:pt x="57" y="174"/>
                </a:cubicBezTo>
                <a:cubicBezTo>
                  <a:pt x="54" y="172"/>
                  <a:pt x="51" y="171"/>
                  <a:pt x="47" y="170"/>
                </a:cubicBezTo>
                <a:cubicBezTo>
                  <a:pt x="47" y="170"/>
                  <a:pt x="47" y="170"/>
                  <a:pt x="47" y="170"/>
                </a:cubicBezTo>
                <a:cubicBezTo>
                  <a:pt x="47" y="170"/>
                  <a:pt x="47" y="170"/>
                  <a:pt x="47" y="170"/>
                </a:cubicBezTo>
                <a:cubicBezTo>
                  <a:pt x="46" y="169"/>
                  <a:pt x="45" y="168"/>
                  <a:pt x="44" y="168"/>
                </a:cubicBezTo>
                <a:cubicBezTo>
                  <a:pt x="43" y="168"/>
                  <a:pt x="44" y="169"/>
                  <a:pt x="43" y="169"/>
                </a:cubicBezTo>
                <a:cubicBezTo>
                  <a:pt x="43" y="169"/>
                  <a:pt x="43" y="168"/>
                  <a:pt x="43" y="168"/>
                </a:cubicBezTo>
                <a:cubicBezTo>
                  <a:pt x="41" y="167"/>
                  <a:pt x="38" y="166"/>
                  <a:pt x="36" y="165"/>
                </a:cubicBezTo>
                <a:cubicBezTo>
                  <a:pt x="36" y="165"/>
                  <a:pt x="36" y="164"/>
                  <a:pt x="35" y="165"/>
                </a:cubicBezTo>
                <a:cubicBezTo>
                  <a:pt x="36" y="164"/>
                  <a:pt x="35" y="165"/>
                  <a:pt x="35" y="164"/>
                </a:cubicBezTo>
                <a:cubicBezTo>
                  <a:pt x="32" y="162"/>
                  <a:pt x="29" y="160"/>
                  <a:pt x="26" y="158"/>
                </a:cubicBezTo>
                <a:cubicBezTo>
                  <a:pt x="26" y="157"/>
                  <a:pt x="25" y="158"/>
                  <a:pt x="24" y="157"/>
                </a:cubicBezTo>
                <a:cubicBezTo>
                  <a:pt x="23" y="157"/>
                  <a:pt x="23" y="155"/>
                  <a:pt x="22" y="155"/>
                </a:cubicBezTo>
                <a:cubicBezTo>
                  <a:pt x="22" y="155"/>
                  <a:pt x="21" y="155"/>
                  <a:pt x="21" y="154"/>
                </a:cubicBezTo>
                <a:cubicBezTo>
                  <a:pt x="21" y="154"/>
                  <a:pt x="21" y="154"/>
                  <a:pt x="21" y="154"/>
                </a:cubicBezTo>
                <a:cubicBezTo>
                  <a:pt x="20" y="152"/>
                  <a:pt x="17" y="152"/>
                  <a:pt x="16" y="150"/>
                </a:cubicBezTo>
                <a:cubicBezTo>
                  <a:pt x="15" y="149"/>
                  <a:pt x="14" y="148"/>
                  <a:pt x="14" y="147"/>
                </a:cubicBezTo>
                <a:cubicBezTo>
                  <a:pt x="14" y="146"/>
                  <a:pt x="14" y="147"/>
                  <a:pt x="14" y="147"/>
                </a:cubicBezTo>
                <a:cubicBezTo>
                  <a:pt x="15" y="148"/>
                  <a:pt x="18" y="150"/>
                  <a:pt x="18" y="151"/>
                </a:cubicBezTo>
                <a:cubicBezTo>
                  <a:pt x="19" y="151"/>
                  <a:pt x="19" y="151"/>
                  <a:pt x="19" y="151"/>
                </a:cubicBezTo>
                <a:cubicBezTo>
                  <a:pt x="19" y="151"/>
                  <a:pt x="19" y="152"/>
                  <a:pt x="19" y="152"/>
                </a:cubicBezTo>
                <a:cubicBezTo>
                  <a:pt x="20" y="152"/>
                  <a:pt x="21" y="152"/>
                  <a:pt x="21" y="153"/>
                </a:cubicBezTo>
                <a:cubicBezTo>
                  <a:pt x="25" y="156"/>
                  <a:pt x="28" y="159"/>
                  <a:pt x="32" y="161"/>
                </a:cubicBezTo>
                <a:cubicBezTo>
                  <a:pt x="32" y="161"/>
                  <a:pt x="32" y="162"/>
                  <a:pt x="32" y="162"/>
                </a:cubicBezTo>
                <a:cubicBezTo>
                  <a:pt x="34" y="162"/>
                  <a:pt x="35" y="163"/>
                  <a:pt x="36" y="163"/>
                </a:cubicBezTo>
                <a:cubicBezTo>
                  <a:pt x="36" y="164"/>
                  <a:pt x="37" y="164"/>
                  <a:pt x="37" y="164"/>
                </a:cubicBezTo>
                <a:cubicBezTo>
                  <a:pt x="38" y="165"/>
                  <a:pt x="38" y="164"/>
                  <a:pt x="38" y="164"/>
                </a:cubicBezTo>
                <a:cubicBezTo>
                  <a:pt x="38" y="165"/>
                  <a:pt x="39" y="165"/>
                  <a:pt x="39" y="165"/>
                </a:cubicBezTo>
                <a:cubicBezTo>
                  <a:pt x="41" y="166"/>
                  <a:pt x="42" y="166"/>
                  <a:pt x="43" y="167"/>
                </a:cubicBezTo>
                <a:cubicBezTo>
                  <a:pt x="46" y="168"/>
                  <a:pt x="48" y="170"/>
                  <a:pt x="51" y="170"/>
                </a:cubicBezTo>
                <a:cubicBezTo>
                  <a:pt x="51" y="170"/>
                  <a:pt x="51" y="170"/>
                  <a:pt x="51" y="170"/>
                </a:cubicBezTo>
                <a:cubicBezTo>
                  <a:pt x="53" y="171"/>
                  <a:pt x="55" y="171"/>
                  <a:pt x="56" y="172"/>
                </a:cubicBezTo>
                <a:cubicBezTo>
                  <a:pt x="57" y="172"/>
                  <a:pt x="58" y="172"/>
                  <a:pt x="59" y="173"/>
                </a:cubicBezTo>
                <a:cubicBezTo>
                  <a:pt x="63" y="173"/>
                  <a:pt x="67" y="176"/>
                  <a:pt x="72" y="176"/>
                </a:cubicBezTo>
                <a:cubicBezTo>
                  <a:pt x="72" y="176"/>
                  <a:pt x="72" y="176"/>
                  <a:pt x="72" y="176"/>
                </a:cubicBezTo>
                <a:cubicBezTo>
                  <a:pt x="77" y="177"/>
                  <a:pt x="80" y="178"/>
                  <a:pt x="84" y="177"/>
                </a:cubicBezTo>
                <a:cubicBezTo>
                  <a:pt x="84" y="178"/>
                  <a:pt x="84" y="178"/>
                  <a:pt x="84" y="178"/>
                </a:cubicBezTo>
                <a:cubicBezTo>
                  <a:pt x="89" y="178"/>
                  <a:pt x="94" y="179"/>
                  <a:pt x="98" y="178"/>
                </a:cubicBezTo>
                <a:cubicBezTo>
                  <a:pt x="106" y="179"/>
                  <a:pt x="114" y="177"/>
                  <a:pt x="122" y="175"/>
                </a:cubicBezTo>
                <a:cubicBezTo>
                  <a:pt x="124" y="174"/>
                  <a:pt x="126" y="174"/>
                  <a:pt x="128" y="173"/>
                </a:cubicBezTo>
                <a:cubicBezTo>
                  <a:pt x="135" y="171"/>
                  <a:pt x="141" y="168"/>
                  <a:pt x="145" y="164"/>
                </a:cubicBezTo>
                <a:cubicBezTo>
                  <a:pt x="146" y="163"/>
                  <a:pt x="147" y="162"/>
                  <a:pt x="148" y="161"/>
                </a:cubicBezTo>
                <a:cubicBezTo>
                  <a:pt x="150" y="159"/>
                  <a:pt x="152" y="158"/>
                  <a:pt x="152" y="156"/>
                </a:cubicBezTo>
                <a:cubicBezTo>
                  <a:pt x="151" y="157"/>
                  <a:pt x="150" y="158"/>
                  <a:pt x="149" y="158"/>
                </a:cubicBezTo>
                <a:cubicBezTo>
                  <a:pt x="145" y="159"/>
                  <a:pt x="143" y="161"/>
                  <a:pt x="140" y="161"/>
                </a:cubicBezTo>
                <a:cubicBezTo>
                  <a:pt x="135" y="163"/>
                  <a:pt x="131" y="167"/>
                  <a:pt x="126" y="168"/>
                </a:cubicBezTo>
                <a:cubicBezTo>
                  <a:pt x="125" y="168"/>
                  <a:pt x="125" y="169"/>
                  <a:pt x="124" y="169"/>
                </a:cubicBezTo>
                <a:cubicBezTo>
                  <a:pt x="114" y="173"/>
                  <a:pt x="99" y="175"/>
                  <a:pt x="86" y="174"/>
                </a:cubicBezTo>
                <a:cubicBezTo>
                  <a:pt x="85" y="174"/>
                  <a:pt x="85" y="174"/>
                  <a:pt x="85" y="174"/>
                </a:cubicBezTo>
                <a:cubicBezTo>
                  <a:pt x="85" y="174"/>
                  <a:pt x="85" y="174"/>
                  <a:pt x="85" y="174"/>
                </a:cubicBezTo>
                <a:cubicBezTo>
                  <a:pt x="77" y="173"/>
                  <a:pt x="72" y="172"/>
                  <a:pt x="66" y="170"/>
                </a:cubicBezTo>
                <a:cubicBezTo>
                  <a:pt x="64" y="170"/>
                  <a:pt x="64" y="169"/>
                  <a:pt x="63" y="169"/>
                </a:cubicBezTo>
                <a:cubicBezTo>
                  <a:pt x="63" y="168"/>
                  <a:pt x="62" y="169"/>
                  <a:pt x="61" y="169"/>
                </a:cubicBezTo>
                <a:cubicBezTo>
                  <a:pt x="60" y="168"/>
                  <a:pt x="59" y="167"/>
                  <a:pt x="57" y="166"/>
                </a:cubicBezTo>
                <a:cubicBezTo>
                  <a:pt x="57" y="166"/>
                  <a:pt x="56" y="166"/>
                  <a:pt x="56" y="166"/>
                </a:cubicBezTo>
                <a:cubicBezTo>
                  <a:pt x="55" y="166"/>
                  <a:pt x="54" y="165"/>
                  <a:pt x="54" y="165"/>
                </a:cubicBezTo>
                <a:cubicBezTo>
                  <a:pt x="53" y="164"/>
                  <a:pt x="51" y="164"/>
                  <a:pt x="50" y="163"/>
                </a:cubicBezTo>
                <a:cubicBezTo>
                  <a:pt x="49" y="162"/>
                  <a:pt x="48" y="161"/>
                  <a:pt x="47" y="161"/>
                </a:cubicBezTo>
                <a:cubicBezTo>
                  <a:pt x="47" y="160"/>
                  <a:pt x="45" y="160"/>
                  <a:pt x="44" y="159"/>
                </a:cubicBezTo>
                <a:cubicBezTo>
                  <a:pt x="43" y="158"/>
                  <a:pt x="44" y="158"/>
                  <a:pt x="43" y="159"/>
                </a:cubicBezTo>
                <a:cubicBezTo>
                  <a:pt x="43" y="158"/>
                  <a:pt x="42" y="158"/>
                  <a:pt x="42" y="157"/>
                </a:cubicBezTo>
                <a:cubicBezTo>
                  <a:pt x="39" y="155"/>
                  <a:pt x="37" y="152"/>
                  <a:pt x="35" y="150"/>
                </a:cubicBezTo>
                <a:cubicBezTo>
                  <a:pt x="35" y="150"/>
                  <a:pt x="35" y="150"/>
                  <a:pt x="35" y="150"/>
                </a:cubicBezTo>
                <a:cubicBezTo>
                  <a:pt x="35" y="149"/>
                  <a:pt x="34" y="149"/>
                  <a:pt x="34" y="148"/>
                </a:cubicBezTo>
                <a:cubicBezTo>
                  <a:pt x="33" y="148"/>
                  <a:pt x="33" y="147"/>
                  <a:pt x="33" y="147"/>
                </a:cubicBezTo>
                <a:cubicBezTo>
                  <a:pt x="33" y="146"/>
                  <a:pt x="32" y="145"/>
                  <a:pt x="32" y="144"/>
                </a:cubicBezTo>
                <a:cubicBezTo>
                  <a:pt x="30" y="142"/>
                  <a:pt x="29" y="140"/>
                  <a:pt x="29" y="136"/>
                </a:cubicBezTo>
                <a:cubicBezTo>
                  <a:pt x="28" y="136"/>
                  <a:pt x="28" y="137"/>
                  <a:pt x="28" y="136"/>
                </a:cubicBezTo>
                <a:cubicBezTo>
                  <a:pt x="28" y="136"/>
                  <a:pt x="28" y="135"/>
                  <a:pt x="29" y="135"/>
                </a:cubicBezTo>
                <a:cubicBezTo>
                  <a:pt x="28" y="135"/>
                  <a:pt x="27" y="133"/>
                  <a:pt x="26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4" y="129"/>
                  <a:pt x="21" y="125"/>
                  <a:pt x="20" y="122"/>
                </a:cubicBezTo>
                <a:cubicBezTo>
                  <a:pt x="19" y="122"/>
                  <a:pt x="19" y="122"/>
                  <a:pt x="19" y="122"/>
                </a:cubicBezTo>
                <a:cubicBezTo>
                  <a:pt x="19" y="119"/>
                  <a:pt x="16" y="117"/>
                  <a:pt x="17" y="113"/>
                </a:cubicBezTo>
                <a:cubicBezTo>
                  <a:pt x="16" y="113"/>
                  <a:pt x="16" y="113"/>
                  <a:pt x="16" y="113"/>
                </a:cubicBezTo>
                <a:cubicBezTo>
                  <a:pt x="16" y="112"/>
                  <a:pt x="16" y="110"/>
                  <a:pt x="15" y="110"/>
                </a:cubicBezTo>
                <a:cubicBezTo>
                  <a:pt x="15" y="111"/>
                  <a:pt x="16" y="113"/>
                  <a:pt x="15" y="114"/>
                </a:cubicBezTo>
                <a:cubicBezTo>
                  <a:pt x="14" y="111"/>
                  <a:pt x="14" y="108"/>
                  <a:pt x="14" y="106"/>
                </a:cubicBezTo>
                <a:cubicBezTo>
                  <a:pt x="14" y="102"/>
                  <a:pt x="15" y="98"/>
                  <a:pt x="15" y="94"/>
                </a:cubicBezTo>
                <a:cubicBezTo>
                  <a:pt x="15" y="90"/>
                  <a:pt x="17" y="87"/>
                  <a:pt x="17" y="84"/>
                </a:cubicBezTo>
                <a:cubicBezTo>
                  <a:pt x="15" y="88"/>
                  <a:pt x="14" y="92"/>
                  <a:pt x="12" y="96"/>
                </a:cubicBezTo>
                <a:cubicBezTo>
                  <a:pt x="12" y="97"/>
                  <a:pt x="12" y="97"/>
                  <a:pt x="11" y="97"/>
                </a:cubicBezTo>
                <a:cubicBezTo>
                  <a:pt x="12" y="97"/>
                  <a:pt x="12" y="97"/>
                  <a:pt x="12" y="98"/>
                </a:cubicBezTo>
                <a:cubicBezTo>
                  <a:pt x="11" y="102"/>
                  <a:pt x="10" y="105"/>
                  <a:pt x="9" y="109"/>
                </a:cubicBezTo>
                <a:cubicBezTo>
                  <a:pt x="9" y="110"/>
                  <a:pt x="9" y="110"/>
                  <a:pt x="9" y="110"/>
                </a:cubicBezTo>
                <a:cubicBezTo>
                  <a:pt x="9" y="116"/>
                  <a:pt x="8" y="121"/>
                  <a:pt x="9" y="127"/>
                </a:cubicBezTo>
                <a:cubicBezTo>
                  <a:pt x="9" y="128"/>
                  <a:pt x="9" y="127"/>
                  <a:pt x="9" y="127"/>
                </a:cubicBezTo>
                <a:cubicBezTo>
                  <a:pt x="9" y="128"/>
                  <a:pt x="9" y="128"/>
                  <a:pt x="9" y="128"/>
                </a:cubicBezTo>
                <a:cubicBezTo>
                  <a:pt x="9" y="130"/>
                  <a:pt x="9" y="131"/>
                  <a:pt x="9" y="133"/>
                </a:cubicBezTo>
                <a:cubicBezTo>
                  <a:pt x="10" y="134"/>
                  <a:pt x="10" y="136"/>
                  <a:pt x="10" y="137"/>
                </a:cubicBezTo>
                <a:cubicBezTo>
                  <a:pt x="10" y="137"/>
                  <a:pt x="10" y="138"/>
                  <a:pt x="10" y="138"/>
                </a:cubicBezTo>
                <a:cubicBezTo>
                  <a:pt x="9" y="136"/>
                  <a:pt x="8" y="133"/>
                  <a:pt x="9" y="132"/>
                </a:cubicBezTo>
                <a:cubicBezTo>
                  <a:pt x="8" y="131"/>
                  <a:pt x="8" y="128"/>
                  <a:pt x="8" y="127"/>
                </a:cubicBezTo>
                <a:cubicBezTo>
                  <a:pt x="8" y="125"/>
                  <a:pt x="7" y="122"/>
                  <a:pt x="7" y="120"/>
                </a:cubicBezTo>
                <a:cubicBezTo>
                  <a:pt x="7" y="117"/>
                  <a:pt x="7" y="115"/>
                  <a:pt x="8" y="112"/>
                </a:cubicBezTo>
                <a:cubicBezTo>
                  <a:pt x="7" y="112"/>
                  <a:pt x="8" y="111"/>
                  <a:pt x="7" y="111"/>
                </a:cubicBezTo>
                <a:cubicBezTo>
                  <a:pt x="8" y="111"/>
                  <a:pt x="8" y="110"/>
                  <a:pt x="8" y="110"/>
                </a:cubicBezTo>
                <a:cubicBezTo>
                  <a:pt x="8" y="109"/>
                  <a:pt x="8" y="109"/>
                  <a:pt x="7" y="109"/>
                </a:cubicBezTo>
                <a:cubicBezTo>
                  <a:pt x="8" y="109"/>
                  <a:pt x="8" y="109"/>
                  <a:pt x="8" y="109"/>
                </a:cubicBezTo>
                <a:cubicBezTo>
                  <a:pt x="8" y="108"/>
                  <a:pt x="8" y="109"/>
                  <a:pt x="8" y="108"/>
                </a:cubicBezTo>
                <a:cubicBezTo>
                  <a:pt x="9" y="108"/>
                  <a:pt x="9" y="106"/>
                  <a:pt x="9" y="105"/>
                </a:cubicBezTo>
                <a:cubicBezTo>
                  <a:pt x="9" y="103"/>
                  <a:pt x="9" y="102"/>
                  <a:pt x="10" y="100"/>
                </a:cubicBezTo>
                <a:cubicBezTo>
                  <a:pt x="11" y="95"/>
                  <a:pt x="13" y="93"/>
                  <a:pt x="14" y="88"/>
                </a:cubicBezTo>
                <a:cubicBezTo>
                  <a:pt x="18" y="81"/>
                  <a:pt x="21" y="73"/>
                  <a:pt x="26" y="66"/>
                </a:cubicBezTo>
                <a:cubicBezTo>
                  <a:pt x="26" y="66"/>
                  <a:pt x="26" y="66"/>
                  <a:pt x="26" y="65"/>
                </a:cubicBezTo>
                <a:cubicBezTo>
                  <a:pt x="28" y="63"/>
                  <a:pt x="29" y="61"/>
                  <a:pt x="31" y="59"/>
                </a:cubicBezTo>
                <a:cubicBezTo>
                  <a:pt x="39" y="49"/>
                  <a:pt x="48" y="40"/>
                  <a:pt x="59" y="32"/>
                </a:cubicBezTo>
                <a:cubicBezTo>
                  <a:pt x="59" y="32"/>
                  <a:pt x="60" y="32"/>
                  <a:pt x="60" y="32"/>
                </a:cubicBezTo>
                <a:cubicBezTo>
                  <a:pt x="60" y="31"/>
                  <a:pt x="61" y="31"/>
                  <a:pt x="61" y="31"/>
                </a:cubicBezTo>
                <a:cubicBezTo>
                  <a:pt x="62" y="30"/>
                  <a:pt x="63" y="30"/>
                  <a:pt x="64" y="29"/>
                </a:cubicBezTo>
                <a:cubicBezTo>
                  <a:pt x="66" y="28"/>
                  <a:pt x="68" y="27"/>
                  <a:pt x="69" y="26"/>
                </a:cubicBezTo>
                <a:cubicBezTo>
                  <a:pt x="70" y="26"/>
                  <a:pt x="71" y="25"/>
                  <a:pt x="72" y="25"/>
                </a:cubicBezTo>
                <a:cubicBezTo>
                  <a:pt x="88" y="19"/>
                  <a:pt x="99" y="5"/>
                  <a:pt x="121" y="7"/>
                </a:cubicBezTo>
                <a:cubicBezTo>
                  <a:pt x="111" y="2"/>
                  <a:pt x="96" y="0"/>
                  <a:pt x="85" y="2"/>
                </a:cubicBezTo>
                <a:cubicBezTo>
                  <a:pt x="84" y="2"/>
                  <a:pt x="83" y="2"/>
                  <a:pt x="83" y="3"/>
                </a:cubicBezTo>
                <a:cubicBezTo>
                  <a:pt x="82" y="3"/>
                  <a:pt x="83" y="2"/>
                  <a:pt x="82" y="2"/>
                </a:cubicBezTo>
                <a:cubicBezTo>
                  <a:pt x="78" y="3"/>
                  <a:pt x="74" y="4"/>
                  <a:pt x="70" y="6"/>
                </a:cubicBezTo>
                <a:cubicBezTo>
                  <a:pt x="70" y="6"/>
                  <a:pt x="70" y="7"/>
                  <a:pt x="69" y="7"/>
                </a:cubicBezTo>
                <a:cubicBezTo>
                  <a:pt x="66" y="7"/>
                  <a:pt x="64" y="9"/>
                  <a:pt x="60" y="10"/>
                </a:cubicBezTo>
                <a:cubicBezTo>
                  <a:pt x="60" y="10"/>
                  <a:pt x="60" y="11"/>
                  <a:pt x="60" y="11"/>
                </a:cubicBezTo>
                <a:cubicBezTo>
                  <a:pt x="59" y="11"/>
                  <a:pt x="58" y="12"/>
                  <a:pt x="57" y="13"/>
                </a:cubicBezTo>
                <a:cubicBezTo>
                  <a:pt x="54" y="14"/>
                  <a:pt x="52" y="15"/>
                  <a:pt x="50" y="17"/>
                </a:cubicBezTo>
                <a:cubicBezTo>
                  <a:pt x="49" y="17"/>
                  <a:pt x="49" y="18"/>
                  <a:pt x="48" y="19"/>
                </a:cubicBezTo>
                <a:cubicBezTo>
                  <a:pt x="48" y="19"/>
                  <a:pt x="48" y="19"/>
                  <a:pt x="47" y="19"/>
                </a:cubicBezTo>
                <a:cubicBezTo>
                  <a:pt x="46" y="20"/>
                  <a:pt x="45" y="21"/>
                  <a:pt x="44" y="22"/>
                </a:cubicBezTo>
                <a:cubicBezTo>
                  <a:pt x="43" y="23"/>
                  <a:pt x="42" y="24"/>
                  <a:pt x="40" y="25"/>
                </a:cubicBezTo>
                <a:cubicBezTo>
                  <a:pt x="40" y="26"/>
                  <a:pt x="39" y="26"/>
                  <a:pt x="39" y="27"/>
                </a:cubicBezTo>
                <a:cubicBezTo>
                  <a:pt x="38" y="27"/>
                  <a:pt x="38" y="27"/>
                  <a:pt x="38" y="27"/>
                </a:cubicBezTo>
                <a:cubicBezTo>
                  <a:pt x="38" y="28"/>
                  <a:pt x="38" y="28"/>
                  <a:pt x="38" y="28"/>
                </a:cubicBezTo>
                <a:cubicBezTo>
                  <a:pt x="35" y="29"/>
                  <a:pt x="35" y="31"/>
                  <a:pt x="33" y="32"/>
                </a:cubicBezTo>
                <a:cubicBezTo>
                  <a:pt x="33" y="33"/>
                  <a:pt x="32" y="33"/>
                  <a:pt x="32" y="34"/>
                </a:cubicBezTo>
                <a:cubicBezTo>
                  <a:pt x="31" y="34"/>
                  <a:pt x="31" y="34"/>
                  <a:pt x="31" y="34"/>
                </a:cubicBezTo>
                <a:cubicBezTo>
                  <a:pt x="28" y="37"/>
                  <a:pt x="26" y="41"/>
                  <a:pt x="23" y="44"/>
                </a:cubicBezTo>
                <a:cubicBezTo>
                  <a:pt x="23" y="45"/>
                  <a:pt x="23" y="45"/>
                  <a:pt x="22" y="46"/>
                </a:cubicBezTo>
                <a:cubicBezTo>
                  <a:pt x="22" y="46"/>
                  <a:pt x="22" y="46"/>
                  <a:pt x="22" y="46"/>
                </a:cubicBezTo>
                <a:cubicBezTo>
                  <a:pt x="20" y="47"/>
                  <a:pt x="21" y="49"/>
                  <a:pt x="19" y="50"/>
                </a:cubicBezTo>
                <a:cubicBezTo>
                  <a:pt x="18" y="52"/>
                  <a:pt x="17" y="53"/>
                  <a:pt x="17" y="54"/>
                </a:cubicBezTo>
                <a:cubicBezTo>
                  <a:pt x="17" y="55"/>
                  <a:pt x="17" y="55"/>
                  <a:pt x="17" y="55"/>
                </a:cubicBezTo>
                <a:cubicBezTo>
                  <a:pt x="17" y="55"/>
                  <a:pt x="17" y="55"/>
                  <a:pt x="16" y="55"/>
                </a:cubicBezTo>
                <a:close/>
                <a:moveTo>
                  <a:pt x="15" y="109"/>
                </a:moveTo>
                <a:cubicBezTo>
                  <a:pt x="15" y="108"/>
                  <a:pt x="16" y="107"/>
                  <a:pt x="15" y="106"/>
                </a:cubicBezTo>
                <a:cubicBezTo>
                  <a:pt x="15" y="107"/>
                  <a:pt x="15" y="109"/>
                  <a:pt x="15" y="109"/>
                </a:cubicBezTo>
                <a:close/>
                <a:moveTo>
                  <a:pt x="28" y="126"/>
                </a:moveTo>
                <a:cubicBezTo>
                  <a:pt x="28" y="127"/>
                  <a:pt x="30" y="129"/>
                  <a:pt x="29" y="130"/>
                </a:cubicBezTo>
                <a:cubicBezTo>
                  <a:pt x="29" y="128"/>
                  <a:pt x="28" y="126"/>
                  <a:pt x="27" y="125"/>
                </a:cubicBezTo>
                <a:cubicBezTo>
                  <a:pt x="27" y="127"/>
                  <a:pt x="27" y="129"/>
                  <a:pt x="28" y="131"/>
                </a:cubicBezTo>
                <a:cubicBezTo>
                  <a:pt x="27" y="131"/>
                  <a:pt x="27" y="131"/>
                  <a:pt x="27" y="131"/>
                </a:cubicBezTo>
                <a:cubicBezTo>
                  <a:pt x="26" y="129"/>
                  <a:pt x="26" y="128"/>
                  <a:pt x="26" y="125"/>
                </a:cubicBezTo>
                <a:cubicBezTo>
                  <a:pt x="25" y="123"/>
                  <a:pt x="25" y="121"/>
                  <a:pt x="25" y="118"/>
                </a:cubicBezTo>
                <a:cubicBezTo>
                  <a:pt x="25" y="117"/>
                  <a:pt x="24" y="117"/>
                  <a:pt x="24" y="116"/>
                </a:cubicBezTo>
                <a:cubicBezTo>
                  <a:pt x="24" y="114"/>
                  <a:pt x="24" y="112"/>
                  <a:pt x="23" y="109"/>
                </a:cubicBezTo>
                <a:cubicBezTo>
                  <a:pt x="24" y="109"/>
                  <a:pt x="24" y="109"/>
                  <a:pt x="24" y="108"/>
                </a:cubicBezTo>
                <a:cubicBezTo>
                  <a:pt x="24" y="108"/>
                  <a:pt x="24" y="108"/>
                  <a:pt x="23" y="108"/>
                </a:cubicBezTo>
                <a:cubicBezTo>
                  <a:pt x="24" y="106"/>
                  <a:pt x="24" y="104"/>
                  <a:pt x="23" y="103"/>
                </a:cubicBezTo>
                <a:cubicBezTo>
                  <a:pt x="24" y="100"/>
                  <a:pt x="24" y="98"/>
                  <a:pt x="25" y="95"/>
                </a:cubicBezTo>
                <a:cubicBezTo>
                  <a:pt x="25" y="91"/>
                  <a:pt x="27" y="88"/>
                  <a:pt x="28" y="84"/>
                </a:cubicBezTo>
                <a:cubicBezTo>
                  <a:pt x="28" y="84"/>
                  <a:pt x="28" y="84"/>
                  <a:pt x="28" y="84"/>
                </a:cubicBezTo>
                <a:cubicBezTo>
                  <a:pt x="31" y="74"/>
                  <a:pt x="38" y="66"/>
                  <a:pt x="43" y="57"/>
                </a:cubicBezTo>
                <a:cubicBezTo>
                  <a:pt x="45" y="56"/>
                  <a:pt x="46" y="53"/>
                  <a:pt x="47" y="51"/>
                </a:cubicBezTo>
                <a:cubicBezTo>
                  <a:pt x="48" y="51"/>
                  <a:pt x="48" y="51"/>
                  <a:pt x="48" y="50"/>
                </a:cubicBezTo>
                <a:cubicBezTo>
                  <a:pt x="49" y="49"/>
                  <a:pt x="50" y="47"/>
                  <a:pt x="52" y="46"/>
                </a:cubicBezTo>
                <a:cubicBezTo>
                  <a:pt x="52" y="45"/>
                  <a:pt x="53" y="44"/>
                  <a:pt x="55" y="43"/>
                </a:cubicBezTo>
                <a:cubicBezTo>
                  <a:pt x="56" y="41"/>
                  <a:pt x="57" y="40"/>
                  <a:pt x="59" y="38"/>
                </a:cubicBezTo>
                <a:cubicBezTo>
                  <a:pt x="60" y="37"/>
                  <a:pt x="60" y="36"/>
                  <a:pt x="62" y="35"/>
                </a:cubicBezTo>
                <a:cubicBezTo>
                  <a:pt x="62" y="34"/>
                  <a:pt x="64" y="34"/>
                  <a:pt x="65" y="32"/>
                </a:cubicBezTo>
                <a:cubicBezTo>
                  <a:pt x="52" y="40"/>
                  <a:pt x="41" y="49"/>
                  <a:pt x="32" y="60"/>
                </a:cubicBezTo>
                <a:cubicBezTo>
                  <a:pt x="31" y="62"/>
                  <a:pt x="29" y="63"/>
                  <a:pt x="28" y="65"/>
                </a:cubicBezTo>
                <a:cubicBezTo>
                  <a:pt x="26" y="68"/>
                  <a:pt x="24" y="72"/>
                  <a:pt x="22" y="75"/>
                </a:cubicBezTo>
                <a:cubicBezTo>
                  <a:pt x="20" y="80"/>
                  <a:pt x="18" y="85"/>
                  <a:pt x="17" y="91"/>
                </a:cubicBezTo>
                <a:cubicBezTo>
                  <a:pt x="16" y="93"/>
                  <a:pt x="17" y="96"/>
                  <a:pt x="16" y="98"/>
                </a:cubicBezTo>
                <a:cubicBezTo>
                  <a:pt x="16" y="108"/>
                  <a:pt x="17" y="115"/>
                  <a:pt x="21" y="122"/>
                </a:cubicBezTo>
                <a:cubicBezTo>
                  <a:pt x="21" y="123"/>
                  <a:pt x="21" y="123"/>
                  <a:pt x="21" y="123"/>
                </a:cubicBezTo>
                <a:cubicBezTo>
                  <a:pt x="21" y="123"/>
                  <a:pt x="22" y="124"/>
                  <a:pt x="22" y="124"/>
                </a:cubicBezTo>
                <a:cubicBezTo>
                  <a:pt x="22" y="126"/>
                  <a:pt x="24" y="126"/>
                  <a:pt x="24" y="128"/>
                </a:cubicBezTo>
                <a:cubicBezTo>
                  <a:pt x="25" y="128"/>
                  <a:pt x="24" y="129"/>
                  <a:pt x="25" y="129"/>
                </a:cubicBezTo>
                <a:cubicBezTo>
                  <a:pt x="25" y="130"/>
                  <a:pt x="25" y="130"/>
                  <a:pt x="25" y="130"/>
                </a:cubicBezTo>
                <a:cubicBezTo>
                  <a:pt x="26" y="130"/>
                  <a:pt x="26" y="132"/>
                  <a:pt x="27" y="132"/>
                </a:cubicBezTo>
                <a:cubicBezTo>
                  <a:pt x="27" y="132"/>
                  <a:pt x="27" y="131"/>
                  <a:pt x="28" y="132"/>
                </a:cubicBezTo>
                <a:cubicBezTo>
                  <a:pt x="27" y="133"/>
                  <a:pt x="29" y="133"/>
                  <a:pt x="29" y="134"/>
                </a:cubicBezTo>
                <a:cubicBezTo>
                  <a:pt x="29" y="134"/>
                  <a:pt x="30" y="135"/>
                  <a:pt x="30" y="135"/>
                </a:cubicBezTo>
                <a:cubicBezTo>
                  <a:pt x="30" y="136"/>
                  <a:pt x="31" y="136"/>
                  <a:pt x="30" y="136"/>
                </a:cubicBezTo>
                <a:cubicBezTo>
                  <a:pt x="32" y="137"/>
                  <a:pt x="33" y="139"/>
                  <a:pt x="35" y="139"/>
                </a:cubicBezTo>
                <a:cubicBezTo>
                  <a:pt x="35" y="140"/>
                  <a:pt x="35" y="140"/>
                  <a:pt x="35" y="140"/>
                </a:cubicBezTo>
                <a:cubicBezTo>
                  <a:pt x="36" y="140"/>
                  <a:pt x="36" y="142"/>
                  <a:pt x="37" y="141"/>
                </a:cubicBezTo>
                <a:cubicBezTo>
                  <a:pt x="38" y="140"/>
                  <a:pt x="35" y="140"/>
                  <a:pt x="36" y="139"/>
                </a:cubicBezTo>
                <a:cubicBezTo>
                  <a:pt x="37" y="140"/>
                  <a:pt x="38" y="140"/>
                  <a:pt x="38" y="142"/>
                </a:cubicBezTo>
                <a:cubicBezTo>
                  <a:pt x="39" y="142"/>
                  <a:pt x="40" y="143"/>
                  <a:pt x="40" y="144"/>
                </a:cubicBezTo>
                <a:cubicBezTo>
                  <a:pt x="44" y="146"/>
                  <a:pt x="47" y="149"/>
                  <a:pt x="50" y="150"/>
                </a:cubicBezTo>
                <a:cubicBezTo>
                  <a:pt x="50" y="149"/>
                  <a:pt x="49" y="148"/>
                  <a:pt x="48" y="148"/>
                </a:cubicBezTo>
                <a:cubicBezTo>
                  <a:pt x="48" y="148"/>
                  <a:pt x="48" y="148"/>
                  <a:pt x="48" y="147"/>
                </a:cubicBezTo>
                <a:cubicBezTo>
                  <a:pt x="47" y="146"/>
                  <a:pt x="45" y="144"/>
                  <a:pt x="44" y="142"/>
                </a:cubicBezTo>
                <a:cubicBezTo>
                  <a:pt x="44" y="141"/>
                  <a:pt x="43" y="141"/>
                  <a:pt x="43" y="140"/>
                </a:cubicBezTo>
                <a:cubicBezTo>
                  <a:pt x="41" y="139"/>
                  <a:pt x="42" y="136"/>
                  <a:pt x="40" y="135"/>
                </a:cubicBezTo>
                <a:cubicBezTo>
                  <a:pt x="39" y="133"/>
                  <a:pt x="39" y="130"/>
                  <a:pt x="38" y="129"/>
                </a:cubicBezTo>
                <a:cubicBezTo>
                  <a:pt x="38" y="129"/>
                  <a:pt x="38" y="129"/>
                  <a:pt x="38" y="128"/>
                </a:cubicBezTo>
                <a:cubicBezTo>
                  <a:pt x="38" y="128"/>
                  <a:pt x="37" y="128"/>
                  <a:pt x="37" y="127"/>
                </a:cubicBezTo>
                <a:cubicBezTo>
                  <a:pt x="37" y="126"/>
                  <a:pt x="37" y="124"/>
                  <a:pt x="36" y="122"/>
                </a:cubicBezTo>
                <a:cubicBezTo>
                  <a:pt x="36" y="122"/>
                  <a:pt x="36" y="122"/>
                  <a:pt x="36" y="121"/>
                </a:cubicBezTo>
                <a:cubicBezTo>
                  <a:pt x="35" y="117"/>
                  <a:pt x="34" y="113"/>
                  <a:pt x="34" y="109"/>
                </a:cubicBezTo>
                <a:cubicBezTo>
                  <a:pt x="33" y="108"/>
                  <a:pt x="32" y="106"/>
                  <a:pt x="33" y="104"/>
                </a:cubicBezTo>
                <a:cubicBezTo>
                  <a:pt x="32" y="104"/>
                  <a:pt x="32" y="102"/>
                  <a:pt x="32" y="102"/>
                </a:cubicBezTo>
                <a:cubicBezTo>
                  <a:pt x="33" y="103"/>
                  <a:pt x="34" y="104"/>
                  <a:pt x="33" y="106"/>
                </a:cubicBezTo>
                <a:cubicBezTo>
                  <a:pt x="34" y="105"/>
                  <a:pt x="33" y="107"/>
                  <a:pt x="34" y="107"/>
                </a:cubicBezTo>
                <a:cubicBezTo>
                  <a:pt x="34" y="101"/>
                  <a:pt x="34" y="95"/>
                  <a:pt x="35" y="89"/>
                </a:cubicBezTo>
                <a:cubicBezTo>
                  <a:pt x="36" y="86"/>
                  <a:pt x="36" y="83"/>
                  <a:pt x="37" y="81"/>
                </a:cubicBezTo>
                <a:cubicBezTo>
                  <a:pt x="37" y="81"/>
                  <a:pt x="38" y="81"/>
                  <a:pt x="38" y="80"/>
                </a:cubicBezTo>
                <a:cubicBezTo>
                  <a:pt x="39" y="79"/>
                  <a:pt x="39" y="77"/>
                  <a:pt x="40" y="75"/>
                </a:cubicBezTo>
                <a:cubicBezTo>
                  <a:pt x="41" y="72"/>
                  <a:pt x="43" y="69"/>
                  <a:pt x="44" y="66"/>
                </a:cubicBezTo>
                <a:cubicBezTo>
                  <a:pt x="45" y="64"/>
                  <a:pt x="46" y="61"/>
                  <a:pt x="47" y="60"/>
                </a:cubicBezTo>
                <a:cubicBezTo>
                  <a:pt x="48" y="58"/>
                  <a:pt x="49" y="57"/>
                  <a:pt x="50" y="55"/>
                </a:cubicBezTo>
                <a:cubicBezTo>
                  <a:pt x="42" y="63"/>
                  <a:pt x="34" y="72"/>
                  <a:pt x="33" y="85"/>
                </a:cubicBezTo>
                <a:cubicBezTo>
                  <a:pt x="32" y="89"/>
                  <a:pt x="32" y="93"/>
                  <a:pt x="32" y="98"/>
                </a:cubicBezTo>
                <a:cubicBezTo>
                  <a:pt x="33" y="98"/>
                  <a:pt x="32" y="100"/>
                  <a:pt x="32" y="101"/>
                </a:cubicBezTo>
                <a:cubicBezTo>
                  <a:pt x="31" y="100"/>
                  <a:pt x="31" y="97"/>
                  <a:pt x="32" y="95"/>
                </a:cubicBezTo>
                <a:cubicBezTo>
                  <a:pt x="31" y="95"/>
                  <a:pt x="31" y="94"/>
                  <a:pt x="31" y="94"/>
                </a:cubicBezTo>
                <a:cubicBezTo>
                  <a:pt x="31" y="91"/>
                  <a:pt x="32" y="88"/>
                  <a:pt x="32" y="86"/>
                </a:cubicBezTo>
                <a:cubicBezTo>
                  <a:pt x="32" y="85"/>
                  <a:pt x="33" y="82"/>
                  <a:pt x="33" y="80"/>
                </a:cubicBezTo>
                <a:cubicBezTo>
                  <a:pt x="32" y="82"/>
                  <a:pt x="31" y="84"/>
                  <a:pt x="31" y="87"/>
                </a:cubicBezTo>
                <a:cubicBezTo>
                  <a:pt x="30" y="87"/>
                  <a:pt x="31" y="88"/>
                  <a:pt x="30" y="88"/>
                </a:cubicBezTo>
                <a:cubicBezTo>
                  <a:pt x="30" y="88"/>
                  <a:pt x="30" y="89"/>
                  <a:pt x="30" y="89"/>
                </a:cubicBezTo>
                <a:cubicBezTo>
                  <a:pt x="30" y="89"/>
                  <a:pt x="30" y="90"/>
                  <a:pt x="30" y="90"/>
                </a:cubicBezTo>
                <a:cubicBezTo>
                  <a:pt x="30" y="90"/>
                  <a:pt x="30" y="91"/>
                  <a:pt x="30" y="92"/>
                </a:cubicBezTo>
                <a:cubicBezTo>
                  <a:pt x="29" y="95"/>
                  <a:pt x="29" y="98"/>
                  <a:pt x="29" y="101"/>
                </a:cubicBezTo>
                <a:cubicBezTo>
                  <a:pt x="29" y="102"/>
                  <a:pt x="30" y="104"/>
                  <a:pt x="29" y="105"/>
                </a:cubicBezTo>
                <a:cubicBezTo>
                  <a:pt x="29" y="104"/>
                  <a:pt x="28" y="102"/>
                  <a:pt x="28" y="100"/>
                </a:cubicBezTo>
                <a:cubicBezTo>
                  <a:pt x="29" y="98"/>
                  <a:pt x="29" y="95"/>
                  <a:pt x="29" y="92"/>
                </a:cubicBezTo>
                <a:cubicBezTo>
                  <a:pt x="28" y="93"/>
                  <a:pt x="29" y="95"/>
                  <a:pt x="28" y="96"/>
                </a:cubicBezTo>
                <a:cubicBezTo>
                  <a:pt x="28" y="96"/>
                  <a:pt x="28" y="96"/>
                  <a:pt x="28" y="97"/>
                </a:cubicBezTo>
                <a:cubicBezTo>
                  <a:pt x="27" y="97"/>
                  <a:pt x="27" y="98"/>
                  <a:pt x="27" y="98"/>
                </a:cubicBezTo>
                <a:cubicBezTo>
                  <a:pt x="27" y="99"/>
                  <a:pt x="27" y="101"/>
                  <a:pt x="27" y="102"/>
                </a:cubicBezTo>
                <a:cubicBezTo>
                  <a:pt x="27" y="103"/>
                  <a:pt x="26" y="103"/>
                  <a:pt x="26" y="103"/>
                </a:cubicBezTo>
                <a:cubicBezTo>
                  <a:pt x="26" y="103"/>
                  <a:pt x="27" y="104"/>
                  <a:pt x="27" y="105"/>
                </a:cubicBezTo>
                <a:cubicBezTo>
                  <a:pt x="27" y="106"/>
                  <a:pt x="25" y="107"/>
                  <a:pt x="26" y="108"/>
                </a:cubicBezTo>
                <a:cubicBezTo>
                  <a:pt x="26" y="109"/>
                  <a:pt x="26" y="110"/>
                  <a:pt x="26" y="111"/>
                </a:cubicBezTo>
                <a:cubicBezTo>
                  <a:pt x="26" y="113"/>
                  <a:pt x="26" y="116"/>
                  <a:pt x="26" y="118"/>
                </a:cubicBezTo>
                <a:cubicBezTo>
                  <a:pt x="26" y="121"/>
                  <a:pt x="28" y="124"/>
                  <a:pt x="28" y="126"/>
                </a:cubicBezTo>
                <a:cubicBezTo>
                  <a:pt x="28" y="126"/>
                  <a:pt x="28" y="126"/>
                  <a:pt x="28" y="126"/>
                </a:cubicBezTo>
                <a:close/>
                <a:moveTo>
                  <a:pt x="29" y="83"/>
                </a:moveTo>
                <a:cubicBezTo>
                  <a:pt x="29" y="84"/>
                  <a:pt x="29" y="84"/>
                  <a:pt x="29" y="85"/>
                </a:cubicBezTo>
                <a:cubicBezTo>
                  <a:pt x="29" y="85"/>
                  <a:pt x="28" y="85"/>
                  <a:pt x="28" y="85"/>
                </a:cubicBezTo>
                <a:cubicBezTo>
                  <a:pt x="27" y="87"/>
                  <a:pt x="27" y="90"/>
                  <a:pt x="26" y="92"/>
                </a:cubicBezTo>
                <a:cubicBezTo>
                  <a:pt x="26" y="94"/>
                  <a:pt x="26" y="96"/>
                  <a:pt x="25" y="98"/>
                </a:cubicBezTo>
                <a:cubicBezTo>
                  <a:pt x="25" y="103"/>
                  <a:pt x="24" y="109"/>
                  <a:pt x="25" y="113"/>
                </a:cubicBezTo>
                <a:cubicBezTo>
                  <a:pt x="25" y="111"/>
                  <a:pt x="25" y="110"/>
                  <a:pt x="25" y="108"/>
                </a:cubicBezTo>
                <a:cubicBezTo>
                  <a:pt x="26" y="105"/>
                  <a:pt x="26" y="101"/>
                  <a:pt x="27" y="98"/>
                </a:cubicBezTo>
                <a:cubicBezTo>
                  <a:pt x="27" y="96"/>
                  <a:pt x="27" y="94"/>
                  <a:pt x="28" y="92"/>
                </a:cubicBezTo>
                <a:cubicBezTo>
                  <a:pt x="29" y="91"/>
                  <a:pt x="28" y="88"/>
                  <a:pt x="29" y="87"/>
                </a:cubicBezTo>
                <a:cubicBezTo>
                  <a:pt x="29" y="85"/>
                  <a:pt x="31" y="83"/>
                  <a:pt x="32" y="80"/>
                </a:cubicBezTo>
                <a:cubicBezTo>
                  <a:pt x="32" y="79"/>
                  <a:pt x="32" y="79"/>
                  <a:pt x="32" y="79"/>
                </a:cubicBezTo>
                <a:cubicBezTo>
                  <a:pt x="32" y="78"/>
                  <a:pt x="33" y="77"/>
                  <a:pt x="33" y="76"/>
                </a:cubicBezTo>
                <a:cubicBezTo>
                  <a:pt x="34" y="75"/>
                  <a:pt x="35" y="73"/>
                  <a:pt x="34" y="73"/>
                </a:cubicBezTo>
                <a:cubicBezTo>
                  <a:pt x="32" y="76"/>
                  <a:pt x="31" y="80"/>
                  <a:pt x="29" y="83"/>
                </a:cubicBezTo>
                <a:close/>
                <a:moveTo>
                  <a:pt x="45" y="148"/>
                </a:moveTo>
                <a:cubicBezTo>
                  <a:pt x="43" y="147"/>
                  <a:pt x="42" y="146"/>
                  <a:pt x="40" y="145"/>
                </a:cubicBezTo>
                <a:cubicBezTo>
                  <a:pt x="40" y="145"/>
                  <a:pt x="39" y="144"/>
                  <a:pt x="39" y="144"/>
                </a:cubicBezTo>
                <a:cubicBezTo>
                  <a:pt x="35" y="142"/>
                  <a:pt x="32" y="138"/>
                  <a:pt x="29" y="136"/>
                </a:cubicBezTo>
                <a:cubicBezTo>
                  <a:pt x="30" y="138"/>
                  <a:pt x="31" y="139"/>
                  <a:pt x="31" y="141"/>
                </a:cubicBezTo>
                <a:cubicBezTo>
                  <a:pt x="31" y="141"/>
                  <a:pt x="31" y="141"/>
                  <a:pt x="31" y="141"/>
                </a:cubicBezTo>
                <a:cubicBezTo>
                  <a:pt x="32" y="143"/>
                  <a:pt x="33" y="143"/>
                  <a:pt x="33" y="145"/>
                </a:cubicBezTo>
                <a:cubicBezTo>
                  <a:pt x="34" y="146"/>
                  <a:pt x="35" y="148"/>
                  <a:pt x="36" y="149"/>
                </a:cubicBezTo>
                <a:cubicBezTo>
                  <a:pt x="37" y="150"/>
                  <a:pt x="39" y="151"/>
                  <a:pt x="40" y="152"/>
                </a:cubicBezTo>
                <a:cubicBezTo>
                  <a:pt x="41" y="153"/>
                  <a:pt x="41" y="153"/>
                  <a:pt x="41" y="153"/>
                </a:cubicBezTo>
                <a:cubicBezTo>
                  <a:pt x="40" y="153"/>
                  <a:pt x="40" y="153"/>
                  <a:pt x="39" y="152"/>
                </a:cubicBezTo>
                <a:cubicBezTo>
                  <a:pt x="39" y="154"/>
                  <a:pt x="41" y="154"/>
                  <a:pt x="42" y="156"/>
                </a:cubicBezTo>
                <a:cubicBezTo>
                  <a:pt x="43" y="156"/>
                  <a:pt x="43" y="157"/>
                  <a:pt x="43" y="157"/>
                </a:cubicBezTo>
                <a:cubicBezTo>
                  <a:pt x="44" y="158"/>
                  <a:pt x="45" y="158"/>
                  <a:pt x="45" y="159"/>
                </a:cubicBezTo>
                <a:cubicBezTo>
                  <a:pt x="50" y="161"/>
                  <a:pt x="54" y="165"/>
                  <a:pt x="60" y="166"/>
                </a:cubicBezTo>
                <a:cubicBezTo>
                  <a:pt x="60" y="167"/>
                  <a:pt x="60" y="167"/>
                  <a:pt x="61" y="167"/>
                </a:cubicBezTo>
                <a:cubicBezTo>
                  <a:pt x="61" y="167"/>
                  <a:pt x="61" y="167"/>
                  <a:pt x="62" y="167"/>
                </a:cubicBezTo>
                <a:cubicBezTo>
                  <a:pt x="62" y="168"/>
                  <a:pt x="64" y="168"/>
                  <a:pt x="65" y="168"/>
                </a:cubicBezTo>
                <a:cubicBezTo>
                  <a:pt x="65" y="169"/>
                  <a:pt x="66" y="169"/>
                  <a:pt x="67" y="169"/>
                </a:cubicBezTo>
                <a:cubicBezTo>
                  <a:pt x="70" y="170"/>
                  <a:pt x="74" y="171"/>
                  <a:pt x="77" y="171"/>
                </a:cubicBezTo>
                <a:cubicBezTo>
                  <a:pt x="77" y="172"/>
                  <a:pt x="77" y="172"/>
                  <a:pt x="78" y="172"/>
                </a:cubicBezTo>
                <a:cubicBezTo>
                  <a:pt x="79" y="172"/>
                  <a:pt x="81" y="172"/>
                  <a:pt x="82" y="173"/>
                </a:cubicBezTo>
                <a:cubicBezTo>
                  <a:pt x="84" y="173"/>
                  <a:pt x="87" y="173"/>
                  <a:pt x="89" y="173"/>
                </a:cubicBezTo>
                <a:cubicBezTo>
                  <a:pt x="97" y="173"/>
                  <a:pt x="106" y="173"/>
                  <a:pt x="114" y="171"/>
                </a:cubicBezTo>
                <a:cubicBezTo>
                  <a:pt x="114" y="171"/>
                  <a:pt x="114" y="171"/>
                  <a:pt x="115" y="171"/>
                </a:cubicBezTo>
                <a:cubicBezTo>
                  <a:pt x="117" y="170"/>
                  <a:pt x="120" y="169"/>
                  <a:pt x="123" y="168"/>
                </a:cubicBezTo>
                <a:cubicBezTo>
                  <a:pt x="126" y="167"/>
                  <a:pt x="131" y="165"/>
                  <a:pt x="134" y="163"/>
                </a:cubicBezTo>
                <a:cubicBezTo>
                  <a:pt x="132" y="163"/>
                  <a:pt x="131" y="163"/>
                  <a:pt x="130" y="164"/>
                </a:cubicBezTo>
                <a:cubicBezTo>
                  <a:pt x="125" y="164"/>
                  <a:pt x="120" y="165"/>
                  <a:pt x="116" y="165"/>
                </a:cubicBezTo>
                <a:cubicBezTo>
                  <a:pt x="107" y="166"/>
                  <a:pt x="99" y="168"/>
                  <a:pt x="90" y="168"/>
                </a:cubicBezTo>
                <a:cubicBezTo>
                  <a:pt x="87" y="167"/>
                  <a:pt x="83" y="168"/>
                  <a:pt x="79" y="167"/>
                </a:cubicBezTo>
                <a:cubicBezTo>
                  <a:pt x="79" y="167"/>
                  <a:pt x="78" y="167"/>
                  <a:pt x="78" y="166"/>
                </a:cubicBezTo>
                <a:cubicBezTo>
                  <a:pt x="86" y="167"/>
                  <a:pt x="95" y="168"/>
                  <a:pt x="102" y="166"/>
                </a:cubicBezTo>
                <a:cubicBezTo>
                  <a:pt x="100" y="166"/>
                  <a:pt x="99" y="166"/>
                  <a:pt x="97" y="166"/>
                </a:cubicBezTo>
                <a:cubicBezTo>
                  <a:pt x="94" y="166"/>
                  <a:pt x="91" y="165"/>
                  <a:pt x="87" y="166"/>
                </a:cubicBezTo>
                <a:cubicBezTo>
                  <a:pt x="87" y="165"/>
                  <a:pt x="87" y="166"/>
                  <a:pt x="86" y="165"/>
                </a:cubicBezTo>
                <a:cubicBezTo>
                  <a:pt x="84" y="166"/>
                  <a:pt x="83" y="165"/>
                  <a:pt x="81" y="165"/>
                </a:cubicBezTo>
                <a:cubicBezTo>
                  <a:pt x="80" y="164"/>
                  <a:pt x="80" y="165"/>
                  <a:pt x="80" y="165"/>
                </a:cubicBezTo>
                <a:cubicBezTo>
                  <a:pt x="79" y="165"/>
                  <a:pt x="78" y="164"/>
                  <a:pt x="77" y="164"/>
                </a:cubicBezTo>
                <a:cubicBezTo>
                  <a:pt x="77" y="164"/>
                  <a:pt x="76" y="164"/>
                  <a:pt x="76" y="164"/>
                </a:cubicBezTo>
                <a:cubicBezTo>
                  <a:pt x="75" y="164"/>
                  <a:pt x="75" y="163"/>
                  <a:pt x="75" y="163"/>
                </a:cubicBezTo>
                <a:cubicBezTo>
                  <a:pt x="74" y="163"/>
                  <a:pt x="73" y="163"/>
                  <a:pt x="73" y="163"/>
                </a:cubicBezTo>
                <a:cubicBezTo>
                  <a:pt x="72" y="163"/>
                  <a:pt x="70" y="162"/>
                  <a:pt x="69" y="162"/>
                </a:cubicBezTo>
                <a:cubicBezTo>
                  <a:pt x="65" y="160"/>
                  <a:pt x="61" y="159"/>
                  <a:pt x="57" y="156"/>
                </a:cubicBezTo>
                <a:cubicBezTo>
                  <a:pt x="57" y="156"/>
                  <a:pt x="57" y="156"/>
                  <a:pt x="56" y="156"/>
                </a:cubicBezTo>
                <a:cubicBezTo>
                  <a:pt x="56" y="155"/>
                  <a:pt x="56" y="156"/>
                  <a:pt x="56" y="155"/>
                </a:cubicBezTo>
                <a:cubicBezTo>
                  <a:pt x="54" y="155"/>
                  <a:pt x="53" y="154"/>
                  <a:pt x="52" y="153"/>
                </a:cubicBezTo>
                <a:cubicBezTo>
                  <a:pt x="51" y="153"/>
                  <a:pt x="51" y="153"/>
                  <a:pt x="50" y="152"/>
                </a:cubicBezTo>
                <a:cubicBezTo>
                  <a:pt x="52" y="152"/>
                  <a:pt x="53" y="153"/>
                  <a:pt x="54" y="154"/>
                </a:cubicBezTo>
                <a:cubicBezTo>
                  <a:pt x="54" y="153"/>
                  <a:pt x="54" y="153"/>
                  <a:pt x="54" y="153"/>
                </a:cubicBezTo>
                <a:cubicBezTo>
                  <a:pt x="52" y="152"/>
                  <a:pt x="50" y="150"/>
                  <a:pt x="47" y="149"/>
                </a:cubicBezTo>
                <a:cubicBezTo>
                  <a:pt x="47" y="150"/>
                  <a:pt x="47" y="150"/>
                  <a:pt x="47" y="150"/>
                </a:cubicBezTo>
                <a:cubicBezTo>
                  <a:pt x="46" y="149"/>
                  <a:pt x="45" y="149"/>
                  <a:pt x="45" y="148"/>
                </a:cubicBezTo>
                <a:close/>
                <a:moveTo>
                  <a:pt x="35" y="71"/>
                </a:moveTo>
                <a:cubicBezTo>
                  <a:pt x="35" y="72"/>
                  <a:pt x="35" y="72"/>
                  <a:pt x="35" y="72"/>
                </a:cubicBezTo>
                <a:cubicBezTo>
                  <a:pt x="35" y="72"/>
                  <a:pt x="35" y="71"/>
                  <a:pt x="35" y="71"/>
                </a:cubicBezTo>
                <a:close/>
                <a:moveTo>
                  <a:pt x="47" y="67"/>
                </a:moveTo>
                <a:cubicBezTo>
                  <a:pt x="46" y="68"/>
                  <a:pt x="45" y="69"/>
                  <a:pt x="44" y="71"/>
                </a:cubicBezTo>
                <a:cubicBezTo>
                  <a:pt x="42" y="75"/>
                  <a:pt x="39" y="80"/>
                  <a:pt x="37" y="86"/>
                </a:cubicBezTo>
                <a:cubicBezTo>
                  <a:pt x="37" y="86"/>
                  <a:pt x="37" y="87"/>
                  <a:pt x="37" y="88"/>
                </a:cubicBezTo>
                <a:cubicBezTo>
                  <a:pt x="35" y="93"/>
                  <a:pt x="35" y="99"/>
                  <a:pt x="35" y="104"/>
                </a:cubicBezTo>
                <a:cubicBezTo>
                  <a:pt x="35" y="106"/>
                  <a:pt x="35" y="109"/>
                  <a:pt x="36" y="110"/>
                </a:cubicBezTo>
                <a:cubicBezTo>
                  <a:pt x="36" y="111"/>
                  <a:pt x="36" y="111"/>
                  <a:pt x="35" y="111"/>
                </a:cubicBezTo>
                <a:cubicBezTo>
                  <a:pt x="36" y="112"/>
                  <a:pt x="36" y="112"/>
                  <a:pt x="36" y="112"/>
                </a:cubicBezTo>
                <a:cubicBezTo>
                  <a:pt x="36" y="112"/>
                  <a:pt x="36" y="111"/>
                  <a:pt x="36" y="111"/>
                </a:cubicBezTo>
                <a:cubicBezTo>
                  <a:pt x="36" y="112"/>
                  <a:pt x="37" y="113"/>
                  <a:pt x="36" y="113"/>
                </a:cubicBezTo>
                <a:cubicBezTo>
                  <a:pt x="36" y="113"/>
                  <a:pt x="36" y="113"/>
                  <a:pt x="35" y="112"/>
                </a:cubicBezTo>
                <a:cubicBezTo>
                  <a:pt x="36" y="113"/>
                  <a:pt x="36" y="114"/>
                  <a:pt x="36" y="114"/>
                </a:cubicBezTo>
                <a:cubicBezTo>
                  <a:pt x="36" y="114"/>
                  <a:pt x="36" y="114"/>
                  <a:pt x="37" y="114"/>
                </a:cubicBezTo>
                <a:cubicBezTo>
                  <a:pt x="36" y="114"/>
                  <a:pt x="37" y="114"/>
                  <a:pt x="37" y="115"/>
                </a:cubicBezTo>
                <a:cubicBezTo>
                  <a:pt x="37" y="115"/>
                  <a:pt x="36" y="115"/>
                  <a:pt x="36" y="115"/>
                </a:cubicBezTo>
                <a:cubicBezTo>
                  <a:pt x="37" y="115"/>
                  <a:pt x="37" y="116"/>
                  <a:pt x="37" y="117"/>
                </a:cubicBezTo>
                <a:cubicBezTo>
                  <a:pt x="37" y="117"/>
                  <a:pt x="37" y="116"/>
                  <a:pt x="38" y="116"/>
                </a:cubicBezTo>
                <a:cubicBezTo>
                  <a:pt x="38" y="117"/>
                  <a:pt x="38" y="117"/>
                  <a:pt x="38" y="117"/>
                </a:cubicBezTo>
                <a:cubicBezTo>
                  <a:pt x="38" y="118"/>
                  <a:pt x="38" y="118"/>
                  <a:pt x="38" y="119"/>
                </a:cubicBezTo>
                <a:cubicBezTo>
                  <a:pt x="38" y="119"/>
                  <a:pt x="38" y="118"/>
                  <a:pt x="38" y="118"/>
                </a:cubicBezTo>
                <a:cubicBezTo>
                  <a:pt x="39" y="120"/>
                  <a:pt x="40" y="122"/>
                  <a:pt x="40" y="123"/>
                </a:cubicBezTo>
                <a:cubicBezTo>
                  <a:pt x="41" y="123"/>
                  <a:pt x="42" y="124"/>
                  <a:pt x="41" y="125"/>
                </a:cubicBezTo>
                <a:cubicBezTo>
                  <a:pt x="41" y="124"/>
                  <a:pt x="42" y="125"/>
                  <a:pt x="42" y="125"/>
                </a:cubicBezTo>
                <a:cubicBezTo>
                  <a:pt x="41" y="125"/>
                  <a:pt x="43" y="126"/>
                  <a:pt x="42" y="126"/>
                </a:cubicBezTo>
                <a:cubicBezTo>
                  <a:pt x="44" y="127"/>
                  <a:pt x="45" y="130"/>
                  <a:pt x="46" y="131"/>
                </a:cubicBezTo>
                <a:cubicBezTo>
                  <a:pt x="48" y="132"/>
                  <a:pt x="48" y="133"/>
                  <a:pt x="50" y="134"/>
                </a:cubicBezTo>
                <a:cubicBezTo>
                  <a:pt x="49" y="132"/>
                  <a:pt x="47" y="131"/>
                  <a:pt x="47" y="129"/>
                </a:cubicBezTo>
                <a:cubicBezTo>
                  <a:pt x="46" y="129"/>
                  <a:pt x="45" y="127"/>
                  <a:pt x="45" y="126"/>
                </a:cubicBezTo>
                <a:cubicBezTo>
                  <a:pt x="44" y="126"/>
                  <a:pt x="44" y="124"/>
                  <a:pt x="44" y="123"/>
                </a:cubicBezTo>
                <a:cubicBezTo>
                  <a:pt x="43" y="122"/>
                  <a:pt x="42" y="120"/>
                  <a:pt x="42" y="118"/>
                </a:cubicBezTo>
                <a:cubicBezTo>
                  <a:pt x="41" y="116"/>
                  <a:pt x="41" y="113"/>
                  <a:pt x="40" y="110"/>
                </a:cubicBezTo>
                <a:cubicBezTo>
                  <a:pt x="40" y="106"/>
                  <a:pt x="39" y="102"/>
                  <a:pt x="39" y="99"/>
                </a:cubicBezTo>
                <a:cubicBezTo>
                  <a:pt x="39" y="99"/>
                  <a:pt x="39" y="97"/>
                  <a:pt x="39" y="96"/>
                </a:cubicBezTo>
                <a:cubicBezTo>
                  <a:pt x="39" y="95"/>
                  <a:pt x="39" y="94"/>
                  <a:pt x="39" y="94"/>
                </a:cubicBezTo>
                <a:cubicBezTo>
                  <a:pt x="39" y="93"/>
                  <a:pt x="39" y="93"/>
                  <a:pt x="39" y="92"/>
                </a:cubicBezTo>
                <a:cubicBezTo>
                  <a:pt x="39" y="91"/>
                  <a:pt x="39" y="91"/>
                  <a:pt x="39" y="91"/>
                </a:cubicBezTo>
                <a:cubicBezTo>
                  <a:pt x="39" y="90"/>
                  <a:pt x="40" y="90"/>
                  <a:pt x="40" y="89"/>
                </a:cubicBezTo>
                <a:cubicBezTo>
                  <a:pt x="40" y="87"/>
                  <a:pt x="41" y="85"/>
                  <a:pt x="41" y="83"/>
                </a:cubicBezTo>
                <a:cubicBezTo>
                  <a:pt x="41" y="82"/>
                  <a:pt x="41" y="82"/>
                  <a:pt x="41" y="82"/>
                </a:cubicBezTo>
                <a:cubicBezTo>
                  <a:pt x="41" y="81"/>
                  <a:pt x="41" y="81"/>
                  <a:pt x="42" y="80"/>
                </a:cubicBezTo>
                <a:cubicBezTo>
                  <a:pt x="42" y="79"/>
                  <a:pt x="42" y="78"/>
                  <a:pt x="43" y="77"/>
                </a:cubicBezTo>
                <a:cubicBezTo>
                  <a:pt x="43" y="76"/>
                  <a:pt x="43" y="75"/>
                  <a:pt x="44" y="74"/>
                </a:cubicBezTo>
                <a:cubicBezTo>
                  <a:pt x="44" y="73"/>
                  <a:pt x="46" y="70"/>
                  <a:pt x="46" y="69"/>
                </a:cubicBezTo>
                <a:cubicBezTo>
                  <a:pt x="47" y="69"/>
                  <a:pt x="47" y="68"/>
                  <a:pt x="47" y="68"/>
                </a:cubicBezTo>
                <a:cubicBezTo>
                  <a:pt x="47" y="67"/>
                  <a:pt x="48" y="67"/>
                  <a:pt x="48" y="66"/>
                </a:cubicBezTo>
                <a:cubicBezTo>
                  <a:pt x="47" y="66"/>
                  <a:pt x="47" y="66"/>
                  <a:pt x="47" y="67"/>
                </a:cubicBezTo>
                <a:close/>
                <a:moveTo>
                  <a:pt x="41" y="133"/>
                </a:moveTo>
                <a:cubicBezTo>
                  <a:pt x="41" y="133"/>
                  <a:pt x="40" y="134"/>
                  <a:pt x="40" y="134"/>
                </a:cubicBezTo>
                <a:cubicBezTo>
                  <a:pt x="41" y="134"/>
                  <a:pt x="41" y="134"/>
                  <a:pt x="41" y="134"/>
                </a:cubicBezTo>
                <a:cubicBezTo>
                  <a:pt x="42" y="136"/>
                  <a:pt x="43" y="138"/>
                  <a:pt x="44" y="141"/>
                </a:cubicBezTo>
                <a:cubicBezTo>
                  <a:pt x="47" y="143"/>
                  <a:pt x="48" y="147"/>
                  <a:pt x="51" y="149"/>
                </a:cubicBezTo>
                <a:cubicBezTo>
                  <a:pt x="51" y="149"/>
                  <a:pt x="51" y="149"/>
                  <a:pt x="51" y="150"/>
                </a:cubicBezTo>
                <a:cubicBezTo>
                  <a:pt x="52" y="150"/>
                  <a:pt x="53" y="151"/>
                  <a:pt x="53" y="151"/>
                </a:cubicBezTo>
                <a:cubicBezTo>
                  <a:pt x="57" y="153"/>
                  <a:pt x="60" y="155"/>
                  <a:pt x="65" y="156"/>
                </a:cubicBezTo>
                <a:cubicBezTo>
                  <a:pt x="65" y="156"/>
                  <a:pt x="65" y="157"/>
                  <a:pt x="65" y="157"/>
                </a:cubicBezTo>
                <a:cubicBezTo>
                  <a:pt x="66" y="157"/>
                  <a:pt x="68" y="157"/>
                  <a:pt x="68" y="158"/>
                </a:cubicBezTo>
                <a:cubicBezTo>
                  <a:pt x="69" y="158"/>
                  <a:pt x="69" y="158"/>
                  <a:pt x="69" y="158"/>
                </a:cubicBezTo>
                <a:cubicBezTo>
                  <a:pt x="72" y="159"/>
                  <a:pt x="75" y="159"/>
                  <a:pt x="78" y="160"/>
                </a:cubicBezTo>
                <a:cubicBezTo>
                  <a:pt x="79" y="160"/>
                  <a:pt x="80" y="161"/>
                  <a:pt x="80" y="161"/>
                </a:cubicBezTo>
                <a:cubicBezTo>
                  <a:pt x="84" y="161"/>
                  <a:pt x="87" y="162"/>
                  <a:pt x="91" y="162"/>
                </a:cubicBezTo>
                <a:cubicBezTo>
                  <a:pt x="91" y="162"/>
                  <a:pt x="92" y="163"/>
                  <a:pt x="92" y="163"/>
                </a:cubicBezTo>
                <a:cubicBezTo>
                  <a:pt x="95" y="163"/>
                  <a:pt x="97" y="162"/>
                  <a:pt x="99" y="162"/>
                </a:cubicBezTo>
                <a:cubicBezTo>
                  <a:pt x="105" y="161"/>
                  <a:pt x="111" y="159"/>
                  <a:pt x="116" y="157"/>
                </a:cubicBezTo>
                <a:cubicBezTo>
                  <a:pt x="117" y="156"/>
                  <a:pt x="119" y="155"/>
                  <a:pt x="119" y="154"/>
                </a:cubicBezTo>
                <a:cubicBezTo>
                  <a:pt x="118" y="155"/>
                  <a:pt x="117" y="155"/>
                  <a:pt x="116" y="156"/>
                </a:cubicBezTo>
                <a:cubicBezTo>
                  <a:pt x="114" y="156"/>
                  <a:pt x="112" y="157"/>
                  <a:pt x="110" y="157"/>
                </a:cubicBezTo>
                <a:cubicBezTo>
                  <a:pt x="101" y="159"/>
                  <a:pt x="90" y="160"/>
                  <a:pt x="79" y="158"/>
                </a:cubicBezTo>
                <a:cubicBezTo>
                  <a:pt x="77" y="157"/>
                  <a:pt x="75" y="157"/>
                  <a:pt x="73" y="155"/>
                </a:cubicBezTo>
                <a:cubicBezTo>
                  <a:pt x="71" y="155"/>
                  <a:pt x="69" y="154"/>
                  <a:pt x="69" y="153"/>
                </a:cubicBezTo>
                <a:cubicBezTo>
                  <a:pt x="70" y="153"/>
                  <a:pt x="70" y="154"/>
                  <a:pt x="71" y="154"/>
                </a:cubicBezTo>
                <a:cubicBezTo>
                  <a:pt x="71" y="154"/>
                  <a:pt x="71" y="154"/>
                  <a:pt x="72" y="154"/>
                </a:cubicBezTo>
                <a:cubicBezTo>
                  <a:pt x="73" y="155"/>
                  <a:pt x="73" y="155"/>
                  <a:pt x="74" y="156"/>
                </a:cubicBezTo>
                <a:cubicBezTo>
                  <a:pt x="76" y="156"/>
                  <a:pt x="76" y="156"/>
                  <a:pt x="77" y="156"/>
                </a:cubicBezTo>
                <a:cubicBezTo>
                  <a:pt x="79" y="157"/>
                  <a:pt x="81" y="157"/>
                  <a:pt x="83" y="158"/>
                </a:cubicBezTo>
                <a:cubicBezTo>
                  <a:pt x="86" y="158"/>
                  <a:pt x="89" y="159"/>
                  <a:pt x="92" y="158"/>
                </a:cubicBezTo>
                <a:cubicBezTo>
                  <a:pt x="91" y="158"/>
                  <a:pt x="90" y="158"/>
                  <a:pt x="89" y="158"/>
                </a:cubicBezTo>
                <a:cubicBezTo>
                  <a:pt x="86" y="157"/>
                  <a:pt x="83" y="156"/>
                  <a:pt x="80" y="155"/>
                </a:cubicBezTo>
                <a:cubicBezTo>
                  <a:pt x="79" y="155"/>
                  <a:pt x="79" y="155"/>
                  <a:pt x="78" y="155"/>
                </a:cubicBezTo>
                <a:cubicBezTo>
                  <a:pt x="78" y="155"/>
                  <a:pt x="77" y="154"/>
                  <a:pt x="76" y="154"/>
                </a:cubicBezTo>
                <a:cubicBezTo>
                  <a:pt x="74" y="153"/>
                  <a:pt x="72" y="152"/>
                  <a:pt x="70" y="151"/>
                </a:cubicBezTo>
                <a:cubicBezTo>
                  <a:pt x="67" y="150"/>
                  <a:pt x="64" y="148"/>
                  <a:pt x="62" y="147"/>
                </a:cubicBezTo>
                <a:cubicBezTo>
                  <a:pt x="60" y="145"/>
                  <a:pt x="58" y="143"/>
                  <a:pt x="57" y="142"/>
                </a:cubicBezTo>
                <a:cubicBezTo>
                  <a:pt x="54" y="139"/>
                  <a:pt x="51" y="137"/>
                  <a:pt x="48" y="135"/>
                </a:cubicBezTo>
                <a:cubicBezTo>
                  <a:pt x="48" y="135"/>
                  <a:pt x="48" y="134"/>
                  <a:pt x="48" y="134"/>
                </a:cubicBezTo>
                <a:cubicBezTo>
                  <a:pt x="47" y="134"/>
                  <a:pt x="47" y="134"/>
                  <a:pt x="47" y="133"/>
                </a:cubicBezTo>
                <a:cubicBezTo>
                  <a:pt x="44" y="130"/>
                  <a:pt x="42" y="127"/>
                  <a:pt x="40" y="124"/>
                </a:cubicBezTo>
                <a:cubicBezTo>
                  <a:pt x="39" y="122"/>
                  <a:pt x="38" y="120"/>
                  <a:pt x="37" y="119"/>
                </a:cubicBezTo>
                <a:cubicBezTo>
                  <a:pt x="37" y="123"/>
                  <a:pt x="39" y="126"/>
                  <a:pt x="39" y="130"/>
                </a:cubicBezTo>
                <a:cubicBezTo>
                  <a:pt x="40" y="130"/>
                  <a:pt x="40" y="132"/>
                  <a:pt x="41" y="132"/>
                </a:cubicBezTo>
                <a:cubicBezTo>
                  <a:pt x="40" y="132"/>
                  <a:pt x="41" y="134"/>
                  <a:pt x="41" y="134"/>
                </a:cubicBezTo>
                <a:cubicBezTo>
                  <a:pt x="41" y="133"/>
                  <a:pt x="41" y="133"/>
                  <a:pt x="41" y="133"/>
                </a:cubicBezTo>
                <a:close/>
                <a:moveTo>
                  <a:pt x="55" y="132"/>
                </a:moveTo>
                <a:cubicBezTo>
                  <a:pt x="57" y="133"/>
                  <a:pt x="58" y="135"/>
                  <a:pt x="60" y="136"/>
                </a:cubicBezTo>
                <a:cubicBezTo>
                  <a:pt x="60" y="136"/>
                  <a:pt x="61" y="136"/>
                  <a:pt x="61" y="137"/>
                </a:cubicBezTo>
                <a:cubicBezTo>
                  <a:pt x="63" y="138"/>
                  <a:pt x="65" y="140"/>
                  <a:pt x="67" y="141"/>
                </a:cubicBezTo>
                <a:cubicBezTo>
                  <a:pt x="67" y="141"/>
                  <a:pt x="69" y="142"/>
                  <a:pt x="68" y="142"/>
                </a:cubicBezTo>
                <a:cubicBezTo>
                  <a:pt x="65" y="140"/>
                  <a:pt x="61" y="138"/>
                  <a:pt x="57" y="134"/>
                </a:cubicBezTo>
                <a:cubicBezTo>
                  <a:pt x="57" y="135"/>
                  <a:pt x="57" y="135"/>
                  <a:pt x="56" y="135"/>
                </a:cubicBezTo>
                <a:cubicBezTo>
                  <a:pt x="56" y="134"/>
                  <a:pt x="55" y="134"/>
                  <a:pt x="55" y="133"/>
                </a:cubicBezTo>
                <a:cubicBezTo>
                  <a:pt x="55" y="133"/>
                  <a:pt x="55" y="133"/>
                  <a:pt x="55" y="133"/>
                </a:cubicBezTo>
                <a:cubicBezTo>
                  <a:pt x="53" y="130"/>
                  <a:pt x="51" y="128"/>
                  <a:pt x="49" y="125"/>
                </a:cubicBezTo>
                <a:cubicBezTo>
                  <a:pt x="49" y="125"/>
                  <a:pt x="48" y="125"/>
                  <a:pt x="48" y="124"/>
                </a:cubicBezTo>
                <a:cubicBezTo>
                  <a:pt x="47" y="124"/>
                  <a:pt x="46" y="123"/>
                  <a:pt x="46" y="122"/>
                </a:cubicBezTo>
                <a:cubicBezTo>
                  <a:pt x="46" y="121"/>
                  <a:pt x="45" y="120"/>
                  <a:pt x="45" y="119"/>
                </a:cubicBezTo>
                <a:cubicBezTo>
                  <a:pt x="43" y="118"/>
                  <a:pt x="43" y="115"/>
                  <a:pt x="42" y="114"/>
                </a:cubicBezTo>
                <a:cubicBezTo>
                  <a:pt x="42" y="115"/>
                  <a:pt x="42" y="116"/>
                  <a:pt x="43" y="117"/>
                </a:cubicBezTo>
                <a:cubicBezTo>
                  <a:pt x="43" y="120"/>
                  <a:pt x="45" y="123"/>
                  <a:pt x="46" y="126"/>
                </a:cubicBezTo>
                <a:cubicBezTo>
                  <a:pt x="46" y="126"/>
                  <a:pt x="46" y="126"/>
                  <a:pt x="46" y="126"/>
                </a:cubicBezTo>
                <a:cubicBezTo>
                  <a:pt x="46" y="127"/>
                  <a:pt x="46" y="127"/>
                  <a:pt x="46" y="127"/>
                </a:cubicBezTo>
                <a:cubicBezTo>
                  <a:pt x="47" y="127"/>
                  <a:pt x="47" y="128"/>
                  <a:pt x="47" y="128"/>
                </a:cubicBezTo>
                <a:cubicBezTo>
                  <a:pt x="47" y="128"/>
                  <a:pt x="47" y="129"/>
                  <a:pt x="47" y="129"/>
                </a:cubicBezTo>
                <a:cubicBezTo>
                  <a:pt x="48" y="130"/>
                  <a:pt x="49" y="131"/>
                  <a:pt x="49" y="133"/>
                </a:cubicBezTo>
                <a:cubicBezTo>
                  <a:pt x="50" y="133"/>
                  <a:pt x="52" y="134"/>
                  <a:pt x="52" y="136"/>
                </a:cubicBezTo>
                <a:cubicBezTo>
                  <a:pt x="53" y="137"/>
                  <a:pt x="54" y="138"/>
                  <a:pt x="55" y="139"/>
                </a:cubicBezTo>
                <a:cubicBezTo>
                  <a:pt x="57" y="141"/>
                  <a:pt x="60" y="142"/>
                  <a:pt x="63" y="144"/>
                </a:cubicBezTo>
                <a:cubicBezTo>
                  <a:pt x="64" y="145"/>
                  <a:pt x="66" y="146"/>
                  <a:pt x="68" y="146"/>
                </a:cubicBezTo>
                <a:cubicBezTo>
                  <a:pt x="68" y="147"/>
                  <a:pt x="69" y="147"/>
                  <a:pt x="69" y="147"/>
                </a:cubicBezTo>
                <a:cubicBezTo>
                  <a:pt x="71" y="148"/>
                  <a:pt x="73" y="149"/>
                  <a:pt x="74" y="149"/>
                </a:cubicBezTo>
                <a:cubicBezTo>
                  <a:pt x="74" y="148"/>
                  <a:pt x="73" y="148"/>
                  <a:pt x="72" y="148"/>
                </a:cubicBezTo>
                <a:cubicBezTo>
                  <a:pt x="74" y="148"/>
                  <a:pt x="75" y="149"/>
                  <a:pt x="76" y="150"/>
                </a:cubicBezTo>
                <a:cubicBezTo>
                  <a:pt x="80" y="151"/>
                  <a:pt x="84" y="151"/>
                  <a:pt x="88" y="152"/>
                </a:cubicBezTo>
                <a:cubicBezTo>
                  <a:pt x="91" y="152"/>
                  <a:pt x="93" y="154"/>
                  <a:pt x="96" y="153"/>
                </a:cubicBezTo>
                <a:cubicBezTo>
                  <a:pt x="94" y="153"/>
                  <a:pt x="94" y="153"/>
                  <a:pt x="92" y="152"/>
                </a:cubicBezTo>
                <a:cubicBezTo>
                  <a:pt x="92" y="152"/>
                  <a:pt x="92" y="153"/>
                  <a:pt x="91" y="152"/>
                </a:cubicBezTo>
                <a:cubicBezTo>
                  <a:pt x="87" y="151"/>
                  <a:pt x="83" y="150"/>
                  <a:pt x="79" y="148"/>
                </a:cubicBezTo>
                <a:cubicBezTo>
                  <a:pt x="79" y="148"/>
                  <a:pt x="78" y="148"/>
                  <a:pt x="78" y="147"/>
                </a:cubicBezTo>
                <a:cubicBezTo>
                  <a:pt x="77" y="148"/>
                  <a:pt x="77" y="147"/>
                  <a:pt x="77" y="147"/>
                </a:cubicBezTo>
                <a:cubicBezTo>
                  <a:pt x="77" y="147"/>
                  <a:pt x="76" y="147"/>
                  <a:pt x="75" y="146"/>
                </a:cubicBezTo>
                <a:cubicBezTo>
                  <a:pt x="74" y="146"/>
                  <a:pt x="73" y="145"/>
                  <a:pt x="71" y="144"/>
                </a:cubicBezTo>
                <a:cubicBezTo>
                  <a:pt x="71" y="145"/>
                  <a:pt x="71" y="145"/>
                  <a:pt x="72" y="145"/>
                </a:cubicBezTo>
                <a:cubicBezTo>
                  <a:pt x="71" y="145"/>
                  <a:pt x="71" y="145"/>
                  <a:pt x="71" y="145"/>
                </a:cubicBezTo>
                <a:cubicBezTo>
                  <a:pt x="71" y="146"/>
                  <a:pt x="71" y="147"/>
                  <a:pt x="71" y="147"/>
                </a:cubicBezTo>
                <a:cubicBezTo>
                  <a:pt x="69" y="146"/>
                  <a:pt x="67" y="146"/>
                  <a:pt x="67" y="144"/>
                </a:cubicBezTo>
                <a:cubicBezTo>
                  <a:pt x="68" y="145"/>
                  <a:pt x="68" y="143"/>
                  <a:pt x="69" y="143"/>
                </a:cubicBezTo>
                <a:cubicBezTo>
                  <a:pt x="70" y="143"/>
                  <a:pt x="69" y="143"/>
                  <a:pt x="69" y="143"/>
                </a:cubicBezTo>
                <a:cubicBezTo>
                  <a:pt x="69" y="143"/>
                  <a:pt x="70" y="143"/>
                  <a:pt x="70" y="143"/>
                </a:cubicBezTo>
                <a:cubicBezTo>
                  <a:pt x="71" y="144"/>
                  <a:pt x="74" y="144"/>
                  <a:pt x="76" y="146"/>
                </a:cubicBezTo>
                <a:cubicBezTo>
                  <a:pt x="76" y="146"/>
                  <a:pt x="76" y="146"/>
                  <a:pt x="76" y="146"/>
                </a:cubicBezTo>
                <a:cubicBezTo>
                  <a:pt x="77" y="147"/>
                  <a:pt x="79" y="147"/>
                  <a:pt x="80" y="148"/>
                </a:cubicBezTo>
                <a:cubicBezTo>
                  <a:pt x="82" y="148"/>
                  <a:pt x="83" y="149"/>
                  <a:pt x="85" y="150"/>
                </a:cubicBezTo>
                <a:cubicBezTo>
                  <a:pt x="86" y="150"/>
                  <a:pt x="87" y="151"/>
                  <a:pt x="88" y="151"/>
                </a:cubicBezTo>
                <a:cubicBezTo>
                  <a:pt x="88" y="151"/>
                  <a:pt x="89" y="151"/>
                  <a:pt x="89" y="151"/>
                </a:cubicBezTo>
                <a:cubicBezTo>
                  <a:pt x="90" y="151"/>
                  <a:pt x="92" y="152"/>
                  <a:pt x="94" y="152"/>
                </a:cubicBezTo>
                <a:cubicBezTo>
                  <a:pt x="97" y="153"/>
                  <a:pt x="100" y="153"/>
                  <a:pt x="103" y="153"/>
                </a:cubicBezTo>
                <a:cubicBezTo>
                  <a:pt x="109" y="153"/>
                  <a:pt x="113" y="150"/>
                  <a:pt x="117" y="148"/>
                </a:cubicBezTo>
                <a:cubicBezTo>
                  <a:pt x="120" y="146"/>
                  <a:pt x="122" y="143"/>
                  <a:pt x="125" y="141"/>
                </a:cubicBezTo>
                <a:cubicBezTo>
                  <a:pt x="126" y="140"/>
                  <a:pt x="126" y="139"/>
                  <a:pt x="127" y="139"/>
                </a:cubicBezTo>
                <a:cubicBezTo>
                  <a:pt x="133" y="132"/>
                  <a:pt x="137" y="125"/>
                  <a:pt x="140" y="116"/>
                </a:cubicBezTo>
                <a:cubicBezTo>
                  <a:pt x="141" y="112"/>
                  <a:pt x="143" y="107"/>
                  <a:pt x="142" y="102"/>
                </a:cubicBezTo>
                <a:cubicBezTo>
                  <a:pt x="141" y="107"/>
                  <a:pt x="140" y="111"/>
                  <a:pt x="138" y="115"/>
                </a:cubicBezTo>
                <a:cubicBezTo>
                  <a:pt x="138" y="115"/>
                  <a:pt x="137" y="115"/>
                  <a:pt x="138" y="116"/>
                </a:cubicBezTo>
                <a:cubicBezTo>
                  <a:pt x="135" y="120"/>
                  <a:pt x="132" y="125"/>
                  <a:pt x="129" y="129"/>
                </a:cubicBezTo>
                <a:cubicBezTo>
                  <a:pt x="128" y="130"/>
                  <a:pt x="126" y="131"/>
                  <a:pt x="125" y="132"/>
                </a:cubicBezTo>
                <a:cubicBezTo>
                  <a:pt x="123" y="134"/>
                  <a:pt x="121" y="136"/>
                  <a:pt x="119" y="137"/>
                </a:cubicBezTo>
                <a:cubicBezTo>
                  <a:pt x="116" y="140"/>
                  <a:pt x="112" y="142"/>
                  <a:pt x="108" y="143"/>
                </a:cubicBezTo>
                <a:cubicBezTo>
                  <a:pt x="107" y="144"/>
                  <a:pt x="106" y="144"/>
                  <a:pt x="106" y="144"/>
                </a:cubicBezTo>
                <a:cubicBezTo>
                  <a:pt x="104" y="144"/>
                  <a:pt x="101" y="145"/>
                  <a:pt x="99" y="145"/>
                </a:cubicBezTo>
                <a:cubicBezTo>
                  <a:pt x="95" y="145"/>
                  <a:pt x="91" y="143"/>
                  <a:pt x="87" y="143"/>
                </a:cubicBezTo>
                <a:cubicBezTo>
                  <a:pt x="81" y="143"/>
                  <a:pt x="75" y="140"/>
                  <a:pt x="71" y="137"/>
                </a:cubicBezTo>
                <a:cubicBezTo>
                  <a:pt x="71" y="137"/>
                  <a:pt x="71" y="137"/>
                  <a:pt x="71" y="137"/>
                </a:cubicBezTo>
                <a:cubicBezTo>
                  <a:pt x="71" y="137"/>
                  <a:pt x="71" y="137"/>
                  <a:pt x="71" y="137"/>
                </a:cubicBezTo>
                <a:cubicBezTo>
                  <a:pt x="68" y="135"/>
                  <a:pt x="66" y="134"/>
                  <a:pt x="64" y="132"/>
                </a:cubicBezTo>
                <a:cubicBezTo>
                  <a:pt x="64" y="132"/>
                  <a:pt x="64" y="132"/>
                  <a:pt x="64" y="132"/>
                </a:cubicBezTo>
                <a:cubicBezTo>
                  <a:pt x="64" y="131"/>
                  <a:pt x="62" y="129"/>
                  <a:pt x="62" y="128"/>
                </a:cubicBezTo>
                <a:cubicBezTo>
                  <a:pt x="64" y="129"/>
                  <a:pt x="64" y="131"/>
                  <a:pt x="65" y="132"/>
                </a:cubicBezTo>
                <a:cubicBezTo>
                  <a:pt x="66" y="133"/>
                  <a:pt x="68" y="133"/>
                  <a:pt x="69" y="134"/>
                </a:cubicBezTo>
                <a:cubicBezTo>
                  <a:pt x="69" y="134"/>
                  <a:pt x="70" y="135"/>
                  <a:pt x="70" y="136"/>
                </a:cubicBezTo>
                <a:cubicBezTo>
                  <a:pt x="70" y="136"/>
                  <a:pt x="71" y="136"/>
                  <a:pt x="72" y="136"/>
                </a:cubicBezTo>
                <a:cubicBezTo>
                  <a:pt x="72" y="137"/>
                  <a:pt x="73" y="137"/>
                  <a:pt x="73" y="137"/>
                </a:cubicBezTo>
                <a:cubicBezTo>
                  <a:pt x="77" y="139"/>
                  <a:pt x="80" y="142"/>
                  <a:pt x="86" y="142"/>
                </a:cubicBezTo>
                <a:cubicBezTo>
                  <a:pt x="83" y="140"/>
                  <a:pt x="79" y="139"/>
                  <a:pt x="77" y="136"/>
                </a:cubicBezTo>
                <a:cubicBezTo>
                  <a:pt x="77" y="136"/>
                  <a:pt x="77" y="136"/>
                  <a:pt x="76" y="136"/>
                </a:cubicBezTo>
                <a:cubicBezTo>
                  <a:pt x="75" y="135"/>
                  <a:pt x="73" y="134"/>
                  <a:pt x="72" y="133"/>
                </a:cubicBezTo>
                <a:cubicBezTo>
                  <a:pt x="72" y="132"/>
                  <a:pt x="71" y="131"/>
                  <a:pt x="70" y="130"/>
                </a:cubicBezTo>
                <a:cubicBezTo>
                  <a:pt x="69" y="129"/>
                  <a:pt x="68" y="128"/>
                  <a:pt x="68" y="127"/>
                </a:cubicBezTo>
                <a:cubicBezTo>
                  <a:pt x="68" y="126"/>
                  <a:pt x="68" y="127"/>
                  <a:pt x="68" y="128"/>
                </a:cubicBezTo>
                <a:cubicBezTo>
                  <a:pt x="69" y="128"/>
                  <a:pt x="70" y="129"/>
                  <a:pt x="70" y="130"/>
                </a:cubicBezTo>
                <a:cubicBezTo>
                  <a:pt x="72" y="130"/>
                  <a:pt x="72" y="132"/>
                  <a:pt x="73" y="133"/>
                </a:cubicBezTo>
                <a:cubicBezTo>
                  <a:pt x="74" y="133"/>
                  <a:pt x="75" y="134"/>
                  <a:pt x="76" y="134"/>
                </a:cubicBezTo>
                <a:cubicBezTo>
                  <a:pt x="79" y="137"/>
                  <a:pt x="84" y="141"/>
                  <a:pt x="88" y="142"/>
                </a:cubicBezTo>
                <a:cubicBezTo>
                  <a:pt x="90" y="143"/>
                  <a:pt x="91" y="143"/>
                  <a:pt x="92" y="142"/>
                </a:cubicBezTo>
                <a:cubicBezTo>
                  <a:pt x="96" y="142"/>
                  <a:pt x="101" y="141"/>
                  <a:pt x="104" y="138"/>
                </a:cubicBezTo>
                <a:cubicBezTo>
                  <a:pt x="88" y="139"/>
                  <a:pt x="76" y="132"/>
                  <a:pt x="66" y="124"/>
                </a:cubicBezTo>
                <a:cubicBezTo>
                  <a:pt x="66" y="124"/>
                  <a:pt x="66" y="125"/>
                  <a:pt x="66" y="125"/>
                </a:cubicBezTo>
                <a:cubicBezTo>
                  <a:pt x="67" y="125"/>
                  <a:pt x="68" y="126"/>
                  <a:pt x="67" y="127"/>
                </a:cubicBezTo>
                <a:cubicBezTo>
                  <a:pt x="66" y="125"/>
                  <a:pt x="64" y="124"/>
                  <a:pt x="64" y="121"/>
                </a:cubicBezTo>
                <a:cubicBezTo>
                  <a:pt x="62" y="120"/>
                  <a:pt x="61" y="117"/>
                  <a:pt x="59" y="116"/>
                </a:cubicBezTo>
                <a:cubicBezTo>
                  <a:pt x="59" y="114"/>
                  <a:pt x="57" y="113"/>
                  <a:pt x="57" y="112"/>
                </a:cubicBezTo>
                <a:cubicBezTo>
                  <a:pt x="56" y="113"/>
                  <a:pt x="57" y="114"/>
                  <a:pt x="57" y="116"/>
                </a:cubicBezTo>
                <a:cubicBezTo>
                  <a:pt x="57" y="118"/>
                  <a:pt x="59" y="121"/>
                  <a:pt x="60" y="123"/>
                </a:cubicBezTo>
                <a:cubicBezTo>
                  <a:pt x="60" y="123"/>
                  <a:pt x="60" y="123"/>
                  <a:pt x="60" y="124"/>
                </a:cubicBezTo>
                <a:cubicBezTo>
                  <a:pt x="60" y="125"/>
                  <a:pt x="61" y="126"/>
                  <a:pt x="62" y="127"/>
                </a:cubicBezTo>
                <a:cubicBezTo>
                  <a:pt x="62" y="127"/>
                  <a:pt x="62" y="127"/>
                  <a:pt x="62" y="128"/>
                </a:cubicBezTo>
                <a:cubicBezTo>
                  <a:pt x="61" y="128"/>
                  <a:pt x="61" y="126"/>
                  <a:pt x="60" y="126"/>
                </a:cubicBezTo>
                <a:cubicBezTo>
                  <a:pt x="59" y="123"/>
                  <a:pt x="57" y="122"/>
                  <a:pt x="57" y="119"/>
                </a:cubicBezTo>
                <a:cubicBezTo>
                  <a:pt x="55" y="115"/>
                  <a:pt x="56" y="110"/>
                  <a:pt x="55" y="105"/>
                </a:cubicBezTo>
                <a:cubicBezTo>
                  <a:pt x="54" y="105"/>
                  <a:pt x="54" y="105"/>
                  <a:pt x="54" y="105"/>
                </a:cubicBezTo>
                <a:cubicBezTo>
                  <a:pt x="53" y="100"/>
                  <a:pt x="53" y="94"/>
                  <a:pt x="54" y="90"/>
                </a:cubicBezTo>
                <a:cubicBezTo>
                  <a:pt x="55" y="84"/>
                  <a:pt x="56" y="80"/>
                  <a:pt x="58" y="76"/>
                </a:cubicBezTo>
                <a:cubicBezTo>
                  <a:pt x="58" y="75"/>
                  <a:pt x="59" y="74"/>
                  <a:pt x="60" y="74"/>
                </a:cubicBezTo>
                <a:cubicBezTo>
                  <a:pt x="66" y="58"/>
                  <a:pt x="79" y="47"/>
                  <a:pt x="98" y="45"/>
                </a:cubicBezTo>
                <a:cubicBezTo>
                  <a:pt x="100" y="44"/>
                  <a:pt x="104" y="45"/>
                  <a:pt x="106" y="45"/>
                </a:cubicBezTo>
                <a:cubicBezTo>
                  <a:pt x="96" y="41"/>
                  <a:pt x="84" y="43"/>
                  <a:pt x="76" y="46"/>
                </a:cubicBezTo>
                <a:cubicBezTo>
                  <a:pt x="74" y="47"/>
                  <a:pt x="72" y="48"/>
                  <a:pt x="70" y="49"/>
                </a:cubicBezTo>
                <a:cubicBezTo>
                  <a:pt x="67" y="51"/>
                  <a:pt x="63" y="53"/>
                  <a:pt x="60" y="56"/>
                </a:cubicBezTo>
                <a:cubicBezTo>
                  <a:pt x="58" y="58"/>
                  <a:pt x="55" y="61"/>
                  <a:pt x="54" y="64"/>
                </a:cubicBezTo>
                <a:cubicBezTo>
                  <a:pt x="53" y="64"/>
                  <a:pt x="53" y="65"/>
                  <a:pt x="53" y="65"/>
                </a:cubicBezTo>
                <a:cubicBezTo>
                  <a:pt x="53" y="65"/>
                  <a:pt x="53" y="65"/>
                  <a:pt x="53" y="65"/>
                </a:cubicBezTo>
                <a:cubicBezTo>
                  <a:pt x="52" y="66"/>
                  <a:pt x="52" y="68"/>
                  <a:pt x="51" y="69"/>
                </a:cubicBezTo>
                <a:cubicBezTo>
                  <a:pt x="51" y="69"/>
                  <a:pt x="50" y="69"/>
                  <a:pt x="50" y="69"/>
                </a:cubicBezTo>
                <a:cubicBezTo>
                  <a:pt x="50" y="70"/>
                  <a:pt x="50" y="70"/>
                  <a:pt x="50" y="71"/>
                </a:cubicBezTo>
                <a:cubicBezTo>
                  <a:pt x="49" y="72"/>
                  <a:pt x="49" y="73"/>
                  <a:pt x="48" y="74"/>
                </a:cubicBezTo>
                <a:cubicBezTo>
                  <a:pt x="47" y="76"/>
                  <a:pt x="46" y="79"/>
                  <a:pt x="46" y="82"/>
                </a:cubicBezTo>
                <a:cubicBezTo>
                  <a:pt x="46" y="82"/>
                  <a:pt x="45" y="83"/>
                  <a:pt x="45" y="83"/>
                </a:cubicBezTo>
                <a:cubicBezTo>
                  <a:pt x="44" y="86"/>
                  <a:pt x="44" y="90"/>
                  <a:pt x="44" y="92"/>
                </a:cubicBezTo>
                <a:cubicBezTo>
                  <a:pt x="44" y="93"/>
                  <a:pt x="43" y="93"/>
                  <a:pt x="43" y="93"/>
                </a:cubicBezTo>
                <a:cubicBezTo>
                  <a:pt x="44" y="97"/>
                  <a:pt x="43" y="100"/>
                  <a:pt x="44" y="104"/>
                </a:cubicBezTo>
                <a:cubicBezTo>
                  <a:pt x="44" y="105"/>
                  <a:pt x="44" y="105"/>
                  <a:pt x="43" y="106"/>
                </a:cubicBezTo>
                <a:cubicBezTo>
                  <a:pt x="42" y="102"/>
                  <a:pt x="43" y="98"/>
                  <a:pt x="43" y="95"/>
                </a:cubicBezTo>
                <a:cubicBezTo>
                  <a:pt x="43" y="94"/>
                  <a:pt x="43" y="93"/>
                  <a:pt x="43" y="92"/>
                </a:cubicBezTo>
                <a:cubicBezTo>
                  <a:pt x="43" y="91"/>
                  <a:pt x="43" y="90"/>
                  <a:pt x="44" y="89"/>
                </a:cubicBezTo>
                <a:cubicBezTo>
                  <a:pt x="44" y="89"/>
                  <a:pt x="43" y="88"/>
                  <a:pt x="43" y="88"/>
                </a:cubicBezTo>
                <a:cubicBezTo>
                  <a:pt x="43" y="86"/>
                  <a:pt x="44" y="83"/>
                  <a:pt x="45" y="82"/>
                </a:cubicBezTo>
                <a:cubicBezTo>
                  <a:pt x="45" y="80"/>
                  <a:pt x="45" y="79"/>
                  <a:pt x="46" y="78"/>
                </a:cubicBezTo>
                <a:cubicBezTo>
                  <a:pt x="46" y="76"/>
                  <a:pt x="47" y="75"/>
                  <a:pt x="47" y="74"/>
                </a:cubicBezTo>
                <a:cubicBezTo>
                  <a:pt x="48" y="72"/>
                  <a:pt x="49" y="70"/>
                  <a:pt x="50" y="69"/>
                </a:cubicBezTo>
                <a:cubicBezTo>
                  <a:pt x="50" y="67"/>
                  <a:pt x="53" y="66"/>
                  <a:pt x="53" y="64"/>
                </a:cubicBezTo>
                <a:cubicBezTo>
                  <a:pt x="52" y="64"/>
                  <a:pt x="51" y="65"/>
                  <a:pt x="51" y="66"/>
                </a:cubicBezTo>
                <a:cubicBezTo>
                  <a:pt x="50" y="66"/>
                  <a:pt x="50" y="67"/>
                  <a:pt x="50" y="68"/>
                </a:cubicBezTo>
                <a:cubicBezTo>
                  <a:pt x="49" y="68"/>
                  <a:pt x="49" y="68"/>
                  <a:pt x="49" y="69"/>
                </a:cubicBezTo>
                <a:cubicBezTo>
                  <a:pt x="47" y="70"/>
                  <a:pt x="46" y="73"/>
                  <a:pt x="45" y="75"/>
                </a:cubicBezTo>
                <a:cubicBezTo>
                  <a:pt x="45" y="76"/>
                  <a:pt x="44" y="77"/>
                  <a:pt x="44" y="77"/>
                </a:cubicBezTo>
                <a:cubicBezTo>
                  <a:pt x="44" y="78"/>
                  <a:pt x="44" y="78"/>
                  <a:pt x="44" y="78"/>
                </a:cubicBezTo>
                <a:cubicBezTo>
                  <a:pt x="43" y="79"/>
                  <a:pt x="43" y="80"/>
                  <a:pt x="42" y="81"/>
                </a:cubicBezTo>
                <a:cubicBezTo>
                  <a:pt x="42" y="83"/>
                  <a:pt x="41" y="87"/>
                  <a:pt x="41" y="90"/>
                </a:cubicBezTo>
                <a:cubicBezTo>
                  <a:pt x="40" y="93"/>
                  <a:pt x="40" y="98"/>
                  <a:pt x="40" y="101"/>
                </a:cubicBezTo>
                <a:cubicBezTo>
                  <a:pt x="41" y="102"/>
                  <a:pt x="41" y="104"/>
                  <a:pt x="40" y="105"/>
                </a:cubicBezTo>
                <a:cubicBezTo>
                  <a:pt x="41" y="108"/>
                  <a:pt x="42" y="110"/>
                  <a:pt x="42" y="113"/>
                </a:cubicBezTo>
                <a:cubicBezTo>
                  <a:pt x="43" y="113"/>
                  <a:pt x="43" y="113"/>
                  <a:pt x="43" y="113"/>
                </a:cubicBezTo>
                <a:cubicBezTo>
                  <a:pt x="43" y="116"/>
                  <a:pt x="45" y="117"/>
                  <a:pt x="45" y="119"/>
                </a:cubicBezTo>
                <a:cubicBezTo>
                  <a:pt x="47" y="120"/>
                  <a:pt x="46" y="122"/>
                  <a:pt x="48" y="123"/>
                </a:cubicBezTo>
                <a:cubicBezTo>
                  <a:pt x="48" y="122"/>
                  <a:pt x="47" y="121"/>
                  <a:pt x="48" y="121"/>
                </a:cubicBezTo>
                <a:cubicBezTo>
                  <a:pt x="49" y="123"/>
                  <a:pt x="50" y="125"/>
                  <a:pt x="51" y="127"/>
                </a:cubicBezTo>
                <a:cubicBezTo>
                  <a:pt x="53" y="128"/>
                  <a:pt x="54" y="130"/>
                  <a:pt x="55" y="131"/>
                </a:cubicBezTo>
                <a:cubicBezTo>
                  <a:pt x="55" y="131"/>
                  <a:pt x="55" y="130"/>
                  <a:pt x="55" y="131"/>
                </a:cubicBezTo>
                <a:cubicBezTo>
                  <a:pt x="55" y="131"/>
                  <a:pt x="55" y="131"/>
                  <a:pt x="55" y="132"/>
                </a:cubicBezTo>
                <a:close/>
                <a:moveTo>
                  <a:pt x="45" y="59"/>
                </a:moveTo>
                <a:cubicBezTo>
                  <a:pt x="48" y="55"/>
                  <a:pt x="53" y="52"/>
                  <a:pt x="55" y="48"/>
                </a:cubicBezTo>
                <a:cubicBezTo>
                  <a:pt x="50" y="52"/>
                  <a:pt x="45" y="57"/>
                  <a:pt x="42" y="62"/>
                </a:cubicBezTo>
                <a:cubicBezTo>
                  <a:pt x="43" y="61"/>
                  <a:pt x="44" y="60"/>
                  <a:pt x="45" y="59"/>
                </a:cubicBezTo>
                <a:close/>
                <a:moveTo>
                  <a:pt x="43" y="47"/>
                </a:moveTo>
                <a:cubicBezTo>
                  <a:pt x="42" y="47"/>
                  <a:pt x="42" y="47"/>
                  <a:pt x="42" y="47"/>
                </a:cubicBezTo>
                <a:cubicBezTo>
                  <a:pt x="43" y="47"/>
                  <a:pt x="43" y="47"/>
                  <a:pt x="43" y="47"/>
                </a:cubicBezTo>
                <a:close/>
                <a:moveTo>
                  <a:pt x="46" y="66"/>
                </a:moveTo>
                <a:cubicBezTo>
                  <a:pt x="47" y="65"/>
                  <a:pt x="49" y="64"/>
                  <a:pt x="50" y="61"/>
                </a:cubicBezTo>
                <a:cubicBezTo>
                  <a:pt x="53" y="58"/>
                  <a:pt x="55" y="53"/>
                  <a:pt x="58" y="50"/>
                </a:cubicBezTo>
                <a:cubicBezTo>
                  <a:pt x="58" y="50"/>
                  <a:pt x="58" y="50"/>
                  <a:pt x="59" y="50"/>
                </a:cubicBezTo>
                <a:cubicBezTo>
                  <a:pt x="59" y="49"/>
                  <a:pt x="60" y="48"/>
                  <a:pt x="60" y="47"/>
                </a:cubicBezTo>
                <a:cubicBezTo>
                  <a:pt x="57" y="50"/>
                  <a:pt x="53" y="51"/>
                  <a:pt x="52" y="54"/>
                </a:cubicBezTo>
                <a:cubicBezTo>
                  <a:pt x="51" y="55"/>
                  <a:pt x="51" y="55"/>
                  <a:pt x="51" y="55"/>
                </a:cubicBezTo>
                <a:cubicBezTo>
                  <a:pt x="48" y="60"/>
                  <a:pt x="45" y="65"/>
                  <a:pt x="43" y="70"/>
                </a:cubicBezTo>
                <a:cubicBezTo>
                  <a:pt x="43" y="70"/>
                  <a:pt x="43" y="71"/>
                  <a:pt x="43" y="71"/>
                </a:cubicBezTo>
                <a:cubicBezTo>
                  <a:pt x="44" y="69"/>
                  <a:pt x="45" y="68"/>
                  <a:pt x="46" y="66"/>
                </a:cubicBezTo>
                <a:close/>
                <a:moveTo>
                  <a:pt x="61" y="33"/>
                </a:moveTo>
                <a:cubicBezTo>
                  <a:pt x="54" y="36"/>
                  <a:pt x="48" y="41"/>
                  <a:pt x="43" y="46"/>
                </a:cubicBezTo>
                <a:cubicBezTo>
                  <a:pt x="49" y="41"/>
                  <a:pt x="55" y="37"/>
                  <a:pt x="61" y="33"/>
                </a:cubicBezTo>
                <a:close/>
                <a:moveTo>
                  <a:pt x="62" y="53"/>
                </a:moveTo>
                <a:cubicBezTo>
                  <a:pt x="55" y="57"/>
                  <a:pt x="49" y="62"/>
                  <a:pt x="47" y="70"/>
                </a:cubicBezTo>
                <a:cubicBezTo>
                  <a:pt x="51" y="64"/>
                  <a:pt x="57" y="59"/>
                  <a:pt x="62" y="53"/>
                </a:cubicBezTo>
                <a:close/>
                <a:moveTo>
                  <a:pt x="51" y="51"/>
                </a:moveTo>
                <a:cubicBezTo>
                  <a:pt x="54" y="47"/>
                  <a:pt x="59" y="44"/>
                  <a:pt x="62" y="39"/>
                </a:cubicBezTo>
                <a:cubicBezTo>
                  <a:pt x="65" y="37"/>
                  <a:pt x="66" y="34"/>
                  <a:pt x="69" y="32"/>
                </a:cubicBezTo>
                <a:cubicBezTo>
                  <a:pt x="67" y="36"/>
                  <a:pt x="64" y="38"/>
                  <a:pt x="61" y="41"/>
                </a:cubicBezTo>
                <a:cubicBezTo>
                  <a:pt x="70" y="36"/>
                  <a:pt x="77" y="30"/>
                  <a:pt x="86" y="25"/>
                </a:cubicBezTo>
                <a:cubicBezTo>
                  <a:pt x="85" y="25"/>
                  <a:pt x="84" y="26"/>
                  <a:pt x="83" y="25"/>
                </a:cubicBezTo>
                <a:cubicBezTo>
                  <a:pt x="81" y="26"/>
                  <a:pt x="78" y="26"/>
                  <a:pt x="76" y="27"/>
                </a:cubicBezTo>
                <a:cubicBezTo>
                  <a:pt x="75" y="28"/>
                  <a:pt x="73" y="28"/>
                  <a:pt x="72" y="29"/>
                </a:cubicBezTo>
                <a:cubicBezTo>
                  <a:pt x="72" y="30"/>
                  <a:pt x="71" y="32"/>
                  <a:pt x="70" y="32"/>
                </a:cubicBezTo>
                <a:cubicBezTo>
                  <a:pt x="70" y="31"/>
                  <a:pt x="71" y="31"/>
                  <a:pt x="71" y="30"/>
                </a:cubicBezTo>
                <a:cubicBezTo>
                  <a:pt x="70" y="30"/>
                  <a:pt x="70" y="31"/>
                  <a:pt x="69" y="31"/>
                </a:cubicBezTo>
                <a:cubicBezTo>
                  <a:pt x="67" y="33"/>
                  <a:pt x="66" y="34"/>
                  <a:pt x="63" y="36"/>
                </a:cubicBezTo>
                <a:cubicBezTo>
                  <a:pt x="62" y="37"/>
                  <a:pt x="61" y="39"/>
                  <a:pt x="59" y="40"/>
                </a:cubicBezTo>
                <a:cubicBezTo>
                  <a:pt x="58" y="41"/>
                  <a:pt x="58" y="41"/>
                  <a:pt x="58" y="42"/>
                </a:cubicBezTo>
                <a:cubicBezTo>
                  <a:pt x="58" y="42"/>
                  <a:pt x="57" y="42"/>
                  <a:pt x="57" y="42"/>
                </a:cubicBezTo>
                <a:cubicBezTo>
                  <a:pt x="54" y="46"/>
                  <a:pt x="51" y="49"/>
                  <a:pt x="48" y="53"/>
                </a:cubicBezTo>
                <a:cubicBezTo>
                  <a:pt x="49" y="52"/>
                  <a:pt x="50" y="51"/>
                  <a:pt x="51" y="51"/>
                </a:cubicBezTo>
                <a:close/>
                <a:moveTo>
                  <a:pt x="80" y="43"/>
                </a:moveTo>
                <a:cubicBezTo>
                  <a:pt x="82" y="43"/>
                  <a:pt x="84" y="42"/>
                  <a:pt x="86" y="42"/>
                </a:cubicBezTo>
                <a:cubicBezTo>
                  <a:pt x="92" y="41"/>
                  <a:pt x="100" y="40"/>
                  <a:pt x="107" y="42"/>
                </a:cubicBezTo>
                <a:cubicBezTo>
                  <a:pt x="107" y="42"/>
                  <a:pt x="108" y="42"/>
                  <a:pt x="108" y="42"/>
                </a:cubicBezTo>
                <a:cubicBezTo>
                  <a:pt x="109" y="42"/>
                  <a:pt x="110" y="42"/>
                  <a:pt x="111" y="42"/>
                </a:cubicBezTo>
                <a:cubicBezTo>
                  <a:pt x="112" y="43"/>
                  <a:pt x="113" y="43"/>
                  <a:pt x="114" y="43"/>
                </a:cubicBezTo>
                <a:cubicBezTo>
                  <a:pt x="107" y="39"/>
                  <a:pt x="96" y="36"/>
                  <a:pt x="85" y="38"/>
                </a:cubicBezTo>
                <a:cubicBezTo>
                  <a:pt x="78" y="39"/>
                  <a:pt x="71" y="41"/>
                  <a:pt x="65" y="44"/>
                </a:cubicBezTo>
                <a:cubicBezTo>
                  <a:pt x="63" y="46"/>
                  <a:pt x="62" y="46"/>
                  <a:pt x="60" y="49"/>
                </a:cubicBezTo>
                <a:cubicBezTo>
                  <a:pt x="60" y="50"/>
                  <a:pt x="59" y="50"/>
                  <a:pt x="58" y="51"/>
                </a:cubicBezTo>
                <a:cubicBezTo>
                  <a:pt x="57" y="52"/>
                  <a:pt x="57" y="53"/>
                  <a:pt x="57" y="54"/>
                </a:cubicBezTo>
                <a:cubicBezTo>
                  <a:pt x="56" y="54"/>
                  <a:pt x="55" y="55"/>
                  <a:pt x="55" y="56"/>
                </a:cubicBezTo>
                <a:cubicBezTo>
                  <a:pt x="54" y="57"/>
                  <a:pt x="53" y="58"/>
                  <a:pt x="52" y="59"/>
                </a:cubicBezTo>
                <a:cubicBezTo>
                  <a:pt x="60" y="53"/>
                  <a:pt x="70" y="47"/>
                  <a:pt x="80" y="43"/>
                </a:cubicBezTo>
                <a:close/>
                <a:moveTo>
                  <a:pt x="54" y="44"/>
                </a:moveTo>
                <a:cubicBezTo>
                  <a:pt x="54" y="44"/>
                  <a:pt x="54" y="44"/>
                  <a:pt x="54" y="44"/>
                </a:cubicBezTo>
                <a:cubicBezTo>
                  <a:pt x="54" y="44"/>
                  <a:pt x="55" y="44"/>
                  <a:pt x="54" y="44"/>
                </a:cubicBezTo>
                <a:close/>
                <a:moveTo>
                  <a:pt x="55" y="89"/>
                </a:moveTo>
                <a:cubicBezTo>
                  <a:pt x="54" y="95"/>
                  <a:pt x="54" y="102"/>
                  <a:pt x="56" y="106"/>
                </a:cubicBezTo>
                <a:cubicBezTo>
                  <a:pt x="57" y="104"/>
                  <a:pt x="56" y="101"/>
                  <a:pt x="56" y="99"/>
                </a:cubicBezTo>
                <a:cubicBezTo>
                  <a:pt x="55" y="93"/>
                  <a:pt x="56" y="87"/>
                  <a:pt x="57" y="81"/>
                </a:cubicBezTo>
                <a:cubicBezTo>
                  <a:pt x="56" y="83"/>
                  <a:pt x="55" y="86"/>
                  <a:pt x="55" y="89"/>
                </a:cubicBezTo>
                <a:close/>
                <a:moveTo>
                  <a:pt x="56" y="49"/>
                </a:moveTo>
                <a:cubicBezTo>
                  <a:pt x="62" y="46"/>
                  <a:pt x="66" y="41"/>
                  <a:pt x="70" y="37"/>
                </a:cubicBezTo>
                <a:cubicBezTo>
                  <a:pt x="69" y="37"/>
                  <a:pt x="67" y="38"/>
                  <a:pt x="67" y="39"/>
                </a:cubicBezTo>
                <a:cubicBezTo>
                  <a:pt x="64" y="40"/>
                  <a:pt x="62" y="43"/>
                  <a:pt x="59" y="44"/>
                </a:cubicBezTo>
                <a:cubicBezTo>
                  <a:pt x="58" y="45"/>
                  <a:pt x="57" y="47"/>
                  <a:pt x="56" y="48"/>
                </a:cubicBezTo>
                <a:cubicBezTo>
                  <a:pt x="56" y="49"/>
                  <a:pt x="55" y="50"/>
                  <a:pt x="55" y="50"/>
                </a:cubicBezTo>
                <a:cubicBezTo>
                  <a:pt x="56" y="50"/>
                  <a:pt x="56" y="49"/>
                  <a:pt x="56" y="49"/>
                </a:cubicBezTo>
                <a:close/>
                <a:moveTo>
                  <a:pt x="56" y="42"/>
                </a:moveTo>
                <a:cubicBezTo>
                  <a:pt x="56" y="42"/>
                  <a:pt x="55" y="42"/>
                  <a:pt x="55" y="43"/>
                </a:cubicBezTo>
                <a:cubicBezTo>
                  <a:pt x="56" y="43"/>
                  <a:pt x="56" y="42"/>
                  <a:pt x="56" y="42"/>
                </a:cubicBezTo>
                <a:close/>
                <a:moveTo>
                  <a:pt x="56" y="93"/>
                </a:moveTo>
                <a:cubicBezTo>
                  <a:pt x="56" y="94"/>
                  <a:pt x="56" y="95"/>
                  <a:pt x="56" y="96"/>
                </a:cubicBezTo>
                <a:cubicBezTo>
                  <a:pt x="57" y="98"/>
                  <a:pt x="56" y="100"/>
                  <a:pt x="57" y="101"/>
                </a:cubicBezTo>
                <a:cubicBezTo>
                  <a:pt x="58" y="98"/>
                  <a:pt x="60" y="95"/>
                  <a:pt x="60" y="92"/>
                </a:cubicBezTo>
                <a:cubicBezTo>
                  <a:pt x="61" y="89"/>
                  <a:pt x="61" y="86"/>
                  <a:pt x="61" y="84"/>
                </a:cubicBezTo>
                <a:cubicBezTo>
                  <a:pt x="62" y="82"/>
                  <a:pt x="63" y="80"/>
                  <a:pt x="63" y="78"/>
                </a:cubicBezTo>
                <a:cubicBezTo>
                  <a:pt x="63" y="78"/>
                  <a:pt x="64" y="77"/>
                  <a:pt x="64" y="77"/>
                </a:cubicBezTo>
                <a:cubicBezTo>
                  <a:pt x="66" y="74"/>
                  <a:pt x="67" y="71"/>
                  <a:pt x="69" y="69"/>
                </a:cubicBezTo>
                <a:cubicBezTo>
                  <a:pt x="72" y="67"/>
                  <a:pt x="77" y="65"/>
                  <a:pt x="81" y="64"/>
                </a:cubicBezTo>
                <a:cubicBezTo>
                  <a:pt x="84" y="62"/>
                  <a:pt x="87" y="60"/>
                  <a:pt x="90" y="58"/>
                </a:cubicBezTo>
                <a:cubicBezTo>
                  <a:pt x="79" y="58"/>
                  <a:pt x="72" y="62"/>
                  <a:pt x="66" y="67"/>
                </a:cubicBezTo>
                <a:cubicBezTo>
                  <a:pt x="64" y="70"/>
                  <a:pt x="60" y="72"/>
                  <a:pt x="60" y="77"/>
                </a:cubicBezTo>
                <a:cubicBezTo>
                  <a:pt x="59" y="78"/>
                  <a:pt x="58" y="81"/>
                  <a:pt x="58" y="82"/>
                </a:cubicBezTo>
                <a:cubicBezTo>
                  <a:pt x="57" y="85"/>
                  <a:pt x="57" y="88"/>
                  <a:pt x="56" y="91"/>
                </a:cubicBezTo>
                <a:cubicBezTo>
                  <a:pt x="56" y="91"/>
                  <a:pt x="57" y="92"/>
                  <a:pt x="57" y="92"/>
                </a:cubicBezTo>
                <a:cubicBezTo>
                  <a:pt x="56" y="93"/>
                  <a:pt x="56" y="92"/>
                  <a:pt x="56" y="93"/>
                </a:cubicBezTo>
                <a:cubicBezTo>
                  <a:pt x="56" y="93"/>
                  <a:pt x="56" y="93"/>
                  <a:pt x="56" y="93"/>
                </a:cubicBezTo>
                <a:close/>
                <a:moveTo>
                  <a:pt x="57" y="105"/>
                </a:moveTo>
                <a:cubicBezTo>
                  <a:pt x="57" y="105"/>
                  <a:pt x="58" y="105"/>
                  <a:pt x="58" y="106"/>
                </a:cubicBezTo>
                <a:cubicBezTo>
                  <a:pt x="58" y="106"/>
                  <a:pt x="58" y="106"/>
                  <a:pt x="58" y="107"/>
                </a:cubicBezTo>
                <a:cubicBezTo>
                  <a:pt x="58" y="108"/>
                  <a:pt x="59" y="109"/>
                  <a:pt x="59" y="110"/>
                </a:cubicBezTo>
                <a:cubicBezTo>
                  <a:pt x="60" y="112"/>
                  <a:pt x="60" y="114"/>
                  <a:pt x="61" y="115"/>
                </a:cubicBezTo>
                <a:cubicBezTo>
                  <a:pt x="62" y="118"/>
                  <a:pt x="64" y="121"/>
                  <a:pt x="67" y="122"/>
                </a:cubicBezTo>
                <a:cubicBezTo>
                  <a:pt x="67" y="123"/>
                  <a:pt x="68" y="124"/>
                  <a:pt x="69" y="125"/>
                </a:cubicBezTo>
                <a:cubicBezTo>
                  <a:pt x="69" y="125"/>
                  <a:pt x="69" y="125"/>
                  <a:pt x="69" y="125"/>
                </a:cubicBezTo>
                <a:cubicBezTo>
                  <a:pt x="73" y="127"/>
                  <a:pt x="75" y="130"/>
                  <a:pt x="79" y="131"/>
                </a:cubicBezTo>
                <a:cubicBezTo>
                  <a:pt x="80" y="133"/>
                  <a:pt x="82" y="133"/>
                  <a:pt x="83" y="133"/>
                </a:cubicBezTo>
                <a:cubicBezTo>
                  <a:pt x="85" y="134"/>
                  <a:pt x="88" y="135"/>
                  <a:pt x="90" y="136"/>
                </a:cubicBezTo>
                <a:cubicBezTo>
                  <a:pt x="94" y="137"/>
                  <a:pt x="97" y="138"/>
                  <a:pt x="101" y="138"/>
                </a:cubicBezTo>
                <a:cubicBezTo>
                  <a:pt x="103" y="138"/>
                  <a:pt x="105" y="138"/>
                  <a:pt x="106" y="137"/>
                </a:cubicBezTo>
                <a:cubicBezTo>
                  <a:pt x="108" y="137"/>
                  <a:pt x="110" y="134"/>
                  <a:pt x="111" y="133"/>
                </a:cubicBezTo>
                <a:cubicBezTo>
                  <a:pt x="113" y="132"/>
                  <a:pt x="115" y="131"/>
                  <a:pt x="116" y="129"/>
                </a:cubicBezTo>
                <a:cubicBezTo>
                  <a:pt x="118" y="127"/>
                  <a:pt x="119" y="125"/>
                  <a:pt x="120" y="123"/>
                </a:cubicBezTo>
                <a:cubicBezTo>
                  <a:pt x="121" y="122"/>
                  <a:pt x="122" y="121"/>
                  <a:pt x="122" y="120"/>
                </a:cubicBezTo>
                <a:cubicBezTo>
                  <a:pt x="119" y="124"/>
                  <a:pt x="115" y="127"/>
                  <a:pt x="110" y="128"/>
                </a:cubicBezTo>
                <a:cubicBezTo>
                  <a:pt x="107" y="129"/>
                  <a:pt x="104" y="129"/>
                  <a:pt x="101" y="129"/>
                </a:cubicBezTo>
                <a:cubicBezTo>
                  <a:pt x="99" y="129"/>
                  <a:pt x="98" y="129"/>
                  <a:pt x="97" y="129"/>
                </a:cubicBezTo>
                <a:cubicBezTo>
                  <a:pt x="93" y="129"/>
                  <a:pt x="88" y="128"/>
                  <a:pt x="85" y="127"/>
                </a:cubicBezTo>
                <a:cubicBezTo>
                  <a:pt x="84" y="127"/>
                  <a:pt x="84" y="127"/>
                  <a:pt x="84" y="127"/>
                </a:cubicBezTo>
                <a:cubicBezTo>
                  <a:pt x="83" y="126"/>
                  <a:pt x="82" y="126"/>
                  <a:pt x="81" y="126"/>
                </a:cubicBezTo>
                <a:cubicBezTo>
                  <a:pt x="81" y="125"/>
                  <a:pt x="81" y="125"/>
                  <a:pt x="81" y="125"/>
                </a:cubicBezTo>
                <a:cubicBezTo>
                  <a:pt x="81" y="125"/>
                  <a:pt x="80" y="125"/>
                  <a:pt x="80" y="125"/>
                </a:cubicBezTo>
                <a:cubicBezTo>
                  <a:pt x="80" y="125"/>
                  <a:pt x="80" y="125"/>
                  <a:pt x="80" y="125"/>
                </a:cubicBezTo>
                <a:cubicBezTo>
                  <a:pt x="79" y="124"/>
                  <a:pt x="78" y="124"/>
                  <a:pt x="78" y="123"/>
                </a:cubicBezTo>
                <a:cubicBezTo>
                  <a:pt x="77" y="123"/>
                  <a:pt x="77" y="123"/>
                  <a:pt x="77" y="123"/>
                </a:cubicBezTo>
                <a:cubicBezTo>
                  <a:pt x="77" y="122"/>
                  <a:pt x="77" y="123"/>
                  <a:pt x="77" y="123"/>
                </a:cubicBezTo>
                <a:cubicBezTo>
                  <a:pt x="76" y="122"/>
                  <a:pt x="76" y="121"/>
                  <a:pt x="75" y="122"/>
                </a:cubicBezTo>
                <a:cubicBezTo>
                  <a:pt x="75" y="120"/>
                  <a:pt x="73" y="121"/>
                  <a:pt x="73" y="119"/>
                </a:cubicBezTo>
                <a:cubicBezTo>
                  <a:pt x="71" y="118"/>
                  <a:pt x="70" y="116"/>
                  <a:pt x="68" y="115"/>
                </a:cubicBezTo>
                <a:cubicBezTo>
                  <a:pt x="68" y="114"/>
                  <a:pt x="68" y="114"/>
                  <a:pt x="68" y="114"/>
                </a:cubicBezTo>
                <a:cubicBezTo>
                  <a:pt x="66" y="112"/>
                  <a:pt x="65" y="109"/>
                  <a:pt x="63" y="107"/>
                </a:cubicBezTo>
                <a:cubicBezTo>
                  <a:pt x="63" y="106"/>
                  <a:pt x="63" y="106"/>
                  <a:pt x="63" y="106"/>
                </a:cubicBezTo>
                <a:cubicBezTo>
                  <a:pt x="62" y="106"/>
                  <a:pt x="62" y="104"/>
                  <a:pt x="63" y="104"/>
                </a:cubicBezTo>
                <a:cubicBezTo>
                  <a:pt x="61" y="104"/>
                  <a:pt x="62" y="102"/>
                  <a:pt x="62" y="101"/>
                </a:cubicBezTo>
                <a:cubicBezTo>
                  <a:pt x="62" y="101"/>
                  <a:pt x="61" y="101"/>
                  <a:pt x="61" y="101"/>
                </a:cubicBezTo>
                <a:cubicBezTo>
                  <a:pt x="61" y="99"/>
                  <a:pt x="61" y="97"/>
                  <a:pt x="60" y="96"/>
                </a:cubicBezTo>
                <a:cubicBezTo>
                  <a:pt x="59" y="98"/>
                  <a:pt x="58" y="101"/>
                  <a:pt x="57" y="105"/>
                </a:cubicBezTo>
                <a:close/>
                <a:moveTo>
                  <a:pt x="58" y="111"/>
                </a:moveTo>
                <a:cubicBezTo>
                  <a:pt x="59" y="113"/>
                  <a:pt x="59" y="115"/>
                  <a:pt x="60" y="115"/>
                </a:cubicBezTo>
                <a:cubicBezTo>
                  <a:pt x="60" y="115"/>
                  <a:pt x="60" y="115"/>
                  <a:pt x="60" y="115"/>
                </a:cubicBezTo>
                <a:cubicBezTo>
                  <a:pt x="59" y="112"/>
                  <a:pt x="58" y="111"/>
                  <a:pt x="58" y="109"/>
                </a:cubicBezTo>
                <a:cubicBezTo>
                  <a:pt x="57" y="108"/>
                  <a:pt x="57" y="106"/>
                  <a:pt x="57" y="106"/>
                </a:cubicBezTo>
                <a:cubicBezTo>
                  <a:pt x="56" y="108"/>
                  <a:pt x="57" y="110"/>
                  <a:pt x="58" y="111"/>
                </a:cubicBezTo>
                <a:close/>
                <a:moveTo>
                  <a:pt x="78" y="162"/>
                </a:moveTo>
                <a:cubicBezTo>
                  <a:pt x="81" y="162"/>
                  <a:pt x="84" y="163"/>
                  <a:pt x="87" y="163"/>
                </a:cubicBezTo>
                <a:cubicBezTo>
                  <a:pt x="84" y="162"/>
                  <a:pt x="81" y="162"/>
                  <a:pt x="79" y="161"/>
                </a:cubicBezTo>
                <a:cubicBezTo>
                  <a:pt x="78" y="161"/>
                  <a:pt x="77" y="161"/>
                  <a:pt x="77" y="161"/>
                </a:cubicBezTo>
                <a:cubicBezTo>
                  <a:pt x="76" y="161"/>
                  <a:pt x="76" y="160"/>
                  <a:pt x="76" y="160"/>
                </a:cubicBezTo>
                <a:cubicBezTo>
                  <a:pt x="74" y="160"/>
                  <a:pt x="71" y="160"/>
                  <a:pt x="69" y="159"/>
                </a:cubicBezTo>
                <a:cubicBezTo>
                  <a:pt x="69" y="159"/>
                  <a:pt x="69" y="158"/>
                  <a:pt x="68" y="158"/>
                </a:cubicBezTo>
                <a:cubicBezTo>
                  <a:pt x="68" y="158"/>
                  <a:pt x="68" y="158"/>
                  <a:pt x="68" y="158"/>
                </a:cubicBezTo>
                <a:cubicBezTo>
                  <a:pt x="67" y="158"/>
                  <a:pt x="65" y="157"/>
                  <a:pt x="65" y="157"/>
                </a:cubicBezTo>
                <a:cubicBezTo>
                  <a:pt x="63" y="157"/>
                  <a:pt x="60" y="155"/>
                  <a:pt x="57" y="154"/>
                </a:cubicBezTo>
                <a:cubicBezTo>
                  <a:pt x="62" y="159"/>
                  <a:pt x="71" y="161"/>
                  <a:pt x="78" y="162"/>
                </a:cubicBezTo>
                <a:close/>
                <a:moveTo>
                  <a:pt x="58" y="40"/>
                </a:moveTo>
                <a:cubicBezTo>
                  <a:pt x="58" y="40"/>
                  <a:pt x="57" y="40"/>
                  <a:pt x="57" y="41"/>
                </a:cubicBezTo>
                <a:cubicBezTo>
                  <a:pt x="58" y="41"/>
                  <a:pt x="58" y="40"/>
                  <a:pt x="58" y="40"/>
                </a:cubicBezTo>
                <a:close/>
                <a:moveTo>
                  <a:pt x="59" y="39"/>
                </a:moveTo>
                <a:cubicBezTo>
                  <a:pt x="59" y="39"/>
                  <a:pt x="58" y="39"/>
                  <a:pt x="58" y="40"/>
                </a:cubicBezTo>
                <a:cubicBezTo>
                  <a:pt x="59" y="40"/>
                  <a:pt x="59" y="39"/>
                  <a:pt x="59" y="39"/>
                </a:cubicBezTo>
                <a:close/>
                <a:moveTo>
                  <a:pt x="70" y="29"/>
                </a:moveTo>
                <a:cubicBezTo>
                  <a:pt x="67" y="31"/>
                  <a:pt x="65" y="33"/>
                  <a:pt x="63" y="35"/>
                </a:cubicBezTo>
                <a:cubicBezTo>
                  <a:pt x="61" y="36"/>
                  <a:pt x="60" y="37"/>
                  <a:pt x="59" y="39"/>
                </a:cubicBezTo>
                <a:cubicBezTo>
                  <a:pt x="63" y="36"/>
                  <a:pt x="67" y="33"/>
                  <a:pt x="70" y="29"/>
                </a:cubicBezTo>
                <a:close/>
                <a:moveTo>
                  <a:pt x="60" y="33"/>
                </a:moveTo>
                <a:cubicBezTo>
                  <a:pt x="64" y="30"/>
                  <a:pt x="71" y="29"/>
                  <a:pt x="74" y="25"/>
                </a:cubicBezTo>
                <a:cubicBezTo>
                  <a:pt x="71" y="26"/>
                  <a:pt x="69" y="27"/>
                  <a:pt x="67" y="28"/>
                </a:cubicBezTo>
                <a:cubicBezTo>
                  <a:pt x="66" y="28"/>
                  <a:pt x="66" y="29"/>
                  <a:pt x="65" y="28"/>
                </a:cubicBezTo>
                <a:cubicBezTo>
                  <a:pt x="66" y="29"/>
                  <a:pt x="65" y="29"/>
                  <a:pt x="64" y="29"/>
                </a:cubicBezTo>
                <a:cubicBezTo>
                  <a:pt x="63" y="31"/>
                  <a:pt x="61" y="31"/>
                  <a:pt x="59" y="33"/>
                </a:cubicBezTo>
                <a:cubicBezTo>
                  <a:pt x="60" y="33"/>
                  <a:pt x="60" y="32"/>
                  <a:pt x="60" y="33"/>
                </a:cubicBezTo>
                <a:close/>
                <a:moveTo>
                  <a:pt x="67" y="149"/>
                </a:moveTo>
                <a:cubicBezTo>
                  <a:pt x="68" y="149"/>
                  <a:pt x="68" y="149"/>
                  <a:pt x="68" y="149"/>
                </a:cubicBezTo>
                <a:cubicBezTo>
                  <a:pt x="69" y="150"/>
                  <a:pt x="70" y="150"/>
                  <a:pt x="70" y="150"/>
                </a:cubicBezTo>
                <a:cubicBezTo>
                  <a:pt x="72" y="151"/>
                  <a:pt x="74" y="153"/>
                  <a:pt x="76" y="153"/>
                </a:cubicBezTo>
                <a:cubicBezTo>
                  <a:pt x="79" y="154"/>
                  <a:pt x="82" y="155"/>
                  <a:pt x="85" y="156"/>
                </a:cubicBezTo>
                <a:cubicBezTo>
                  <a:pt x="89" y="157"/>
                  <a:pt x="93" y="157"/>
                  <a:pt x="97" y="157"/>
                </a:cubicBezTo>
                <a:cubicBezTo>
                  <a:pt x="101" y="158"/>
                  <a:pt x="106" y="157"/>
                  <a:pt x="109" y="154"/>
                </a:cubicBezTo>
                <a:cubicBezTo>
                  <a:pt x="107" y="155"/>
                  <a:pt x="105" y="154"/>
                  <a:pt x="103" y="154"/>
                </a:cubicBezTo>
                <a:cubicBezTo>
                  <a:pt x="101" y="154"/>
                  <a:pt x="100" y="155"/>
                  <a:pt x="98" y="155"/>
                </a:cubicBezTo>
                <a:cubicBezTo>
                  <a:pt x="97" y="155"/>
                  <a:pt x="95" y="155"/>
                  <a:pt x="94" y="155"/>
                </a:cubicBezTo>
                <a:cubicBezTo>
                  <a:pt x="92" y="155"/>
                  <a:pt x="89" y="155"/>
                  <a:pt x="87" y="154"/>
                </a:cubicBezTo>
                <a:cubicBezTo>
                  <a:pt x="90" y="154"/>
                  <a:pt x="93" y="155"/>
                  <a:pt x="96" y="154"/>
                </a:cubicBezTo>
                <a:cubicBezTo>
                  <a:pt x="92" y="154"/>
                  <a:pt x="90" y="153"/>
                  <a:pt x="86" y="153"/>
                </a:cubicBezTo>
                <a:cubicBezTo>
                  <a:pt x="86" y="153"/>
                  <a:pt x="88" y="153"/>
                  <a:pt x="87" y="154"/>
                </a:cubicBezTo>
                <a:cubicBezTo>
                  <a:pt x="78" y="151"/>
                  <a:pt x="68" y="148"/>
                  <a:pt x="61" y="144"/>
                </a:cubicBezTo>
                <a:cubicBezTo>
                  <a:pt x="63" y="146"/>
                  <a:pt x="65" y="147"/>
                  <a:pt x="67" y="149"/>
                </a:cubicBezTo>
                <a:close/>
                <a:moveTo>
                  <a:pt x="85" y="153"/>
                </a:moveTo>
                <a:cubicBezTo>
                  <a:pt x="85" y="153"/>
                  <a:pt x="85" y="152"/>
                  <a:pt x="84" y="152"/>
                </a:cubicBezTo>
                <a:cubicBezTo>
                  <a:pt x="84" y="153"/>
                  <a:pt x="84" y="153"/>
                  <a:pt x="85" y="153"/>
                </a:cubicBezTo>
                <a:cubicBezTo>
                  <a:pt x="85" y="153"/>
                  <a:pt x="85" y="153"/>
                  <a:pt x="85" y="153"/>
                </a:cubicBezTo>
                <a:close/>
                <a:moveTo>
                  <a:pt x="82" y="105"/>
                </a:moveTo>
                <a:cubicBezTo>
                  <a:pt x="81" y="104"/>
                  <a:pt x="81" y="103"/>
                  <a:pt x="80" y="102"/>
                </a:cubicBezTo>
                <a:cubicBezTo>
                  <a:pt x="79" y="100"/>
                  <a:pt x="79" y="96"/>
                  <a:pt x="79" y="93"/>
                </a:cubicBezTo>
                <a:cubicBezTo>
                  <a:pt x="79" y="93"/>
                  <a:pt x="79" y="93"/>
                  <a:pt x="79" y="92"/>
                </a:cubicBezTo>
                <a:cubicBezTo>
                  <a:pt x="79" y="92"/>
                  <a:pt x="79" y="92"/>
                  <a:pt x="79" y="92"/>
                </a:cubicBezTo>
                <a:cubicBezTo>
                  <a:pt x="79" y="92"/>
                  <a:pt x="79" y="92"/>
                  <a:pt x="79" y="91"/>
                </a:cubicBezTo>
                <a:cubicBezTo>
                  <a:pt x="80" y="87"/>
                  <a:pt x="82" y="83"/>
                  <a:pt x="85" y="80"/>
                </a:cubicBezTo>
                <a:cubicBezTo>
                  <a:pt x="88" y="77"/>
                  <a:pt x="94" y="75"/>
                  <a:pt x="99" y="75"/>
                </a:cubicBezTo>
                <a:cubicBezTo>
                  <a:pt x="104" y="75"/>
                  <a:pt x="109" y="77"/>
                  <a:pt x="113" y="79"/>
                </a:cubicBezTo>
                <a:cubicBezTo>
                  <a:pt x="114" y="80"/>
                  <a:pt x="115" y="81"/>
                  <a:pt x="116" y="82"/>
                </a:cubicBezTo>
                <a:cubicBezTo>
                  <a:pt x="116" y="83"/>
                  <a:pt x="116" y="83"/>
                  <a:pt x="116" y="83"/>
                </a:cubicBezTo>
                <a:cubicBezTo>
                  <a:pt x="120" y="87"/>
                  <a:pt x="123" y="93"/>
                  <a:pt x="123" y="100"/>
                </a:cubicBezTo>
                <a:cubicBezTo>
                  <a:pt x="123" y="102"/>
                  <a:pt x="123" y="104"/>
                  <a:pt x="122" y="105"/>
                </a:cubicBezTo>
                <a:cubicBezTo>
                  <a:pt x="122" y="107"/>
                  <a:pt x="123" y="109"/>
                  <a:pt x="122" y="111"/>
                </a:cubicBezTo>
                <a:cubicBezTo>
                  <a:pt x="121" y="115"/>
                  <a:pt x="118" y="117"/>
                  <a:pt x="115" y="120"/>
                </a:cubicBezTo>
                <a:cubicBezTo>
                  <a:pt x="112" y="124"/>
                  <a:pt x="108" y="126"/>
                  <a:pt x="104" y="128"/>
                </a:cubicBezTo>
                <a:cubicBezTo>
                  <a:pt x="111" y="128"/>
                  <a:pt x="116" y="125"/>
                  <a:pt x="120" y="121"/>
                </a:cubicBezTo>
                <a:cubicBezTo>
                  <a:pt x="123" y="118"/>
                  <a:pt x="127" y="112"/>
                  <a:pt x="128" y="106"/>
                </a:cubicBezTo>
                <a:cubicBezTo>
                  <a:pt x="130" y="92"/>
                  <a:pt x="120" y="84"/>
                  <a:pt x="113" y="77"/>
                </a:cubicBezTo>
                <a:cubicBezTo>
                  <a:pt x="112" y="77"/>
                  <a:pt x="111" y="76"/>
                  <a:pt x="111" y="76"/>
                </a:cubicBezTo>
                <a:cubicBezTo>
                  <a:pt x="108" y="74"/>
                  <a:pt x="104" y="72"/>
                  <a:pt x="101" y="70"/>
                </a:cubicBezTo>
                <a:cubicBezTo>
                  <a:pt x="99" y="69"/>
                  <a:pt x="96" y="67"/>
                  <a:pt x="94" y="67"/>
                </a:cubicBezTo>
                <a:cubicBezTo>
                  <a:pt x="94" y="67"/>
                  <a:pt x="92" y="68"/>
                  <a:pt x="91" y="68"/>
                </a:cubicBezTo>
                <a:cubicBezTo>
                  <a:pt x="84" y="71"/>
                  <a:pt x="78" y="76"/>
                  <a:pt x="72" y="80"/>
                </a:cubicBezTo>
                <a:cubicBezTo>
                  <a:pt x="71" y="82"/>
                  <a:pt x="70" y="84"/>
                  <a:pt x="70" y="87"/>
                </a:cubicBezTo>
                <a:cubicBezTo>
                  <a:pt x="69" y="88"/>
                  <a:pt x="69" y="89"/>
                  <a:pt x="69" y="89"/>
                </a:cubicBezTo>
                <a:cubicBezTo>
                  <a:pt x="69" y="89"/>
                  <a:pt x="69" y="90"/>
                  <a:pt x="69" y="91"/>
                </a:cubicBezTo>
                <a:cubicBezTo>
                  <a:pt x="69" y="91"/>
                  <a:pt x="69" y="92"/>
                  <a:pt x="69" y="92"/>
                </a:cubicBezTo>
                <a:cubicBezTo>
                  <a:pt x="69" y="92"/>
                  <a:pt x="69" y="92"/>
                  <a:pt x="69" y="92"/>
                </a:cubicBezTo>
                <a:cubicBezTo>
                  <a:pt x="68" y="93"/>
                  <a:pt x="69" y="95"/>
                  <a:pt x="69" y="96"/>
                </a:cubicBezTo>
                <a:cubicBezTo>
                  <a:pt x="69" y="96"/>
                  <a:pt x="69" y="96"/>
                  <a:pt x="69" y="97"/>
                </a:cubicBezTo>
                <a:cubicBezTo>
                  <a:pt x="69" y="101"/>
                  <a:pt x="70" y="104"/>
                  <a:pt x="72" y="108"/>
                </a:cubicBezTo>
                <a:cubicBezTo>
                  <a:pt x="72" y="108"/>
                  <a:pt x="72" y="107"/>
                  <a:pt x="73" y="108"/>
                </a:cubicBezTo>
                <a:cubicBezTo>
                  <a:pt x="72" y="109"/>
                  <a:pt x="73" y="110"/>
                  <a:pt x="74" y="110"/>
                </a:cubicBezTo>
                <a:cubicBezTo>
                  <a:pt x="74" y="112"/>
                  <a:pt x="75" y="113"/>
                  <a:pt x="76" y="114"/>
                </a:cubicBezTo>
                <a:cubicBezTo>
                  <a:pt x="76" y="113"/>
                  <a:pt x="75" y="114"/>
                  <a:pt x="75" y="114"/>
                </a:cubicBezTo>
                <a:cubicBezTo>
                  <a:pt x="76" y="113"/>
                  <a:pt x="76" y="115"/>
                  <a:pt x="77" y="115"/>
                </a:cubicBezTo>
                <a:cubicBezTo>
                  <a:pt x="76" y="116"/>
                  <a:pt x="78" y="116"/>
                  <a:pt x="78" y="117"/>
                </a:cubicBezTo>
                <a:cubicBezTo>
                  <a:pt x="79" y="116"/>
                  <a:pt x="79" y="117"/>
                  <a:pt x="79" y="117"/>
                </a:cubicBezTo>
                <a:cubicBezTo>
                  <a:pt x="79" y="117"/>
                  <a:pt x="79" y="117"/>
                  <a:pt x="80" y="117"/>
                </a:cubicBezTo>
                <a:cubicBezTo>
                  <a:pt x="80" y="117"/>
                  <a:pt x="79" y="117"/>
                  <a:pt x="80" y="118"/>
                </a:cubicBezTo>
                <a:cubicBezTo>
                  <a:pt x="80" y="119"/>
                  <a:pt x="82" y="119"/>
                  <a:pt x="82" y="120"/>
                </a:cubicBezTo>
                <a:cubicBezTo>
                  <a:pt x="80" y="120"/>
                  <a:pt x="79" y="118"/>
                  <a:pt x="78" y="117"/>
                </a:cubicBezTo>
                <a:cubicBezTo>
                  <a:pt x="77" y="116"/>
                  <a:pt x="76" y="115"/>
                  <a:pt x="76" y="115"/>
                </a:cubicBezTo>
                <a:cubicBezTo>
                  <a:pt x="74" y="113"/>
                  <a:pt x="72" y="110"/>
                  <a:pt x="71" y="108"/>
                </a:cubicBezTo>
                <a:cubicBezTo>
                  <a:pt x="70" y="106"/>
                  <a:pt x="70" y="104"/>
                  <a:pt x="69" y="102"/>
                </a:cubicBezTo>
                <a:cubicBezTo>
                  <a:pt x="69" y="101"/>
                  <a:pt x="68" y="100"/>
                  <a:pt x="68" y="98"/>
                </a:cubicBezTo>
                <a:cubicBezTo>
                  <a:pt x="68" y="98"/>
                  <a:pt x="68" y="98"/>
                  <a:pt x="68" y="98"/>
                </a:cubicBezTo>
                <a:cubicBezTo>
                  <a:pt x="68" y="97"/>
                  <a:pt x="68" y="96"/>
                  <a:pt x="68" y="95"/>
                </a:cubicBezTo>
                <a:cubicBezTo>
                  <a:pt x="68" y="94"/>
                  <a:pt x="68" y="91"/>
                  <a:pt x="68" y="89"/>
                </a:cubicBezTo>
                <a:cubicBezTo>
                  <a:pt x="69" y="88"/>
                  <a:pt x="69" y="87"/>
                  <a:pt x="69" y="86"/>
                </a:cubicBezTo>
                <a:cubicBezTo>
                  <a:pt x="69" y="86"/>
                  <a:pt x="70" y="86"/>
                  <a:pt x="70" y="85"/>
                </a:cubicBezTo>
                <a:cubicBezTo>
                  <a:pt x="69" y="84"/>
                  <a:pt x="70" y="83"/>
                  <a:pt x="71" y="82"/>
                </a:cubicBezTo>
                <a:cubicBezTo>
                  <a:pt x="67" y="85"/>
                  <a:pt x="64" y="89"/>
                  <a:pt x="61" y="94"/>
                </a:cubicBezTo>
                <a:cubicBezTo>
                  <a:pt x="61" y="96"/>
                  <a:pt x="61" y="97"/>
                  <a:pt x="61" y="98"/>
                </a:cubicBezTo>
                <a:cubicBezTo>
                  <a:pt x="61" y="99"/>
                  <a:pt x="62" y="99"/>
                  <a:pt x="62" y="99"/>
                </a:cubicBezTo>
                <a:cubicBezTo>
                  <a:pt x="62" y="100"/>
                  <a:pt x="61" y="100"/>
                  <a:pt x="61" y="100"/>
                </a:cubicBezTo>
                <a:cubicBezTo>
                  <a:pt x="63" y="104"/>
                  <a:pt x="64" y="108"/>
                  <a:pt x="67" y="111"/>
                </a:cubicBezTo>
                <a:cubicBezTo>
                  <a:pt x="67" y="111"/>
                  <a:pt x="67" y="111"/>
                  <a:pt x="67" y="111"/>
                </a:cubicBezTo>
                <a:cubicBezTo>
                  <a:pt x="67" y="112"/>
                  <a:pt x="67" y="112"/>
                  <a:pt x="67" y="112"/>
                </a:cubicBezTo>
                <a:cubicBezTo>
                  <a:pt x="67" y="112"/>
                  <a:pt x="68" y="112"/>
                  <a:pt x="68" y="112"/>
                </a:cubicBezTo>
                <a:cubicBezTo>
                  <a:pt x="69" y="115"/>
                  <a:pt x="71" y="117"/>
                  <a:pt x="73" y="119"/>
                </a:cubicBezTo>
                <a:cubicBezTo>
                  <a:pt x="74" y="119"/>
                  <a:pt x="74" y="119"/>
                  <a:pt x="74" y="119"/>
                </a:cubicBezTo>
                <a:cubicBezTo>
                  <a:pt x="74" y="120"/>
                  <a:pt x="75" y="120"/>
                  <a:pt x="76" y="120"/>
                </a:cubicBezTo>
                <a:cubicBezTo>
                  <a:pt x="76" y="121"/>
                  <a:pt x="76" y="121"/>
                  <a:pt x="76" y="121"/>
                </a:cubicBezTo>
                <a:cubicBezTo>
                  <a:pt x="77" y="122"/>
                  <a:pt x="79" y="123"/>
                  <a:pt x="80" y="124"/>
                </a:cubicBezTo>
                <a:cubicBezTo>
                  <a:pt x="80" y="124"/>
                  <a:pt x="81" y="124"/>
                  <a:pt x="81" y="124"/>
                </a:cubicBezTo>
                <a:cubicBezTo>
                  <a:pt x="85" y="127"/>
                  <a:pt x="91" y="129"/>
                  <a:pt x="97" y="128"/>
                </a:cubicBezTo>
                <a:cubicBezTo>
                  <a:pt x="94" y="127"/>
                  <a:pt x="92" y="126"/>
                  <a:pt x="89" y="125"/>
                </a:cubicBezTo>
                <a:cubicBezTo>
                  <a:pt x="87" y="123"/>
                  <a:pt x="84" y="123"/>
                  <a:pt x="82" y="120"/>
                </a:cubicBezTo>
                <a:cubicBezTo>
                  <a:pt x="84" y="121"/>
                  <a:pt x="85" y="121"/>
                  <a:pt x="85" y="122"/>
                </a:cubicBezTo>
                <a:cubicBezTo>
                  <a:pt x="86" y="122"/>
                  <a:pt x="86" y="123"/>
                  <a:pt x="86" y="123"/>
                </a:cubicBezTo>
                <a:cubicBezTo>
                  <a:pt x="87" y="123"/>
                  <a:pt x="87" y="123"/>
                  <a:pt x="87" y="123"/>
                </a:cubicBezTo>
                <a:cubicBezTo>
                  <a:pt x="92" y="126"/>
                  <a:pt x="99" y="129"/>
                  <a:pt x="105" y="126"/>
                </a:cubicBezTo>
                <a:cubicBezTo>
                  <a:pt x="109" y="125"/>
                  <a:pt x="112" y="123"/>
                  <a:pt x="114" y="120"/>
                </a:cubicBezTo>
                <a:cubicBezTo>
                  <a:pt x="111" y="122"/>
                  <a:pt x="105" y="122"/>
                  <a:pt x="101" y="121"/>
                </a:cubicBezTo>
                <a:cubicBezTo>
                  <a:pt x="99" y="120"/>
                  <a:pt x="97" y="120"/>
                  <a:pt x="95" y="118"/>
                </a:cubicBezTo>
                <a:cubicBezTo>
                  <a:pt x="95" y="119"/>
                  <a:pt x="95" y="119"/>
                  <a:pt x="95" y="119"/>
                </a:cubicBezTo>
                <a:cubicBezTo>
                  <a:pt x="95" y="118"/>
                  <a:pt x="94" y="119"/>
                  <a:pt x="94" y="118"/>
                </a:cubicBezTo>
                <a:cubicBezTo>
                  <a:pt x="93" y="118"/>
                  <a:pt x="92" y="116"/>
                  <a:pt x="90" y="116"/>
                </a:cubicBezTo>
                <a:cubicBezTo>
                  <a:pt x="90" y="115"/>
                  <a:pt x="90" y="114"/>
                  <a:pt x="89" y="114"/>
                </a:cubicBezTo>
                <a:cubicBezTo>
                  <a:pt x="88" y="112"/>
                  <a:pt x="86" y="111"/>
                  <a:pt x="85" y="109"/>
                </a:cubicBezTo>
                <a:cubicBezTo>
                  <a:pt x="85" y="110"/>
                  <a:pt x="84" y="109"/>
                  <a:pt x="84" y="109"/>
                </a:cubicBezTo>
                <a:cubicBezTo>
                  <a:pt x="84" y="108"/>
                  <a:pt x="82" y="106"/>
                  <a:pt x="82" y="105"/>
                </a:cubicBezTo>
                <a:cubicBezTo>
                  <a:pt x="83" y="105"/>
                  <a:pt x="84" y="107"/>
                  <a:pt x="84" y="108"/>
                </a:cubicBezTo>
                <a:cubicBezTo>
                  <a:pt x="85" y="108"/>
                  <a:pt x="85" y="107"/>
                  <a:pt x="85" y="108"/>
                </a:cubicBezTo>
                <a:cubicBezTo>
                  <a:pt x="85" y="108"/>
                  <a:pt x="85" y="108"/>
                  <a:pt x="85" y="108"/>
                </a:cubicBezTo>
                <a:cubicBezTo>
                  <a:pt x="87" y="110"/>
                  <a:pt x="88" y="113"/>
                  <a:pt x="91" y="114"/>
                </a:cubicBezTo>
                <a:cubicBezTo>
                  <a:pt x="91" y="115"/>
                  <a:pt x="91" y="114"/>
                  <a:pt x="92" y="114"/>
                </a:cubicBezTo>
                <a:cubicBezTo>
                  <a:pt x="92" y="115"/>
                  <a:pt x="92" y="115"/>
                  <a:pt x="92" y="115"/>
                </a:cubicBezTo>
                <a:cubicBezTo>
                  <a:pt x="93" y="116"/>
                  <a:pt x="94" y="118"/>
                  <a:pt x="96" y="118"/>
                </a:cubicBezTo>
                <a:cubicBezTo>
                  <a:pt x="97" y="119"/>
                  <a:pt x="100" y="120"/>
                  <a:pt x="102" y="120"/>
                </a:cubicBezTo>
                <a:cubicBezTo>
                  <a:pt x="107" y="122"/>
                  <a:pt x="113" y="120"/>
                  <a:pt x="116" y="117"/>
                </a:cubicBezTo>
                <a:cubicBezTo>
                  <a:pt x="119" y="113"/>
                  <a:pt x="121" y="109"/>
                  <a:pt x="121" y="103"/>
                </a:cubicBezTo>
                <a:cubicBezTo>
                  <a:pt x="119" y="95"/>
                  <a:pt x="114" y="89"/>
                  <a:pt x="108" y="85"/>
                </a:cubicBezTo>
                <a:cubicBezTo>
                  <a:pt x="109" y="87"/>
                  <a:pt x="111" y="89"/>
                  <a:pt x="112" y="92"/>
                </a:cubicBezTo>
                <a:cubicBezTo>
                  <a:pt x="118" y="100"/>
                  <a:pt x="113" y="117"/>
                  <a:pt x="100" y="112"/>
                </a:cubicBezTo>
                <a:cubicBezTo>
                  <a:pt x="96" y="111"/>
                  <a:pt x="93" y="107"/>
                  <a:pt x="90" y="104"/>
                </a:cubicBezTo>
                <a:cubicBezTo>
                  <a:pt x="89" y="102"/>
                  <a:pt x="88" y="101"/>
                  <a:pt x="87" y="99"/>
                </a:cubicBezTo>
                <a:cubicBezTo>
                  <a:pt x="87" y="97"/>
                  <a:pt x="85" y="94"/>
                  <a:pt x="85" y="92"/>
                </a:cubicBezTo>
                <a:cubicBezTo>
                  <a:pt x="84" y="86"/>
                  <a:pt x="86" y="81"/>
                  <a:pt x="91" y="80"/>
                </a:cubicBezTo>
                <a:cubicBezTo>
                  <a:pt x="92" y="79"/>
                  <a:pt x="94" y="79"/>
                  <a:pt x="96" y="79"/>
                </a:cubicBezTo>
                <a:cubicBezTo>
                  <a:pt x="109" y="81"/>
                  <a:pt x="115" y="89"/>
                  <a:pt x="121" y="98"/>
                </a:cubicBezTo>
                <a:cubicBezTo>
                  <a:pt x="121" y="99"/>
                  <a:pt x="121" y="100"/>
                  <a:pt x="122" y="101"/>
                </a:cubicBezTo>
                <a:cubicBezTo>
                  <a:pt x="122" y="94"/>
                  <a:pt x="119" y="88"/>
                  <a:pt x="116" y="84"/>
                </a:cubicBezTo>
                <a:cubicBezTo>
                  <a:pt x="116" y="84"/>
                  <a:pt x="116" y="83"/>
                  <a:pt x="115" y="83"/>
                </a:cubicBezTo>
                <a:cubicBezTo>
                  <a:pt x="110" y="77"/>
                  <a:pt x="102" y="75"/>
                  <a:pt x="94" y="76"/>
                </a:cubicBezTo>
                <a:cubicBezTo>
                  <a:pt x="87" y="78"/>
                  <a:pt x="81" y="84"/>
                  <a:pt x="80" y="91"/>
                </a:cubicBezTo>
                <a:cubicBezTo>
                  <a:pt x="80" y="92"/>
                  <a:pt x="80" y="93"/>
                  <a:pt x="80" y="93"/>
                </a:cubicBezTo>
                <a:cubicBezTo>
                  <a:pt x="80" y="97"/>
                  <a:pt x="81" y="99"/>
                  <a:pt x="81" y="102"/>
                </a:cubicBezTo>
                <a:cubicBezTo>
                  <a:pt x="81" y="102"/>
                  <a:pt x="82" y="103"/>
                  <a:pt x="82" y="103"/>
                </a:cubicBezTo>
                <a:cubicBezTo>
                  <a:pt x="81" y="104"/>
                  <a:pt x="83" y="104"/>
                  <a:pt x="82" y="105"/>
                </a:cubicBezTo>
                <a:close/>
                <a:moveTo>
                  <a:pt x="63" y="88"/>
                </a:moveTo>
                <a:cubicBezTo>
                  <a:pt x="64" y="87"/>
                  <a:pt x="65" y="86"/>
                  <a:pt x="65" y="85"/>
                </a:cubicBezTo>
                <a:cubicBezTo>
                  <a:pt x="67" y="83"/>
                  <a:pt x="70" y="81"/>
                  <a:pt x="72" y="79"/>
                </a:cubicBezTo>
                <a:cubicBezTo>
                  <a:pt x="72" y="79"/>
                  <a:pt x="72" y="77"/>
                  <a:pt x="73" y="76"/>
                </a:cubicBezTo>
                <a:cubicBezTo>
                  <a:pt x="74" y="74"/>
                  <a:pt x="75" y="72"/>
                  <a:pt x="76" y="70"/>
                </a:cubicBezTo>
                <a:cubicBezTo>
                  <a:pt x="77" y="69"/>
                  <a:pt x="78" y="69"/>
                  <a:pt x="78" y="68"/>
                </a:cubicBezTo>
                <a:cubicBezTo>
                  <a:pt x="79" y="67"/>
                  <a:pt x="80" y="67"/>
                  <a:pt x="80" y="66"/>
                </a:cubicBezTo>
                <a:cubicBezTo>
                  <a:pt x="75" y="66"/>
                  <a:pt x="72" y="69"/>
                  <a:pt x="69" y="71"/>
                </a:cubicBezTo>
                <a:cubicBezTo>
                  <a:pt x="68" y="73"/>
                  <a:pt x="66" y="74"/>
                  <a:pt x="65" y="76"/>
                </a:cubicBezTo>
                <a:cubicBezTo>
                  <a:pt x="63" y="80"/>
                  <a:pt x="61" y="86"/>
                  <a:pt x="61" y="91"/>
                </a:cubicBezTo>
                <a:cubicBezTo>
                  <a:pt x="62" y="90"/>
                  <a:pt x="63" y="89"/>
                  <a:pt x="63" y="88"/>
                </a:cubicBezTo>
                <a:close/>
                <a:moveTo>
                  <a:pt x="71" y="62"/>
                </a:moveTo>
                <a:cubicBezTo>
                  <a:pt x="76" y="59"/>
                  <a:pt x="82" y="57"/>
                  <a:pt x="89" y="57"/>
                </a:cubicBezTo>
                <a:cubicBezTo>
                  <a:pt x="90" y="57"/>
                  <a:pt x="91" y="58"/>
                  <a:pt x="92" y="57"/>
                </a:cubicBezTo>
                <a:cubicBezTo>
                  <a:pt x="97" y="56"/>
                  <a:pt x="101" y="54"/>
                  <a:pt x="106" y="55"/>
                </a:cubicBezTo>
                <a:cubicBezTo>
                  <a:pt x="107" y="55"/>
                  <a:pt x="107" y="55"/>
                  <a:pt x="108" y="55"/>
                </a:cubicBezTo>
                <a:cubicBezTo>
                  <a:pt x="108" y="55"/>
                  <a:pt x="109" y="55"/>
                  <a:pt x="110" y="55"/>
                </a:cubicBezTo>
                <a:cubicBezTo>
                  <a:pt x="116" y="56"/>
                  <a:pt x="120" y="58"/>
                  <a:pt x="124" y="61"/>
                </a:cubicBezTo>
                <a:cubicBezTo>
                  <a:pt x="126" y="62"/>
                  <a:pt x="128" y="63"/>
                  <a:pt x="129" y="64"/>
                </a:cubicBezTo>
                <a:cubicBezTo>
                  <a:pt x="130" y="65"/>
                  <a:pt x="130" y="66"/>
                  <a:pt x="131" y="66"/>
                </a:cubicBezTo>
                <a:cubicBezTo>
                  <a:pt x="129" y="62"/>
                  <a:pt x="126" y="59"/>
                  <a:pt x="123" y="56"/>
                </a:cubicBezTo>
                <a:cubicBezTo>
                  <a:pt x="122" y="55"/>
                  <a:pt x="121" y="54"/>
                  <a:pt x="120" y="52"/>
                </a:cubicBezTo>
                <a:cubicBezTo>
                  <a:pt x="118" y="52"/>
                  <a:pt x="117" y="50"/>
                  <a:pt x="115" y="49"/>
                </a:cubicBezTo>
                <a:cubicBezTo>
                  <a:pt x="115" y="49"/>
                  <a:pt x="115" y="49"/>
                  <a:pt x="114" y="49"/>
                </a:cubicBezTo>
                <a:cubicBezTo>
                  <a:pt x="112" y="47"/>
                  <a:pt x="108" y="46"/>
                  <a:pt x="105" y="46"/>
                </a:cubicBezTo>
                <a:cubicBezTo>
                  <a:pt x="97" y="45"/>
                  <a:pt x="88" y="47"/>
                  <a:pt x="83" y="50"/>
                </a:cubicBezTo>
                <a:cubicBezTo>
                  <a:pt x="83" y="50"/>
                  <a:pt x="82" y="50"/>
                  <a:pt x="81" y="51"/>
                </a:cubicBezTo>
                <a:cubicBezTo>
                  <a:pt x="80" y="51"/>
                  <a:pt x="79" y="52"/>
                  <a:pt x="77" y="53"/>
                </a:cubicBezTo>
                <a:cubicBezTo>
                  <a:pt x="77" y="54"/>
                  <a:pt x="76" y="54"/>
                  <a:pt x="76" y="55"/>
                </a:cubicBezTo>
                <a:cubicBezTo>
                  <a:pt x="75" y="55"/>
                  <a:pt x="74" y="55"/>
                  <a:pt x="74" y="56"/>
                </a:cubicBezTo>
                <a:cubicBezTo>
                  <a:pt x="74" y="56"/>
                  <a:pt x="73" y="56"/>
                  <a:pt x="73" y="57"/>
                </a:cubicBezTo>
                <a:cubicBezTo>
                  <a:pt x="72" y="58"/>
                  <a:pt x="70" y="59"/>
                  <a:pt x="69" y="60"/>
                </a:cubicBezTo>
                <a:cubicBezTo>
                  <a:pt x="69" y="61"/>
                  <a:pt x="68" y="61"/>
                  <a:pt x="68" y="62"/>
                </a:cubicBezTo>
                <a:cubicBezTo>
                  <a:pt x="66" y="64"/>
                  <a:pt x="65" y="66"/>
                  <a:pt x="64" y="68"/>
                </a:cubicBezTo>
                <a:cubicBezTo>
                  <a:pt x="64" y="68"/>
                  <a:pt x="64" y="68"/>
                  <a:pt x="64" y="68"/>
                </a:cubicBezTo>
                <a:cubicBezTo>
                  <a:pt x="66" y="66"/>
                  <a:pt x="68" y="63"/>
                  <a:pt x="71" y="62"/>
                </a:cubicBezTo>
                <a:close/>
                <a:moveTo>
                  <a:pt x="101" y="36"/>
                </a:moveTo>
                <a:cubicBezTo>
                  <a:pt x="102" y="37"/>
                  <a:pt x="104" y="37"/>
                  <a:pt x="106" y="38"/>
                </a:cubicBezTo>
                <a:cubicBezTo>
                  <a:pt x="106" y="38"/>
                  <a:pt x="107" y="38"/>
                  <a:pt x="107" y="39"/>
                </a:cubicBezTo>
                <a:cubicBezTo>
                  <a:pt x="108" y="39"/>
                  <a:pt x="108" y="39"/>
                  <a:pt x="109" y="39"/>
                </a:cubicBezTo>
                <a:cubicBezTo>
                  <a:pt x="111" y="40"/>
                  <a:pt x="114" y="41"/>
                  <a:pt x="116" y="42"/>
                </a:cubicBezTo>
                <a:cubicBezTo>
                  <a:pt x="117" y="43"/>
                  <a:pt x="117" y="43"/>
                  <a:pt x="119" y="44"/>
                </a:cubicBezTo>
                <a:cubicBezTo>
                  <a:pt x="119" y="44"/>
                  <a:pt x="119" y="44"/>
                  <a:pt x="120" y="44"/>
                </a:cubicBezTo>
                <a:cubicBezTo>
                  <a:pt x="121" y="45"/>
                  <a:pt x="121" y="45"/>
                  <a:pt x="122" y="45"/>
                </a:cubicBezTo>
                <a:cubicBezTo>
                  <a:pt x="125" y="45"/>
                  <a:pt x="128" y="47"/>
                  <a:pt x="130" y="48"/>
                </a:cubicBezTo>
                <a:cubicBezTo>
                  <a:pt x="131" y="48"/>
                  <a:pt x="131" y="48"/>
                  <a:pt x="131" y="48"/>
                </a:cubicBezTo>
                <a:cubicBezTo>
                  <a:pt x="132" y="49"/>
                  <a:pt x="133" y="48"/>
                  <a:pt x="133" y="49"/>
                </a:cubicBezTo>
                <a:cubicBezTo>
                  <a:pt x="134" y="49"/>
                  <a:pt x="134" y="50"/>
                  <a:pt x="135" y="49"/>
                </a:cubicBezTo>
                <a:cubicBezTo>
                  <a:pt x="138" y="51"/>
                  <a:pt x="142" y="53"/>
                  <a:pt x="145" y="55"/>
                </a:cubicBezTo>
                <a:cubicBezTo>
                  <a:pt x="148" y="57"/>
                  <a:pt x="152" y="60"/>
                  <a:pt x="155" y="62"/>
                </a:cubicBezTo>
                <a:cubicBezTo>
                  <a:pt x="152" y="57"/>
                  <a:pt x="149" y="53"/>
                  <a:pt x="146" y="49"/>
                </a:cubicBezTo>
                <a:cubicBezTo>
                  <a:pt x="144" y="47"/>
                  <a:pt x="142" y="44"/>
                  <a:pt x="140" y="42"/>
                </a:cubicBezTo>
                <a:cubicBezTo>
                  <a:pt x="138" y="40"/>
                  <a:pt x="135" y="39"/>
                  <a:pt x="133" y="37"/>
                </a:cubicBezTo>
                <a:cubicBezTo>
                  <a:pt x="132" y="37"/>
                  <a:pt x="131" y="36"/>
                  <a:pt x="130" y="36"/>
                </a:cubicBezTo>
                <a:cubicBezTo>
                  <a:pt x="124" y="32"/>
                  <a:pt x="116" y="29"/>
                  <a:pt x="108" y="27"/>
                </a:cubicBezTo>
                <a:cubicBezTo>
                  <a:pt x="104" y="26"/>
                  <a:pt x="100" y="26"/>
                  <a:pt x="97" y="27"/>
                </a:cubicBezTo>
                <a:cubicBezTo>
                  <a:pt x="93" y="27"/>
                  <a:pt x="90" y="28"/>
                  <a:pt x="87" y="29"/>
                </a:cubicBezTo>
                <a:cubicBezTo>
                  <a:pt x="84" y="30"/>
                  <a:pt x="81" y="31"/>
                  <a:pt x="78" y="32"/>
                </a:cubicBezTo>
                <a:cubicBezTo>
                  <a:pt x="72" y="35"/>
                  <a:pt x="69" y="39"/>
                  <a:pt x="65" y="43"/>
                </a:cubicBezTo>
                <a:cubicBezTo>
                  <a:pt x="75" y="38"/>
                  <a:pt x="88" y="35"/>
                  <a:pt x="101" y="36"/>
                </a:cubicBezTo>
                <a:close/>
                <a:moveTo>
                  <a:pt x="74" y="162"/>
                </a:moveTo>
                <a:cubicBezTo>
                  <a:pt x="73" y="162"/>
                  <a:pt x="72" y="161"/>
                  <a:pt x="72" y="162"/>
                </a:cubicBezTo>
                <a:cubicBezTo>
                  <a:pt x="73" y="162"/>
                  <a:pt x="73" y="163"/>
                  <a:pt x="74" y="162"/>
                </a:cubicBezTo>
                <a:close/>
                <a:moveTo>
                  <a:pt x="73" y="27"/>
                </a:moveTo>
                <a:cubicBezTo>
                  <a:pt x="75" y="26"/>
                  <a:pt x="77" y="25"/>
                  <a:pt x="78" y="23"/>
                </a:cubicBezTo>
                <a:cubicBezTo>
                  <a:pt x="76" y="24"/>
                  <a:pt x="74" y="25"/>
                  <a:pt x="73" y="27"/>
                </a:cubicBezTo>
                <a:close/>
                <a:moveTo>
                  <a:pt x="74" y="77"/>
                </a:moveTo>
                <a:cubicBezTo>
                  <a:pt x="78" y="74"/>
                  <a:pt x="83" y="71"/>
                  <a:pt x="87" y="69"/>
                </a:cubicBezTo>
                <a:cubicBezTo>
                  <a:pt x="89" y="68"/>
                  <a:pt x="91" y="67"/>
                  <a:pt x="92" y="66"/>
                </a:cubicBezTo>
                <a:cubicBezTo>
                  <a:pt x="89" y="66"/>
                  <a:pt x="85" y="64"/>
                  <a:pt x="82" y="65"/>
                </a:cubicBezTo>
                <a:cubicBezTo>
                  <a:pt x="81" y="66"/>
                  <a:pt x="80" y="67"/>
                  <a:pt x="79" y="68"/>
                </a:cubicBezTo>
                <a:cubicBezTo>
                  <a:pt x="77" y="71"/>
                  <a:pt x="75" y="74"/>
                  <a:pt x="74" y="77"/>
                </a:cubicBezTo>
                <a:cubicBezTo>
                  <a:pt x="74" y="77"/>
                  <a:pt x="74" y="77"/>
                  <a:pt x="74" y="77"/>
                </a:cubicBezTo>
                <a:close/>
                <a:moveTo>
                  <a:pt x="97" y="165"/>
                </a:moveTo>
                <a:cubicBezTo>
                  <a:pt x="98" y="165"/>
                  <a:pt x="98" y="165"/>
                  <a:pt x="98" y="165"/>
                </a:cubicBezTo>
                <a:cubicBezTo>
                  <a:pt x="103" y="165"/>
                  <a:pt x="109" y="166"/>
                  <a:pt x="114" y="164"/>
                </a:cubicBezTo>
                <a:cubicBezTo>
                  <a:pt x="111" y="164"/>
                  <a:pt x="109" y="164"/>
                  <a:pt x="107" y="164"/>
                </a:cubicBezTo>
                <a:cubicBezTo>
                  <a:pt x="101" y="164"/>
                  <a:pt x="95" y="163"/>
                  <a:pt x="89" y="164"/>
                </a:cubicBezTo>
                <a:cubicBezTo>
                  <a:pt x="84" y="164"/>
                  <a:pt x="80" y="163"/>
                  <a:pt x="75" y="162"/>
                </a:cubicBezTo>
                <a:cubicBezTo>
                  <a:pt x="75" y="162"/>
                  <a:pt x="74" y="162"/>
                  <a:pt x="74" y="162"/>
                </a:cubicBezTo>
                <a:cubicBezTo>
                  <a:pt x="81" y="165"/>
                  <a:pt x="89" y="165"/>
                  <a:pt x="97" y="165"/>
                </a:cubicBezTo>
                <a:close/>
                <a:moveTo>
                  <a:pt x="99" y="25"/>
                </a:moveTo>
                <a:cubicBezTo>
                  <a:pt x="95" y="25"/>
                  <a:pt x="92" y="24"/>
                  <a:pt x="89" y="25"/>
                </a:cubicBezTo>
                <a:cubicBezTo>
                  <a:pt x="87" y="25"/>
                  <a:pt x="85" y="27"/>
                  <a:pt x="83" y="28"/>
                </a:cubicBezTo>
                <a:cubicBezTo>
                  <a:pt x="81" y="29"/>
                  <a:pt x="79" y="30"/>
                  <a:pt x="78" y="32"/>
                </a:cubicBezTo>
                <a:cubicBezTo>
                  <a:pt x="84" y="29"/>
                  <a:pt x="91" y="27"/>
                  <a:pt x="99" y="25"/>
                </a:cubicBezTo>
                <a:close/>
                <a:moveTo>
                  <a:pt x="89" y="24"/>
                </a:moveTo>
                <a:cubicBezTo>
                  <a:pt x="90" y="23"/>
                  <a:pt x="92" y="23"/>
                  <a:pt x="93" y="22"/>
                </a:cubicBezTo>
                <a:cubicBezTo>
                  <a:pt x="95" y="22"/>
                  <a:pt x="96" y="22"/>
                  <a:pt x="98" y="22"/>
                </a:cubicBezTo>
                <a:cubicBezTo>
                  <a:pt x="100" y="21"/>
                  <a:pt x="102" y="21"/>
                  <a:pt x="104" y="21"/>
                </a:cubicBezTo>
                <a:cubicBezTo>
                  <a:pt x="107" y="21"/>
                  <a:pt x="111" y="22"/>
                  <a:pt x="113" y="22"/>
                </a:cubicBezTo>
                <a:cubicBezTo>
                  <a:pt x="119" y="25"/>
                  <a:pt x="126" y="28"/>
                  <a:pt x="132" y="31"/>
                </a:cubicBezTo>
                <a:cubicBezTo>
                  <a:pt x="125" y="25"/>
                  <a:pt x="115" y="21"/>
                  <a:pt x="104" y="20"/>
                </a:cubicBezTo>
                <a:cubicBezTo>
                  <a:pt x="101" y="19"/>
                  <a:pt x="97" y="19"/>
                  <a:pt x="94" y="20"/>
                </a:cubicBezTo>
                <a:cubicBezTo>
                  <a:pt x="89" y="22"/>
                  <a:pt x="84" y="23"/>
                  <a:pt x="79" y="25"/>
                </a:cubicBezTo>
                <a:cubicBezTo>
                  <a:pt x="79" y="25"/>
                  <a:pt x="79" y="25"/>
                  <a:pt x="79" y="25"/>
                </a:cubicBezTo>
                <a:cubicBezTo>
                  <a:pt x="83" y="25"/>
                  <a:pt x="86" y="24"/>
                  <a:pt x="89" y="24"/>
                </a:cubicBezTo>
                <a:close/>
                <a:moveTo>
                  <a:pt x="89" y="20"/>
                </a:moveTo>
                <a:cubicBezTo>
                  <a:pt x="86" y="21"/>
                  <a:pt x="82" y="21"/>
                  <a:pt x="80" y="24"/>
                </a:cubicBezTo>
                <a:cubicBezTo>
                  <a:pt x="83" y="22"/>
                  <a:pt x="87" y="22"/>
                  <a:pt x="89" y="20"/>
                </a:cubicBezTo>
                <a:close/>
                <a:moveTo>
                  <a:pt x="91" y="65"/>
                </a:moveTo>
                <a:cubicBezTo>
                  <a:pt x="92" y="65"/>
                  <a:pt x="93" y="66"/>
                  <a:pt x="94" y="66"/>
                </a:cubicBezTo>
                <a:cubicBezTo>
                  <a:pt x="95" y="66"/>
                  <a:pt x="96" y="65"/>
                  <a:pt x="97" y="65"/>
                </a:cubicBezTo>
                <a:cubicBezTo>
                  <a:pt x="98" y="64"/>
                  <a:pt x="99" y="64"/>
                  <a:pt x="100" y="64"/>
                </a:cubicBezTo>
                <a:cubicBezTo>
                  <a:pt x="101" y="63"/>
                  <a:pt x="104" y="64"/>
                  <a:pt x="105" y="62"/>
                </a:cubicBezTo>
                <a:cubicBezTo>
                  <a:pt x="103" y="62"/>
                  <a:pt x="102" y="61"/>
                  <a:pt x="100" y="60"/>
                </a:cubicBezTo>
                <a:cubicBezTo>
                  <a:pt x="98" y="60"/>
                  <a:pt x="94" y="58"/>
                  <a:pt x="92" y="59"/>
                </a:cubicBezTo>
                <a:cubicBezTo>
                  <a:pt x="91" y="59"/>
                  <a:pt x="89" y="60"/>
                  <a:pt x="87" y="61"/>
                </a:cubicBezTo>
                <a:cubicBezTo>
                  <a:pt x="86" y="62"/>
                  <a:pt x="84" y="63"/>
                  <a:pt x="83" y="64"/>
                </a:cubicBezTo>
                <a:cubicBezTo>
                  <a:pt x="86" y="64"/>
                  <a:pt x="89" y="64"/>
                  <a:pt x="91" y="65"/>
                </a:cubicBezTo>
                <a:close/>
                <a:moveTo>
                  <a:pt x="92" y="80"/>
                </a:moveTo>
                <a:cubicBezTo>
                  <a:pt x="86" y="81"/>
                  <a:pt x="84" y="89"/>
                  <a:pt x="86" y="94"/>
                </a:cubicBezTo>
                <a:cubicBezTo>
                  <a:pt x="86" y="95"/>
                  <a:pt x="86" y="95"/>
                  <a:pt x="86" y="95"/>
                </a:cubicBezTo>
                <a:cubicBezTo>
                  <a:pt x="87" y="96"/>
                  <a:pt x="87" y="98"/>
                  <a:pt x="88" y="98"/>
                </a:cubicBezTo>
                <a:cubicBezTo>
                  <a:pt x="88" y="97"/>
                  <a:pt x="87" y="96"/>
                  <a:pt x="88" y="95"/>
                </a:cubicBezTo>
                <a:cubicBezTo>
                  <a:pt x="88" y="94"/>
                  <a:pt x="89" y="95"/>
                  <a:pt x="89" y="94"/>
                </a:cubicBezTo>
                <a:cubicBezTo>
                  <a:pt x="89" y="87"/>
                  <a:pt x="92" y="81"/>
                  <a:pt x="100" y="81"/>
                </a:cubicBezTo>
                <a:cubicBezTo>
                  <a:pt x="97" y="80"/>
                  <a:pt x="95" y="80"/>
                  <a:pt x="92" y="80"/>
                </a:cubicBezTo>
                <a:close/>
                <a:moveTo>
                  <a:pt x="88" y="20"/>
                </a:moveTo>
                <a:cubicBezTo>
                  <a:pt x="91" y="19"/>
                  <a:pt x="94" y="19"/>
                  <a:pt x="97" y="19"/>
                </a:cubicBezTo>
                <a:cubicBezTo>
                  <a:pt x="99" y="18"/>
                  <a:pt x="101" y="17"/>
                  <a:pt x="103" y="18"/>
                </a:cubicBezTo>
                <a:cubicBezTo>
                  <a:pt x="105" y="17"/>
                  <a:pt x="107" y="17"/>
                  <a:pt x="110" y="16"/>
                </a:cubicBezTo>
                <a:cubicBezTo>
                  <a:pt x="108" y="16"/>
                  <a:pt x="106" y="16"/>
                  <a:pt x="104" y="16"/>
                </a:cubicBezTo>
                <a:cubicBezTo>
                  <a:pt x="100" y="15"/>
                  <a:pt x="97" y="16"/>
                  <a:pt x="94" y="17"/>
                </a:cubicBezTo>
                <a:cubicBezTo>
                  <a:pt x="91" y="17"/>
                  <a:pt x="88" y="19"/>
                  <a:pt x="86" y="20"/>
                </a:cubicBezTo>
                <a:cubicBezTo>
                  <a:pt x="86" y="20"/>
                  <a:pt x="86" y="20"/>
                  <a:pt x="86" y="20"/>
                </a:cubicBezTo>
                <a:cubicBezTo>
                  <a:pt x="87" y="20"/>
                  <a:pt x="87" y="20"/>
                  <a:pt x="88" y="20"/>
                </a:cubicBezTo>
                <a:close/>
                <a:moveTo>
                  <a:pt x="91" y="102"/>
                </a:moveTo>
                <a:cubicBezTo>
                  <a:pt x="91" y="101"/>
                  <a:pt x="91" y="101"/>
                  <a:pt x="92" y="101"/>
                </a:cubicBezTo>
                <a:cubicBezTo>
                  <a:pt x="92" y="102"/>
                  <a:pt x="93" y="103"/>
                  <a:pt x="93" y="103"/>
                </a:cubicBezTo>
                <a:cubicBezTo>
                  <a:pt x="96" y="101"/>
                  <a:pt x="93" y="97"/>
                  <a:pt x="91" y="99"/>
                </a:cubicBezTo>
                <a:cubicBezTo>
                  <a:pt x="91" y="100"/>
                  <a:pt x="92" y="101"/>
                  <a:pt x="92" y="101"/>
                </a:cubicBezTo>
                <a:cubicBezTo>
                  <a:pt x="90" y="100"/>
                  <a:pt x="90" y="98"/>
                  <a:pt x="90" y="95"/>
                </a:cubicBezTo>
                <a:cubicBezTo>
                  <a:pt x="89" y="95"/>
                  <a:pt x="89" y="95"/>
                  <a:pt x="89" y="95"/>
                </a:cubicBezTo>
                <a:cubicBezTo>
                  <a:pt x="88" y="98"/>
                  <a:pt x="89" y="100"/>
                  <a:pt x="91" y="102"/>
                </a:cubicBezTo>
                <a:close/>
                <a:moveTo>
                  <a:pt x="97" y="14"/>
                </a:moveTo>
                <a:cubicBezTo>
                  <a:pt x="98" y="14"/>
                  <a:pt x="99" y="14"/>
                  <a:pt x="99" y="14"/>
                </a:cubicBezTo>
                <a:cubicBezTo>
                  <a:pt x="99" y="14"/>
                  <a:pt x="100" y="14"/>
                  <a:pt x="100" y="14"/>
                </a:cubicBezTo>
                <a:cubicBezTo>
                  <a:pt x="101" y="14"/>
                  <a:pt x="101" y="13"/>
                  <a:pt x="102" y="13"/>
                </a:cubicBezTo>
                <a:cubicBezTo>
                  <a:pt x="105" y="12"/>
                  <a:pt x="108" y="12"/>
                  <a:pt x="110" y="11"/>
                </a:cubicBezTo>
                <a:cubicBezTo>
                  <a:pt x="121" y="11"/>
                  <a:pt x="132" y="13"/>
                  <a:pt x="140" y="17"/>
                </a:cubicBezTo>
                <a:cubicBezTo>
                  <a:pt x="139" y="16"/>
                  <a:pt x="138" y="15"/>
                  <a:pt x="136" y="15"/>
                </a:cubicBezTo>
                <a:cubicBezTo>
                  <a:pt x="134" y="13"/>
                  <a:pt x="132" y="11"/>
                  <a:pt x="129" y="10"/>
                </a:cubicBezTo>
                <a:cubicBezTo>
                  <a:pt x="127" y="10"/>
                  <a:pt x="125" y="8"/>
                  <a:pt x="123" y="8"/>
                </a:cubicBezTo>
                <a:cubicBezTo>
                  <a:pt x="114" y="7"/>
                  <a:pt x="105" y="9"/>
                  <a:pt x="98" y="12"/>
                </a:cubicBezTo>
                <a:cubicBezTo>
                  <a:pt x="95" y="14"/>
                  <a:pt x="91" y="15"/>
                  <a:pt x="89" y="17"/>
                </a:cubicBezTo>
                <a:cubicBezTo>
                  <a:pt x="92" y="16"/>
                  <a:pt x="94" y="15"/>
                  <a:pt x="97" y="14"/>
                </a:cubicBezTo>
                <a:close/>
                <a:moveTo>
                  <a:pt x="105" y="94"/>
                </a:moveTo>
                <a:cubicBezTo>
                  <a:pt x="105" y="94"/>
                  <a:pt x="105" y="95"/>
                  <a:pt x="105" y="95"/>
                </a:cubicBezTo>
                <a:cubicBezTo>
                  <a:pt x="105" y="95"/>
                  <a:pt x="106" y="96"/>
                  <a:pt x="106" y="97"/>
                </a:cubicBezTo>
                <a:cubicBezTo>
                  <a:pt x="107" y="100"/>
                  <a:pt x="107" y="104"/>
                  <a:pt x="106" y="107"/>
                </a:cubicBezTo>
                <a:cubicBezTo>
                  <a:pt x="105" y="108"/>
                  <a:pt x="105" y="108"/>
                  <a:pt x="105" y="109"/>
                </a:cubicBezTo>
                <a:cubicBezTo>
                  <a:pt x="100" y="112"/>
                  <a:pt x="94" y="106"/>
                  <a:pt x="93" y="103"/>
                </a:cubicBezTo>
                <a:cubicBezTo>
                  <a:pt x="91" y="103"/>
                  <a:pt x="91" y="102"/>
                  <a:pt x="90" y="102"/>
                </a:cubicBezTo>
                <a:cubicBezTo>
                  <a:pt x="90" y="102"/>
                  <a:pt x="90" y="102"/>
                  <a:pt x="90" y="102"/>
                </a:cubicBezTo>
                <a:cubicBezTo>
                  <a:pt x="91" y="103"/>
                  <a:pt x="91" y="104"/>
                  <a:pt x="92" y="105"/>
                </a:cubicBezTo>
                <a:cubicBezTo>
                  <a:pt x="94" y="107"/>
                  <a:pt x="97" y="110"/>
                  <a:pt x="100" y="111"/>
                </a:cubicBezTo>
                <a:cubicBezTo>
                  <a:pt x="105" y="113"/>
                  <a:pt x="109" y="111"/>
                  <a:pt x="111" y="108"/>
                </a:cubicBezTo>
                <a:cubicBezTo>
                  <a:pt x="114" y="104"/>
                  <a:pt x="114" y="99"/>
                  <a:pt x="112" y="94"/>
                </a:cubicBezTo>
                <a:cubicBezTo>
                  <a:pt x="111" y="91"/>
                  <a:pt x="109" y="87"/>
                  <a:pt x="107" y="85"/>
                </a:cubicBezTo>
                <a:cubicBezTo>
                  <a:pt x="105" y="83"/>
                  <a:pt x="103" y="82"/>
                  <a:pt x="100" y="82"/>
                </a:cubicBezTo>
                <a:cubicBezTo>
                  <a:pt x="94" y="81"/>
                  <a:pt x="90" y="87"/>
                  <a:pt x="90" y="94"/>
                </a:cubicBezTo>
                <a:cubicBezTo>
                  <a:pt x="93" y="88"/>
                  <a:pt x="102" y="89"/>
                  <a:pt x="105" y="94"/>
                </a:cubicBezTo>
                <a:close/>
                <a:moveTo>
                  <a:pt x="91" y="99"/>
                </a:moveTo>
                <a:cubicBezTo>
                  <a:pt x="94" y="96"/>
                  <a:pt x="97" y="103"/>
                  <a:pt x="94" y="104"/>
                </a:cubicBezTo>
                <a:cubicBezTo>
                  <a:pt x="95" y="104"/>
                  <a:pt x="95" y="106"/>
                  <a:pt x="97" y="105"/>
                </a:cubicBezTo>
                <a:cubicBezTo>
                  <a:pt x="97" y="105"/>
                  <a:pt x="98" y="105"/>
                  <a:pt x="98" y="104"/>
                </a:cubicBezTo>
                <a:cubicBezTo>
                  <a:pt x="97" y="99"/>
                  <a:pt x="96" y="96"/>
                  <a:pt x="90" y="95"/>
                </a:cubicBezTo>
                <a:cubicBezTo>
                  <a:pt x="90" y="97"/>
                  <a:pt x="90" y="98"/>
                  <a:pt x="91" y="99"/>
                </a:cubicBezTo>
                <a:close/>
                <a:moveTo>
                  <a:pt x="97" y="98"/>
                </a:moveTo>
                <a:cubicBezTo>
                  <a:pt x="97" y="99"/>
                  <a:pt x="97" y="99"/>
                  <a:pt x="97" y="99"/>
                </a:cubicBezTo>
                <a:cubicBezTo>
                  <a:pt x="97" y="99"/>
                  <a:pt x="98" y="99"/>
                  <a:pt x="98" y="100"/>
                </a:cubicBezTo>
                <a:cubicBezTo>
                  <a:pt x="99" y="102"/>
                  <a:pt x="100" y="108"/>
                  <a:pt x="96" y="106"/>
                </a:cubicBezTo>
                <a:cubicBezTo>
                  <a:pt x="96" y="107"/>
                  <a:pt x="98" y="109"/>
                  <a:pt x="101" y="109"/>
                </a:cubicBezTo>
                <a:cubicBezTo>
                  <a:pt x="102" y="109"/>
                  <a:pt x="103" y="108"/>
                  <a:pt x="104" y="108"/>
                </a:cubicBezTo>
                <a:cubicBezTo>
                  <a:pt x="107" y="103"/>
                  <a:pt x="106" y="97"/>
                  <a:pt x="103" y="93"/>
                </a:cubicBezTo>
                <a:cubicBezTo>
                  <a:pt x="100" y="90"/>
                  <a:pt x="93" y="90"/>
                  <a:pt x="91" y="94"/>
                </a:cubicBezTo>
                <a:cubicBezTo>
                  <a:pt x="91" y="94"/>
                  <a:pt x="91" y="94"/>
                  <a:pt x="91" y="94"/>
                </a:cubicBezTo>
                <a:cubicBezTo>
                  <a:pt x="93" y="94"/>
                  <a:pt x="96" y="96"/>
                  <a:pt x="97" y="98"/>
                </a:cubicBezTo>
                <a:close/>
                <a:moveTo>
                  <a:pt x="104" y="25"/>
                </a:moveTo>
                <a:cubicBezTo>
                  <a:pt x="108" y="25"/>
                  <a:pt x="114" y="25"/>
                  <a:pt x="118" y="26"/>
                </a:cubicBezTo>
                <a:cubicBezTo>
                  <a:pt x="112" y="22"/>
                  <a:pt x="101" y="21"/>
                  <a:pt x="92" y="24"/>
                </a:cubicBezTo>
                <a:cubicBezTo>
                  <a:pt x="92" y="24"/>
                  <a:pt x="92" y="24"/>
                  <a:pt x="92" y="24"/>
                </a:cubicBezTo>
                <a:cubicBezTo>
                  <a:pt x="95" y="24"/>
                  <a:pt x="100" y="24"/>
                  <a:pt x="104" y="25"/>
                </a:cubicBezTo>
                <a:close/>
                <a:moveTo>
                  <a:pt x="123" y="133"/>
                </a:moveTo>
                <a:cubicBezTo>
                  <a:pt x="123" y="132"/>
                  <a:pt x="124" y="132"/>
                  <a:pt x="124" y="132"/>
                </a:cubicBezTo>
                <a:cubicBezTo>
                  <a:pt x="128" y="128"/>
                  <a:pt x="132" y="123"/>
                  <a:pt x="135" y="118"/>
                </a:cubicBezTo>
                <a:cubicBezTo>
                  <a:pt x="136" y="117"/>
                  <a:pt x="137" y="116"/>
                  <a:pt x="137" y="114"/>
                </a:cubicBezTo>
                <a:cubicBezTo>
                  <a:pt x="135" y="118"/>
                  <a:pt x="132" y="121"/>
                  <a:pt x="130" y="124"/>
                </a:cubicBezTo>
                <a:cubicBezTo>
                  <a:pt x="126" y="128"/>
                  <a:pt x="121" y="133"/>
                  <a:pt x="114" y="136"/>
                </a:cubicBezTo>
                <a:cubicBezTo>
                  <a:pt x="113" y="137"/>
                  <a:pt x="111" y="137"/>
                  <a:pt x="109" y="137"/>
                </a:cubicBezTo>
                <a:cubicBezTo>
                  <a:pt x="108" y="138"/>
                  <a:pt x="106" y="139"/>
                  <a:pt x="105" y="139"/>
                </a:cubicBezTo>
                <a:cubicBezTo>
                  <a:pt x="101" y="141"/>
                  <a:pt x="97" y="143"/>
                  <a:pt x="93" y="143"/>
                </a:cubicBezTo>
                <a:cubicBezTo>
                  <a:pt x="106" y="146"/>
                  <a:pt x="116" y="139"/>
                  <a:pt x="123" y="133"/>
                </a:cubicBezTo>
                <a:close/>
                <a:moveTo>
                  <a:pt x="101" y="60"/>
                </a:moveTo>
                <a:cubicBezTo>
                  <a:pt x="103" y="60"/>
                  <a:pt x="105" y="61"/>
                  <a:pt x="106" y="62"/>
                </a:cubicBezTo>
                <a:cubicBezTo>
                  <a:pt x="106" y="62"/>
                  <a:pt x="106" y="62"/>
                  <a:pt x="107" y="62"/>
                </a:cubicBezTo>
                <a:cubicBezTo>
                  <a:pt x="108" y="63"/>
                  <a:pt x="110" y="62"/>
                  <a:pt x="112" y="62"/>
                </a:cubicBezTo>
                <a:cubicBezTo>
                  <a:pt x="114" y="62"/>
                  <a:pt x="116" y="62"/>
                  <a:pt x="117" y="62"/>
                </a:cubicBezTo>
                <a:cubicBezTo>
                  <a:pt x="121" y="63"/>
                  <a:pt x="124" y="64"/>
                  <a:pt x="126" y="65"/>
                </a:cubicBezTo>
                <a:cubicBezTo>
                  <a:pt x="128" y="66"/>
                  <a:pt x="130" y="67"/>
                  <a:pt x="131" y="67"/>
                </a:cubicBezTo>
                <a:cubicBezTo>
                  <a:pt x="125" y="62"/>
                  <a:pt x="116" y="55"/>
                  <a:pt x="104" y="56"/>
                </a:cubicBezTo>
                <a:cubicBezTo>
                  <a:pt x="100" y="56"/>
                  <a:pt x="97" y="57"/>
                  <a:pt x="95" y="58"/>
                </a:cubicBezTo>
                <a:cubicBezTo>
                  <a:pt x="95" y="58"/>
                  <a:pt x="94" y="58"/>
                  <a:pt x="94" y="58"/>
                </a:cubicBezTo>
                <a:cubicBezTo>
                  <a:pt x="97" y="58"/>
                  <a:pt x="99" y="59"/>
                  <a:pt x="101" y="60"/>
                </a:cubicBezTo>
                <a:close/>
                <a:moveTo>
                  <a:pt x="122" y="77"/>
                </a:moveTo>
                <a:cubicBezTo>
                  <a:pt x="122" y="74"/>
                  <a:pt x="119" y="73"/>
                  <a:pt x="117" y="71"/>
                </a:cubicBezTo>
                <a:cubicBezTo>
                  <a:pt x="117" y="71"/>
                  <a:pt x="117" y="71"/>
                  <a:pt x="117" y="71"/>
                </a:cubicBezTo>
                <a:cubicBezTo>
                  <a:pt x="117" y="71"/>
                  <a:pt x="117" y="71"/>
                  <a:pt x="117" y="70"/>
                </a:cubicBezTo>
                <a:cubicBezTo>
                  <a:pt x="114" y="68"/>
                  <a:pt x="111" y="65"/>
                  <a:pt x="107" y="64"/>
                </a:cubicBezTo>
                <a:cubicBezTo>
                  <a:pt x="106" y="63"/>
                  <a:pt x="104" y="64"/>
                  <a:pt x="103" y="64"/>
                </a:cubicBezTo>
                <a:cubicBezTo>
                  <a:pt x="100" y="65"/>
                  <a:pt x="98" y="66"/>
                  <a:pt x="96" y="67"/>
                </a:cubicBezTo>
                <a:cubicBezTo>
                  <a:pt x="106" y="70"/>
                  <a:pt x="113" y="76"/>
                  <a:pt x="120" y="82"/>
                </a:cubicBezTo>
                <a:cubicBezTo>
                  <a:pt x="123" y="86"/>
                  <a:pt x="127" y="91"/>
                  <a:pt x="128" y="96"/>
                </a:cubicBezTo>
                <a:cubicBezTo>
                  <a:pt x="129" y="98"/>
                  <a:pt x="129" y="100"/>
                  <a:pt x="129" y="101"/>
                </a:cubicBezTo>
                <a:cubicBezTo>
                  <a:pt x="131" y="91"/>
                  <a:pt x="128" y="82"/>
                  <a:pt x="122" y="77"/>
                </a:cubicBezTo>
                <a:close/>
                <a:moveTo>
                  <a:pt x="98" y="153"/>
                </a:moveTo>
                <a:cubicBezTo>
                  <a:pt x="97" y="153"/>
                  <a:pt x="97" y="153"/>
                  <a:pt x="96" y="153"/>
                </a:cubicBezTo>
                <a:cubicBezTo>
                  <a:pt x="96" y="154"/>
                  <a:pt x="98" y="154"/>
                  <a:pt x="98" y="153"/>
                </a:cubicBezTo>
                <a:close/>
                <a:moveTo>
                  <a:pt x="118" y="162"/>
                </a:moveTo>
                <a:cubicBezTo>
                  <a:pt x="121" y="161"/>
                  <a:pt x="123" y="160"/>
                  <a:pt x="126" y="159"/>
                </a:cubicBezTo>
                <a:cubicBezTo>
                  <a:pt x="128" y="157"/>
                  <a:pt x="131" y="156"/>
                  <a:pt x="133" y="154"/>
                </a:cubicBezTo>
                <a:cubicBezTo>
                  <a:pt x="140" y="149"/>
                  <a:pt x="145" y="143"/>
                  <a:pt x="149" y="136"/>
                </a:cubicBezTo>
                <a:cubicBezTo>
                  <a:pt x="147" y="138"/>
                  <a:pt x="145" y="140"/>
                  <a:pt x="142" y="142"/>
                </a:cubicBezTo>
                <a:cubicBezTo>
                  <a:pt x="138" y="145"/>
                  <a:pt x="134" y="148"/>
                  <a:pt x="130" y="150"/>
                </a:cubicBezTo>
                <a:cubicBezTo>
                  <a:pt x="129" y="150"/>
                  <a:pt x="128" y="151"/>
                  <a:pt x="127" y="151"/>
                </a:cubicBezTo>
                <a:cubicBezTo>
                  <a:pt x="122" y="153"/>
                  <a:pt x="118" y="156"/>
                  <a:pt x="114" y="158"/>
                </a:cubicBezTo>
                <a:cubicBezTo>
                  <a:pt x="109" y="160"/>
                  <a:pt x="104" y="162"/>
                  <a:pt x="99" y="163"/>
                </a:cubicBezTo>
                <a:cubicBezTo>
                  <a:pt x="99" y="163"/>
                  <a:pt x="99" y="163"/>
                  <a:pt x="99" y="163"/>
                </a:cubicBezTo>
                <a:cubicBezTo>
                  <a:pt x="104" y="163"/>
                  <a:pt x="112" y="163"/>
                  <a:pt x="118" y="162"/>
                </a:cubicBezTo>
                <a:close/>
                <a:moveTo>
                  <a:pt x="110" y="15"/>
                </a:moveTo>
                <a:cubicBezTo>
                  <a:pt x="111" y="15"/>
                  <a:pt x="112" y="16"/>
                  <a:pt x="113" y="16"/>
                </a:cubicBezTo>
                <a:cubicBezTo>
                  <a:pt x="116" y="16"/>
                  <a:pt x="119" y="16"/>
                  <a:pt x="122" y="16"/>
                </a:cubicBezTo>
                <a:cubicBezTo>
                  <a:pt x="125" y="16"/>
                  <a:pt x="129" y="17"/>
                  <a:pt x="131" y="17"/>
                </a:cubicBezTo>
                <a:cubicBezTo>
                  <a:pt x="134" y="18"/>
                  <a:pt x="135" y="19"/>
                  <a:pt x="138" y="19"/>
                </a:cubicBezTo>
                <a:cubicBezTo>
                  <a:pt x="141" y="21"/>
                  <a:pt x="145" y="23"/>
                  <a:pt x="148" y="25"/>
                </a:cubicBezTo>
                <a:cubicBezTo>
                  <a:pt x="149" y="26"/>
                  <a:pt x="151" y="27"/>
                  <a:pt x="153" y="28"/>
                </a:cubicBezTo>
                <a:cubicBezTo>
                  <a:pt x="153" y="30"/>
                  <a:pt x="154" y="30"/>
                  <a:pt x="155" y="30"/>
                </a:cubicBezTo>
                <a:cubicBezTo>
                  <a:pt x="155" y="30"/>
                  <a:pt x="155" y="31"/>
                  <a:pt x="156" y="31"/>
                </a:cubicBezTo>
                <a:cubicBezTo>
                  <a:pt x="157" y="33"/>
                  <a:pt x="158" y="34"/>
                  <a:pt x="160" y="36"/>
                </a:cubicBezTo>
                <a:cubicBezTo>
                  <a:pt x="161" y="38"/>
                  <a:pt x="163" y="39"/>
                  <a:pt x="164" y="42"/>
                </a:cubicBezTo>
                <a:cubicBezTo>
                  <a:pt x="165" y="42"/>
                  <a:pt x="165" y="43"/>
                  <a:pt x="166" y="43"/>
                </a:cubicBezTo>
                <a:cubicBezTo>
                  <a:pt x="166" y="44"/>
                  <a:pt x="167" y="44"/>
                  <a:pt x="166" y="45"/>
                </a:cubicBezTo>
                <a:cubicBezTo>
                  <a:pt x="155" y="31"/>
                  <a:pt x="143" y="17"/>
                  <a:pt x="117" y="17"/>
                </a:cubicBezTo>
                <a:cubicBezTo>
                  <a:pt x="119" y="18"/>
                  <a:pt x="122" y="19"/>
                  <a:pt x="123" y="20"/>
                </a:cubicBezTo>
                <a:cubicBezTo>
                  <a:pt x="124" y="21"/>
                  <a:pt x="126" y="21"/>
                  <a:pt x="127" y="22"/>
                </a:cubicBezTo>
                <a:cubicBezTo>
                  <a:pt x="127" y="22"/>
                  <a:pt x="128" y="22"/>
                  <a:pt x="128" y="23"/>
                </a:cubicBezTo>
                <a:cubicBezTo>
                  <a:pt x="130" y="24"/>
                  <a:pt x="132" y="26"/>
                  <a:pt x="134" y="27"/>
                </a:cubicBezTo>
                <a:cubicBezTo>
                  <a:pt x="135" y="28"/>
                  <a:pt x="136" y="29"/>
                  <a:pt x="137" y="30"/>
                </a:cubicBezTo>
                <a:cubicBezTo>
                  <a:pt x="139" y="31"/>
                  <a:pt x="141" y="33"/>
                  <a:pt x="142" y="34"/>
                </a:cubicBezTo>
                <a:cubicBezTo>
                  <a:pt x="143" y="36"/>
                  <a:pt x="145" y="37"/>
                  <a:pt x="146" y="39"/>
                </a:cubicBezTo>
                <a:cubicBezTo>
                  <a:pt x="148" y="40"/>
                  <a:pt x="150" y="42"/>
                  <a:pt x="152" y="43"/>
                </a:cubicBezTo>
                <a:cubicBezTo>
                  <a:pt x="153" y="44"/>
                  <a:pt x="153" y="45"/>
                  <a:pt x="155" y="46"/>
                </a:cubicBezTo>
                <a:cubicBezTo>
                  <a:pt x="155" y="47"/>
                  <a:pt x="156" y="47"/>
                  <a:pt x="156" y="48"/>
                </a:cubicBezTo>
                <a:cubicBezTo>
                  <a:pt x="156" y="48"/>
                  <a:pt x="157" y="48"/>
                  <a:pt x="157" y="49"/>
                </a:cubicBezTo>
                <a:cubicBezTo>
                  <a:pt x="163" y="55"/>
                  <a:pt x="168" y="63"/>
                  <a:pt x="170" y="74"/>
                </a:cubicBezTo>
                <a:cubicBezTo>
                  <a:pt x="171" y="75"/>
                  <a:pt x="172" y="76"/>
                  <a:pt x="172" y="78"/>
                </a:cubicBezTo>
                <a:cubicBezTo>
                  <a:pt x="173" y="79"/>
                  <a:pt x="174" y="80"/>
                  <a:pt x="174" y="81"/>
                </a:cubicBezTo>
                <a:cubicBezTo>
                  <a:pt x="174" y="82"/>
                  <a:pt x="175" y="83"/>
                  <a:pt x="175" y="84"/>
                </a:cubicBezTo>
                <a:cubicBezTo>
                  <a:pt x="175" y="84"/>
                  <a:pt x="176" y="85"/>
                  <a:pt x="176" y="86"/>
                </a:cubicBezTo>
                <a:cubicBezTo>
                  <a:pt x="176" y="87"/>
                  <a:pt x="176" y="88"/>
                  <a:pt x="176" y="88"/>
                </a:cubicBezTo>
                <a:cubicBezTo>
                  <a:pt x="177" y="89"/>
                  <a:pt x="177" y="90"/>
                  <a:pt x="177" y="91"/>
                </a:cubicBezTo>
                <a:cubicBezTo>
                  <a:pt x="178" y="96"/>
                  <a:pt x="179" y="103"/>
                  <a:pt x="179" y="109"/>
                </a:cubicBezTo>
                <a:cubicBezTo>
                  <a:pt x="181" y="103"/>
                  <a:pt x="184" y="95"/>
                  <a:pt x="184" y="87"/>
                </a:cubicBezTo>
                <a:cubicBezTo>
                  <a:pt x="184" y="87"/>
                  <a:pt x="184" y="86"/>
                  <a:pt x="184" y="85"/>
                </a:cubicBezTo>
                <a:cubicBezTo>
                  <a:pt x="184" y="81"/>
                  <a:pt x="183" y="78"/>
                  <a:pt x="183" y="74"/>
                </a:cubicBezTo>
                <a:cubicBezTo>
                  <a:pt x="181" y="66"/>
                  <a:pt x="177" y="58"/>
                  <a:pt x="173" y="51"/>
                </a:cubicBezTo>
                <a:cubicBezTo>
                  <a:pt x="172" y="50"/>
                  <a:pt x="171" y="47"/>
                  <a:pt x="169" y="46"/>
                </a:cubicBezTo>
                <a:cubicBezTo>
                  <a:pt x="168" y="43"/>
                  <a:pt x="166" y="40"/>
                  <a:pt x="164" y="38"/>
                </a:cubicBezTo>
                <a:cubicBezTo>
                  <a:pt x="163" y="38"/>
                  <a:pt x="163" y="37"/>
                  <a:pt x="163" y="37"/>
                </a:cubicBezTo>
                <a:cubicBezTo>
                  <a:pt x="160" y="34"/>
                  <a:pt x="157" y="31"/>
                  <a:pt x="154" y="28"/>
                </a:cubicBezTo>
                <a:cubicBezTo>
                  <a:pt x="152" y="26"/>
                  <a:pt x="150" y="24"/>
                  <a:pt x="148" y="23"/>
                </a:cubicBezTo>
                <a:cubicBezTo>
                  <a:pt x="147" y="22"/>
                  <a:pt x="146" y="21"/>
                  <a:pt x="145" y="21"/>
                </a:cubicBezTo>
                <a:cubicBezTo>
                  <a:pt x="144" y="20"/>
                  <a:pt x="142" y="19"/>
                  <a:pt x="140" y="19"/>
                </a:cubicBezTo>
                <a:cubicBezTo>
                  <a:pt x="138" y="17"/>
                  <a:pt x="136" y="17"/>
                  <a:pt x="133" y="16"/>
                </a:cubicBezTo>
                <a:cubicBezTo>
                  <a:pt x="123" y="11"/>
                  <a:pt x="109" y="11"/>
                  <a:pt x="99" y="15"/>
                </a:cubicBezTo>
                <a:cubicBezTo>
                  <a:pt x="103" y="15"/>
                  <a:pt x="107" y="14"/>
                  <a:pt x="110" y="15"/>
                </a:cubicBezTo>
                <a:close/>
                <a:moveTo>
                  <a:pt x="101" y="42"/>
                </a:moveTo>
                <a:cubicBezTo>
                  <a:pt x="106" y="44"/>
                  <a:pt x="111" y="46"/>
                  <a:pt x="116" y="47"/>
                </a:cubicBezTo>
                <a:cubicBezTo>
                  <a:pt x="120" y="50"/>
                  <a:pt x="126" y="52"/>
                  <a:pt x="129" y="57"/>
                </a:cubicBezTo>
                <a:cubicBezTo>
                  <a:pt x="132" y="59"/>
                  <a:pt x="135" y="62"/>
                  <a:pt x="137" y="66"/>
                </a:cubicBezTo>
                <a:cubicBezTo>
                  <a:pt x="137" y="66"/>
                  <a:pt x="138" y="66"/>
                  <a:pt x="138" y="67"/>
                </a:cubicBezTo>
                <a:cubicBezTo>
                  <a:pt x="138" y="67"/>
                  <a:pt x="138" y="67"/>
                  <a:pt x="139" y="68"/>
                </a:cubicBezTo>
                <a:cubicBezTo>
                  <a:pt x="140" y="71"/>
                  <a:pt x="142" y="74"/>
                  <a:pt x="143" y="78"/>
                </a:cubicBezTo>
                <a:cubicBezTo>
                  <a:pt x="144" y="80"/>
                  <a:pt x="145" y="82"/>
                  <a:pt x="145" y="84"/>
                </a:cubicBezTo>
                <a:cubicBezTo>
                  <a:pt x="145" y="85"/>
                  <a:pt x="145" y="85"/>
                  <a:pt x="145" y="86"/>
                </a:cubicBezTo>
                <a:cubicBezTo>
                  <a:pt x="147" y="93"/>
                  <a:pt x="145" y="103"/>
                  <a:pt x="143" y="110"/>
                </a:cubicBezTo>
                <a:cubicBezTo>
                  <a:pt x="144" y="111"/>
                  <a:pt x="143" y="113"/>
                  <a:pt x="142" y="114"/>
                </a:cubicBezTo>
                <a:cubicBezTo>
                  <a:pt x="141" y="116"/>
                  <a:pt x="141" y="118"/>
                  <a:pt x="140" y="119"/>
                </a:cubicBezTo>
                <a:cubicBezTo>
                  <a:pt x="140" y="121"/>
                  <a:pt x="139" y="122"/>
                  <a:pt x="138" y="124"/>
                </a:cubicBezTo>
                <a:cubicBezTo>
                  <a:pt x="137" y="127"/>
                  <a:pt x="136" y="129"/>
                  <a:pt x="135" y="131"/>
                </a:cubicBezTo>
                <a:cubicBezTo>
                  <a:pt x="134" y="132"/>
                  <a:pt x="133" y="134"/>
                  <a:pt x="131" y="135"/>
                </a:cubicBezTo>
                <a:cubicBezTo>
                  <a:pt x="131" y="137"/>
                  <a:pt x="130" y="138"/>
                  <a:pt x="129" y="139"/>
                </a:cubicBezTo>
                <a:cubicBezTo>
                  <a:pt x="128" y="139"/>
                  <a:pt x="128" y="140"/>
                  <a:pt x="128" y="141"/>
                </a:cubicBezTo>
                <a:cubicBezTo>
                  <a:pt x="128" y="141"/>
                  <a:pt x="127" y="141"/>
                  <a:pt x="127" y="141"/>
                </a:cubicBezTo>
                <a:cubicBezTo>
                  <a:pt x="127" y="141"/>
                  <a:pt x="127" y="141"/>
                  <a:pt x="127" y="141"/>
                </a:cubicBezTo>
                <a:cubicBezTo>
                  <a:pt x="127" y="142"/>
                  <a:pt x="126" y="143"/>
                  <a:pt x="125" y="143"/>
                </a:cubicBezTo>
                <a:cubicBezTo>
                  <a:pt x="124" y="145"/>
                  <a:pt x="123" y="146"/>
                  <a:pt x="121" y="147"/>
                </a:cubicBezTo>
                <a:cubicBezTo>
                  <a:pt x="121" y="147"/>
                  <a:pt x="121" y="148"/>
                  <a:pt x="120" y="148"/>
                </a:cubicBezTo>
                <a:cubicBezTo>
                  <a:pt x="121" y="146"/>
                  <a:pt x="124" y="145"/>
                  <a:pt x="125" y="142"/>
                </a:cubicBezTo>
                <a:cubicBezTo>
                  <a:pt x="121" y="146"/>
                  <a:pt x="117" y="149"/>
                  <a:pt x="112" y="151"/>
                </a:cubicBezTo>
                <a:cubicBezTo>
                  <a:pt x="115" y="151"/>
                  <a:pt x="117" y="150"/>
                  <a:pt x="119" y="148"/>
                </a:cubicBezTo>
                <a:cubicBezTo>
                  <a:pt x="120" y="149"/>
                  <a:pt x="119" y="149"/>
                  <a:pt x="119" y="149"/>
                </a:cubicBezTo>
                <a:cubicBezTo>
                  <a:pt x="126" y="147"/>
                  <a:pt x="130" y="143"/>
                  <a:pt x="135" y="138"/>
                </a:cubicBezTo>
                <a:cubicBezTo>
                  <a:pt x="139" y="134"/>
                  <a:pt x="143" y="129"/>
                  <a:pt x="145" y="123"/>
                </a:cubicBezTo>
                <a:cubicBezTo>
                  <a:pt x="145" y="123"/>
                  <a:pt x="145" y="122"/>
                  <a:pt x="145" y="122"/>
                </a:cubicBezTo>
                <a:cubicBezTo>
                  <a:pt x="147" y="118"/>
                  <a:pt x="148" y="113"/>
                  <a:pt x="149" y="107"/>
                </a:cubicBezTo>
                <a:cubicBezTo>
                  <a:pt x="150" y="103"/>
                  <a:pt x="150" y="99"/>
                  <a:pt x="150" y="95"/>
                </a:cubicBezTo>
                <a:cubicBezTo>
                  <a:pt x="148" y="75"/>
                  <a:pt x="138" y="63"/>
                  <a:pt x="128" y="52"/>
                </a:cubicBezTo>
                <a:cubicBezTo>
                  <a:pt x="125" y="50"/>
                  <a:pt x="122" y="48"/>
                  <a:pt x="119" y="46"/>
                </a:cubicBezTo>
                <a:cubicBezTo>
                  <a:pt x="113" y="44"/>
                  <a:pt x="108" y="42"/>
                  <a:pt x="100" y="42"/>
                </a:cubicBezTo>
                <a:cubicBezTo>
                  <a:pt x="100" y="43"/>
                  <a:pt x="101" y="42"/>
                  <a:pt x="101" y="42"/>
                </a:cubicBezTo>
                <a:close/>
                <a:moveTo>
                  <a:pt x="114" y="20"/>
                </a:moveTo>
                <a:cubicBezTo>
                  <a:pt x="118" y="22"/>
                  <a:pt x="122" y="23"/>
                  <a:pt x="125" y="25"/>
                </a:cubicBezTo>
                <a:cubicBezTo>
                  <a:pt x="128" y="26"/>
                  <a:pt x="130" y="28"/>
                  <a:pt x="133" y="29"/>
                </a:cubicBezTo>
                <a:cubicBezTo>
                  <a:pt x="134" y="31"/>
                  <a:pt x="137" y="32"/>
                  <a:pt x="138" y="34"/>
                </a:cubicBezTo>
                <a:cubicBezTo>
                  <a:pt x="139" y="34"/>
                  <a:pt x="140" y="36"/>
                  <a:pt x="142" y="36"/>
                </a:cubicBezTo>
                <a:cubicBezTo>
                  <a:pt x="141" y="35"/>
                  <a:pt x="141" y="34"/>
                  <a:pt x="140" y="34"/>
                </a:cubicBezTo>
                <a:cubicBezTo>
                  <a:pt x="136" y="29"/>
                  <a:pt x="131" y="26"/>
                  <a:pt x="125" y="22"/>
                </a:cubicBezTo>
                <a:cubicBezTo>
                  <a:pt x="124" y="21"/>
                  <a:pt x="122" y="20"/>
                  <a:pt x="120" y="19"/>
                </a:cubicBezTo>
                <a:cubicBezTo>
                  <a:pt x="118" y="18"/>
                  <a:pt x="115" y="17"/>
                  <a:pt x="113" y="17"/>
                </a:cubicBezTo>
                <a:cubicBezTo>
                  <a:pt x="111" y="17"/>
                  <a:pt x="107" y="18"/>
                  <a:pt x="104" y="18"/>
                </a:cubicBezTo>
                <a:cubicBezTo>
                  <a:pt x="103" y="18"/>
                  <a:pt x="102" y="18"/>
                  <a:pt x="102" y="19"/>
                </a:cubicBezTo>
                <a:cubicBezTo>
                  <a:pt x="106" y="19"/>
                  <a:pt x="110" y="20"/>
                  <a:pt x="114" y="20"/>
                </a:cubicBezTo>
                <a:close/>
                <a:moveTo>
                  <a:pt x="103" y="153"/>
                </a:moveTo>
                <a:cubicBezTo>
                  <a:pt x="103" y="153"/>
                  <a:pt x="102" y="153"/>
                  <a:pt x="102" y="154"/>
                </a:cubicBezTo>
                <a:cubicBezTo>
                  <a:pt x="102" y="154"/>
                  <a:pt x="103" y="154"/>
                  <a:pt x="103" y="153"/>
                </a:cubicBezTo>
                <a:close/>
                <a:moveTo>
                  <a:pt x="119" y="153"/>
                </a:moveTo>
                <a:cubicBezTo>
                  <a:pt x="118" y="153"/>
                  <a:pt x="118" y="154"/>
                  <a:pt x="117" y="153"/>
                </a:cubicBezTo>
                <a:cubicBezTo>
                  <a:pt x="119" y="152"/>
                  <a:pt x="121" y="152"/>
                  <a:pt x="122" y="151"/>
                </a:cubicBezTo>
                <a:cubicBezTo>
                  <a:pt x="127" y="148"/>
                  <a:pt x="132" y="144"/>
                  <a:pt x="135" y="140"/>
                </a:cubicBezTo>
                <a:cubicBezTo>
                  <a:pt x="136" y="139"/>
                  <a:pt x="137" y="138"/>
                  <a:pt x="137" y="137"/>
                </a:cubicBezTo>
                <a:cubicBezTo>
                  <a:pt x="132" y="142"/>
                  <a:pt x="127" y="146"/>
                  <a:pt x="122" y="149"/>
                </a:cubicBezTo>
                <a:cubicBezTo>
                  <a:pt x="119" y="150"/>
                  <a:pt x="116" y="151"/>
                  <a:pt x="114" y="153"/>
                </a:cubicBezTo>
                <a:cubicBezTo>
                  <a:pt x="115" y="154"/>
                  <a:pt x="117" y="152"/>
                  <a:pt x="117" y="153"/>
                </a:cubicBezTo>
                <a:cubicBezTo>
                  <a:pt x="115" y="154"/>
                  <a:pt x="113" y="154"/>
                  <a:pt x="112" y="154"/>
                </a:cubicBezTo>
                <a:cubicBezTo>
                  <a:pt x="110" y="155"/>
                  <a:pt x="107" y="156"/>
                  <a:pt x="106" y="157"/>
                </a:cubicBezTo>
                <a:cubicBezTo>
                  <a:pt x="110" y="156"/>
                  <a:pt x="116" y="155"/>
                  <a:pt x="119" y="153"/>
                </a:cubicBezTo>
                <a:close/>
                <a:moveTo>
                  <a:pt x="114" y="152"/>
                </a:moveTo>
                <a:cubicBezTo>
                  <a:pt x="112" y="153"/>
                  <a:pt x="109" y="152"/>
                  <a:pt x="107" y="154"/>
                </a:cubicBezTo>
                <a:cubicBezTo>
                  <a:pt x="110" y="154"/>
                  <a:pt x="113" y="154"/>
                  <a:pt x="114" y="152"/>
                </a:cubicBezTo>
                <a:close/>
                <a:moveTo>
                  <a:pt x="124" y="76"/>
                </a:moveTo>
                <a:cubicBezTo>
                  <a:pt x="129" y="83"/>
                  <a:pt x="132" y="94"/>
                  <a:pt x="130" y="105"/>
                </a:cubicBezTo>
                <a:cubicBezTo>
                  <a:pt x="129" y="110"/>
                  <a:pt x="126" y="115"/>
                  <a:pt x="124" y="119"/>
                </a:cubicBezTo>
                <a:cubicBezTo>
                  <a:pt x="121" y="125"/>
                  <a:pt x="116" y="131"/>
                  <a:pt x="111" y="135"/>
                </a:cubicBezTo>
                <a:cubicBezTo>
                  <a:pt x="111" y="136"/>
                  <a:pt x="109" y="136"/>
                  <a:pt x="110" y="137"/>
                </a:cubicBezTo>
                <a:cubicBezTo>
                  <a:pt x="113" y="136"/>
                  <a:pt x="116" y="134"/>
                  <a:pt x="118" y="133"/>
                </a:cubicBezTo>
                <a:cubicBezTo>
                  <a:pt x="118" y="133"/>
                  <a:pt x="119" y="133"/>
                  <a:pt x="120" y="132"/>
                </a:cubicBezTo>
                <a:cubicBezTo>
                  <a:pt x="124" y="130"/>
                  <a:pt x="127" y="126"/>
                  <a:pt x="130" y="122"/>
                </a:cubicBezTo>
                <a:cubicBezTo>
                  <a:pt x="132" y="120"/>
                  <a:pt x="133" y="118"/>
                  <a:pt x="134" y="117"/>
                </a:cubicBezTo>
                <a:cubicBezTo>
                  <a:pt x="135" y="115"/>
                  <a:pt x="136" y="113"/>
                  <a:pt x="137" y="111"/>
                </a:cubicBezTo>
                <a:cubicBezTo>
                  <a:pt x="139" y="108"/>
                  <a:pt x="141" y="103"/>
                  <a:pt x="142" y="98"/>
                </a:cubicBezTo>
                <a:cubicBezTo>
                  <a:pt x="142" y="96"/>
                  <a:pt x="142" y="93"/>
                  <a:pt x="142" y="91"/>
                </a:cubicBezTo>
                <a:cubicBezTo>
                  <a:pt x="142" y="86"/>
                  <a:pt x="140" y="82"/>
                  <a:pt x="138" y="78"/>
                </a:cubicBezTo>
                <a:cubicBezTo>
                  <a:pt x="136" y="74"/>
                  <a:pt x="134" y="71"/>
                  <a:pt x="130" y="68"/>
                </a:cubicBezTo>
                <a:cubicBezTo>
                  <a:pt x="125" y="64"/>
                  <a:pt x="117" y="62"/>
                  <a:pt x="109" y="64"/>
                </a:cubicBezTo>
                <a:cubicBezTo>
                  <a:pt x="115" y="67"/>
                  <a:pt x="119" y="71"/>
                  <a:pt x="124" y="76"/>
                </a:cubicBezTo>
                <a:close/>
                <a:moveTo>
                  <a:pt x="114" y="28"/>
                </a:moveTo>
                <a:cubicBezTo>
                  <a:pt x="116" y="28"/>
                  <a:pt x="119" y="29"/>
                  <a:pt x="120" y="30"/>
                </a:cubicBezTo>
                <a:cubicBezTo>
                  <a:pt x="126" y="32"/>
                  <a:pt x="130" y="35"/>
                  <a:pt x="135" y="37"/>
                </a:cubicBezTo>
                <a:cubicBezTo>
                  <a:pt x="135" y="37"/>
                  <a:pt x="135" y="38"/>
                  <a:pt x="135" y="38"/>
                </a:cubicBezTo>
                <a:cubicBezTo>
                  <a:pt x="129" y="32"/>
                  <a:pt x="122" y="25"/>
                  <a:pt x="109" y="26"/>
                </a:cubicBezTo>
                <a:cubicBezTo>
                  <a:pt x="111" y="27"/>
                  <a:pt x="113" y="27"/>
                  <a:pt x="114" y="28"/>
                </a:cubicBezTo>
                <a:close/>
                <a:moveTo>
                  <a:pt x="115" y="165"/>
                </a:moveTo>
                <a:cubicBezTo>
                  <a:pt x="117" y="164"/>
                  <a:pt x="120" y="165"/>
                  <a:pt x="123" y="164"/>
                </a:cubicBezTo>
                <a:cubicBezTo>
                  <a:pt x="124" y="164"/>
                  <a:pt x="126" y="163"/>
                  <a:pt x="127" y="163"/>
                </a:cubicBezTo>
                <a:cubicBezTo>
                  <a:pt x="129" y="163"/>
                  <a:pt x="131" y="162"/>
                  <a:pt x="132" y="162"/>
                </a:cubicBezTo>
                <a:cubicBezTo>
                  <a:pt x="133" y="162"/>
                  <a:pt x="133" y="162"/>
                  <a:pt x="133" y="162"/>
                </a:cubicBezTo>
                <a:cubicBezTo>
                  <a:pt x="137" y="162"/>
                  <a:pt x="139" y="160"/>
                  <a:pt x="141" y="158"/>
                </a:cubicBezTo>
                <a:cubicBezTo>
                  <a:pt x="142" y="158"/>
                  <a:pt x="142" y="158"/>
                  <a:pt x="142" y="157"/>
                </a:cubicBezTo>
                <a:cubicBezTo>
                  <a:pt x="143" y="157"/>
                  <a:pt x="143" y="157"/>
                  <a:pt x="143" y="157"/>
                </a:cubicBezTo>
                <a:cubicBezTo>
                  <a:pt x="147" y="154"/>
                  <a:pt x="151" y="150"/>
                  <a:pt x="154" y="146"/>
                </a:cubicBezTo>
                <a:cubicBezTo>
                  <a:pt x="150" y="149"/>
                  <a:pt x="145" y="152"/>
                  <a:pt x="140" y="155"/>
                </a:cubicBezTo>
                <a:cubicBezTo>
                  <a:pt x="137" y="157"/>
                  <a:pt x="133" y="158"/>
                  <a:pt x="129" y="160"/>
                </a:cubicBezTo>
                <a:cubicBezTo>
                  <a:pt x="124" y="162"/>
                  <a:pt x="119" y="162"/>
                  <a:pt x="114" y="165"/>
                </a:cubicBezTo>
                <a:cubicBezTo>
                  <a:pt x="115" y="165"/>
                  <a:pt x="115" y="165"/>
                  <a:pt x="115" y="165"/>
                </a:cubicBezTo>
                <a:close/>
                <a:moveTo>
                  <a:pt x="128" y="59"/>
                </a:moveTo>
                <a:cubicBezTo>
                  <a:pt x="128" y="60"/>
                  <a:pt x="128" y="60"/>
                  <a:pt x="128" y="60"/>
                </a:cubicBezTo>
                <a:cubicBezTo>
                  <a:pt x="129" y="61"/>
                  <a:pt x="131" y="62"/>
                  <a:pt x="131" y="64"/>
                </a:cubicBezTo>
                <a:cubicBezTo>
                  <a:pt x="134" y="66"/>
                  <a:pt x="135" y="71"/>
                  <a:pt x="138" y="74"/>
                </a:cubicBezTo>
                <a:cubicBezTo>
                  <a:pt x="139" y="76"/>
                  <a:pt x="141" y="78"/>
                  <a:pt x="141" y="81"/>
                </a:cubicBezTo>
                <a:cubicBezTo>
                  <a:pt x="145" y="89"/>
                  <a:pt x="143" y="100"/>
                  <a:pt x="143" y="109"/>
                </a:cubicBezTo>
                <a:cubicBezTo>
                  <a:pt x="145" y="102"/>
                  <a:pt x="145" y="94"/>
                  <a:pt x="145" y="87"/>
                </a:cubicBezTo>
                <a:cubicBezTo>
                  <a:pt x="142" y="69"/>
                  <a:pt x="131" y="56"/>
                  <a:pt x="117" y="49"/>
                </a:cubicBezTo>
                <a:cubicBezTo>
                  <a:pt x="117" y="49"/>
                  <a:pt x="116" y="49"/>
                  <a:pt x="117" y="49"/>
                </a:cubicBezTo>
                <a:cubicBezTo>
                  <a:pt x="121" y="52"/>
                  <a:pt x="124" y="55"/>
                  <a:pt x="128" y="59"/>
                </a:cubicBezTo>
                <a:close/>
                <a:moveTo>
                  <a:pt x="118" y="45"/>
                </a:moveTo>
                <a:cubicBezTo>
                  <a:pt x="118" y="45"/>
                  <a:pt x="117" y="44"/>
                  <a:pt x="117" y="45"/>
                </a:cubicBezTo>
                <a:cubicBezTo>
                  <a:pt x="117" y="45"/>
                  <a:pt x="118" y="45"/>
                  <a:pt x="118" y="45"/>
                </a:cubicBezTo>
                <a:close/>
                <a:moveTo>
                  <a:pt x="135" y="56"/>
                </a:moveTo>
                <a:cubicBezTo>
                  <a:pt x="136" y="56"/>
                  <a:pt x="136" y="57"/>
                  <a:pt x="137" y="57"/>
                </a:cubicBezTo>
                <a:cubicBezTo>
                  <a:pt x="138" y="59"/>
                  <a:pt x="139" y="59"/>
                  <a:pt x="140" y="61"/>
                </a:cubicBezTo>
                <a:cubicBezTo>
                  <a:pt x="141" y="61"/>
                  <a:pt x="142" y="63"/>
                  <a:pt x="143" y="63"/>
                </a:cubicBezTo>
                <a:cubicBezTo>
                  <a:pt x="143" y="64"/>
                  <a:pt x="143" y="64"/>
                  <a:pt x="143" y="64"/>
                </a:cubicBezTo>
                <a:cubicBezTo>
                  <a:pt x="144" y="64"/>
                  <a:pt x="144" y="66"/>
                  <a:pt x="145" y="66"/>
                </a:cubicBezTo>
                <a:cubicBezTo>
                  <a:pt x="146" y="68"/>
                  <a:pt x="148" y="70"/>
                  <a:pt x="149" y="72"/>
                </a:cubicBezTo>
                <a:cubicBezTo>
                  <a:pt x="149" y="72"/>
                  <a:pt x="149" y="72"/>
                  <a:pt x="149" y="72"/>
                </a:cubicBezTo>
                <a:cubicBezTo>
                  <a:pt x="150" y="74"/>
                  <a:pt x="151" y="77"/>
                  <a:pt x="152" y="79"/>
                </a:cubicBezTo>
                <a:cubicBezTo>
                  <a:pt x="153" y="83"/>
                  <a:pt x="155" y="89"/>
                  <a:pt x="155" y="93"/>
                </a:cubicBezTo>
                <a:cubicBezTo>
                  <a:pt x="155" y="107"/>
                  <a:pt x="150" y="118"/>
                  <a:pt x="144" y="128"/>
                </a:cubicBezTo>
                <a:cubicBezTo>
                  <a:pt x="143" y="130"/>
                  <a:pt x="142" y="131"/>
                  <a:pt x="141" y="133"/>
                </a:cubicBezTo>
                <a:cubicBezTo>
                  <a:pt x="140" y="135"/>
                  <a:pt x="138" y="137"/>
                  <a:pt x="136" y="139"/>
                </a:cubicBezTo>
                <a:cubicBezTo>
                  <a:pt x="135" y="140"/>
                  <a:pt x="135" y="142"/>
                  <a:pt x="134" y="142"/>
                </a:cubicBezTo>
                <a:cubicBezTo>
                  <a:pt x="133" y="143"/>
                  <a:pt x="133" y="144"/>
                  <a:pt x="132" y="144"/>
                </a:cubicBezTo>
                <a:cubicBezTo>
                  <a:pt x="132" y="145"/>
                  <a:pt x="132" y="145"/>
                  <a:pt x="132" y="145"/>
                </a:cubicBezTo>
                <a:cubicBezTo>
                  <a:pt x="130" y="147"/>
                  <a:pt x="128" y="148"/>
                  <a:pt x="126" y="150"/>
                </a:cubicBezTo>
                <a:cubicBezTo>
                  <a:pt x="130" y="147"/>
                  <a:pt x="135" y="143"/>
                  <a:pt x="138" y="139"/>
                </a:cubicBezTo>
                <a:cubicBezTo>
                  <a:pt x="141" y="136"/>
                  <a:pt x="143" y="133"/>
                  <a:pt x="145" y="130"/>
                </a:cubicBezTo>
                <a:cubicBezTo>
                  <a:pt x="146" y="130"/>
                  <a:pt x="146" y="129"/>
                  <a:pt x="147" y="128"/>
                </a:cubicBezTo>
                <a:cubicBezTo>
                  <a:pt x="151" y="121"/>
                  <a:pt x="155" y="115"/>
                  <a:pt x="158" y="106"/>
                </a:cubicBezTo>
                <a:cubicBezTo>
                  <a:pt x="161" y="100"/>
                  <a:pt x="163" y="90"/>
                  <a:pt x="162" y="83"/>
                </a:cubicBezTo>
                <a:cubicBezTo>
                  <a:pt x="161" y="83"/>
                  <a:pt x="161" y="84"/>
                  <a:pt x="161" y="83"/>
                </a:cubicBezTo>
                <a:cubicBezTo>
                  <a:pt x="161" y="83"/>
                  <a:pt x="162" y="82"/>
                  <a:pt x="162" y="81"/>
                </a:cubicBezTo>
                <a:cubicBezTo>
                  <a:pt x="161" y="79"/>
                  <a:pt x="160" y="76"/>
                  <a:pt x="160" y="74"/>
                </a:cubicBezTo>
                <a:cubicBezTo>
                  <a:pt x="159" y="71"/>
                  <a:pt x="158" y="68"/>
                  <a:pt x="156" y="65"/>
                </a:cubicBezTo>
                <a:cubicBezTo>
                  <a:pt x="152" y="61"/>
                  <a:pt x="147" y="58"/>
                  <a:pt x="142" y="54"/>
                </a:cubicBezTo>
                <a:cubicBezTo>
                  <a:pt x="142" y="54"/>
                  <a:pt x="141" y="55"/>
                  <a:pt x="141" y="54"/>
                </a:cubicBezTo>
                <a:cubicBezTo>
                  <a:pt x="135" y="51"/>
                  <a:pt x="128" y="48"/>
                  <a:pt x="121" y="45"/>
                </a:cubicBezTo>
                <a:cubicBezTo>
                  <a:pt x="121" y="46"/>
                  <a:pt x="121" y="46"/>
                  <a:pt x="121" y="46"/>
                </a:cubicBezTo>
                <a:cubicBezTo>
                  <a:pt x="125" y="49"/>
                  <a:pt x="131" y="52"/>
                  <a:pt x="135" y="56"/>
                </a:cubicBezTo>
                <a:close/>
                <a:moveTo>
                  <a:pt x="157" y="142"/>
                </a:moveTo>
                <a:cubicBezTo>
                  <a:pt x="157" y="141"/>
                  <a:pt x="158" y="140"/>
                  <a:pt x="159" y="139"/>
                </a:cubicBezTo>
                <a:cubicBezTo>
                  <a:pt x="165" y="130"/>
                  <a:pt x="169" y="118"/>
                  <a:pt x="170" y="105"/>
                </a:cubicBezTo>
                <a:cubicBezTo>
                  <a:pt x="170" y="104"/>
                  <a:pt x="170" y="104"/>
                  <a:pt x="171" y="104"/>
                </a:cubicBezTo>
                <a:cubicBezTo>
                  <a:pt x="170" y="101"/>
                  <a:pt x="171" y="97"/>
                  <a:pt x="170" y="94"/>
                </a:cubicBezTo>
                <a:cubicBezTo>
                  <a:pt x="170" y="104"/>
                  <a:pt x="166" y="112"/>
                  <a:pt x="162" y="119"/>
                </a:cubicBezTo>
                <a:cubicBezTo>
                  <a:pt x="163" y="119"/>
                  <a:pt x="163" y="119"/>
                  <a:pt x="163" y="120"/>
                </a:cubicBezTo>
                <a:cubicBezTo>
                  <a:pt x="162" y="120"/>
                  <a:pt x="162" y="119"/>
                  <a:pt x="162" y="119"/>
                </a:cubicBezTo>
                <a:cubicBezTo>
                  <a:pt x="161" y="122"/>
                  <a:pt x="158" y="124"/>
                  <a:pt x="157" y="127"/>
                </a:cubicBezTo>
                <a:cubicBezTo>
                  <a:pt x="153" y="131"/>
                  <a:pt x="150" y="137"/>
                  <a:pt x="147" y="142"/>
                </a:cubicBezTo>
                <a:cubicBezTo>
                  <a:pt x="143" y="145"/>
                  <a:pt x="140" y="149"/>
                  <a:pt x="137" y="152"/>
                </a:cubicBezTo>
                <a:cubicBezTo>
                  <a:pt x="136" y="153"/>
                  <a:pt x="135" y="153"/>
                  <a:pt x="134" y="154"/>
                </a:cubicBezTo>
                <a:cubicBezTo>
                  <a:pt x="131" y="156"/>
                  <a:pt x="128" y="158"/>
                  <a:pt x="125" y="160"/>
                </a:cubicBezTo>
                <a:cubicBezTo>
                  <a:pt x="125" y="160"/>
                  <a:pt x="125" y="160"/>
                  <a:pt x="125" y="160"/>
                </a:cubicBezTo>
                <a:cubicBezTo>
                  <a:pt x="138" y="157"/>
                  <a:pt x="148" y="150"/>
                  <a:pt x="157" y="142"/>
                </a:cubicBezTo>
                <a:close/>
                <a:moveTo>
                  <a:pt x="138" y="39"/>
                </a:moveTo>
                <a:cubicBezTo>
                  <a:pt x="139" y="40"/>
                  <a:pt x="141" y="42"/>
                  <a:pt x="143" y="43"/>
                </a:cubicBezTo>
                <a:cubicBezTo>
                  <a:pt x="147" y="46"/>
                  <a:pt x="151" y="50"/>
                  <a:pt x="155" y="53"/>
                </a:cubicBezTo>
                <a:cubicBezTo>
                  <a:pt x="149" y="42"/>
                  <a:pt x="140" y="34"/>
                  <a:pt x="128" y="30"/>
                </a:cubicBezTo>
                <a:cubicBezTo>
                  <a:pt x="127" y="30"/>
                  <a:pt x="127" y="30"/>
                  <a:pt x="127" y="30"/>
                </a:cubicBezTo>
                <a:cubicBezTo>
                  <a:pt x="131" y="33"/>
                  <a:pt x="134" y="36"/>
                  <a:pt x="138" y="39"/>
                </a:cubicBezTo>
                <a:close/>
                <a:moveTo>
                  <a:pt x="140" y="142"/>
                </a:moveTo>
                <a:cubicBezTo>
                  <a:pt x="144" y="140"/>
                  <a:pt x="147" y="137"/>
                  <a:pt x="150" y="134"/>
                </a:cubicBezTo>
                <a:cubicBezTo>
                  <a:pt x="153" y="131"/>
                  <a:pt x="155" y="127"/>
                  <a:pt x="157" y="123"/>
                </a:cubicBezTo>
                <a:cubicBezTo>
                  <a:pt x="162" y="111"/>
                  <a:pt x="166" y="91"/>
                  <a:pt x="163" y="76"/>
                </a:cubicBezTo>
                <a:cubicBezTo>
                  <a:pt x="162" y="71"/>
                  <a:pt x="161" y="69"/>
                  <a:pt x="158" y="67"/>
                </a:cubicBezTo>
                <a:cubicBezTo>
                  <a:pt x="161" y="72"/>
                  <a:pt x="162" y="79"/>
                  <a:pt x="163" y="85"/>
                </a:cubicBezTo>
                <a:cubicBezTo>
                  <a:pt x="163" y="93"/>
                  <a:pt x="161" y="100"/>
                  <a:pt x="159" y="106"/>
                </a:cubicBezTo>
                <a:cubicBezTo>
                  <a:pt x="156" y="114"/>
                  <a:pt x="152" y="122"/>
                  <a:pt x="148" y="128"/>
                </a:cubicBezTo>
                <a:cubicBezTo>
                  <a:pt x="148" y="128"/>
                  <a:pt x="148" y="129"/>
                  <a:pt x="147" y="129"/>
                </a:cubicBezTo>
                <a:cubicBezTo>
                  <a:pt x="146" y="132"/>
                  <a:pt x="143" y="135"/>
                  <a:pt x="141" y="137"/>
                </a:cubicBezTo>
                <a:cubicBezTo>
                  <a:pt x="141" y="138"/>
                  <a:pt x="140" y="139"/>
                  <a:pt x="139" y="139"/>
                </a:cubicBezTo>
                <a:cubicBezTo>
                  <a:pt x="138" y="141"/>
                  <a:pt x="136" y="143"/>
                  <a:pt x="134" y="144"/>
                </a:cubicBezTo>
                <a:cubicBezTo>
                  <a:pt x="133" y="146"/>
                  <a:pt x="131" y="147"/>
                  <a:pt x="129" y="149"/>
                </a:cubicBezTo>
                <a:cubicBezTo>
                  <a:pt x="133" y="147"/>
                  <a:pt x="137" y="145"/>
                  <a:pt x="140" y="142"/>
                </a:cubicBezTo>
                <a:close/>
                <a:moveTo>
                  <a:pt x="142" y="14"/>
                </a:moveTo>
                <a:cubicBezTo>
                  <a:pt x="138" y="13"/>
                  <a:pt x="134" y="10"/>
                  <a:pt x="130" y="10"/>
                </a:cubicBezTo>
                <a:cubicBezTo>
                  <a:pt x="133" y="12"/>
                  <a:pt x="136" y="13"/>
                  <a:pt x="139" y="15"/>
                </a:cubicBezTo>
                <a:cubicBezTo>
                  <a:pt x="139" y="15"/>
                  <a:pt x="139" y="15"/>
                  <a:pt x="140" y="15"/>
                </a:cubicBezTo>
                <a:cubicBezTo>
                  <a:pt x="143" y="19"/>
                  <a:pt x="148" y="21"/>
                  <a:pt x="152" y="24"/>
                </a:cubicBezTo>
                <a:cubicBezTo>
                  <a:pt x="153" y="25"/>
                  <a:pt x="154" y="26"/>
                  <a:pt x="155" y="27"/>
                </a:cubicBezTo>
                <a:cubicBezTo>
                  <a:pt x="158" y="28"/>
                  <a:pt x="161" y="31"/>
                  <a:pt x="162" y="33"/>
                </a:cubicBezTo>
                <a:cubicBezTo>
                  <a:pt x="163" y="33"/>
                  <a:pt x="164" y="34"/>
                  <a:pt x="164" y="35"/>
                </a:cubicBezTo>
                <a:cubicBezTo>
                  <a:pt x="165" y="35"/>
                  <a:pt x="165" y="35"/>
                  <a:pt x="164" y="35"/>
                </a:cubicBezTo>
                <a:cubicBezTo>
                  <a:pt x="169" y="38"/>
                  <a:pt x="171" y="43"/>
                  <a:pt x="175" y="47"/>
                </a:cubicBezTo>
                <a:cubicBezTo>
                  <a:pt x="171" y="40"/>
                  <a:pt x="167" y="35"/>
                  <a:pt x="162" y="30"/>
                </a:cubicBezTo>
                <a:cubicBezTo>
                  <a:pt x="156" y="24"/>
                  <a:pt x="150" y="18"/>
                  <a:pt x="142" y="15"/>
                </a:cubicBezTo>
                <a:cubicBezTo>
                  <a:pt x="142" y="15"/>
                  <a:pt x="142" y="14"/>
                  <a:pt x="142" y="14"/>
                </a:cubicBezTo>
                <a:close/>
                <a:moveTo>
                  <a:pt x="130" y="54"/>
                </a:moveTo>
                <a:cubicBezTo>
                  <a:pt x="132" y="55"/>
                  <a:pt x="133" y="57"/>
                  <a:pt x="135" y="58"/>
                </a:cubicBezTo>
                <a:cubicBezTo>
                  <a:pt x="135" y="60"/>
                  <a:pt x="137" y="61"/>
                  <a:pt x="137" y="62"/>
                </a:cubicBezTo>
                <a:cubicBezTo>
                  <a:pt x="138" y="62"/>
                  <a:pt x="138" y="63"/>
                  <a:pt x="138" y="63"/>
                </a:cubicBezTo>
                <a:cubicBezTo>
                  <a:pt x="139" y="65"/>
                  <a:pt x="141" y="65"/>
                  <a:pt x="141" y="67"/>
                </a:cubicBezTo>
                <a:cubicBezTo>
                  <a:pt x="142" y="69"/>
                  <a:pt x="144" y="70"/>
                  <a:pt x="144" y="73"/>
                </a:cubicBezTo>
                <a:cubicBezTo>
                  <a:pt x="145" y="74"/>
                  <a:pt x="145" y="75"/>
                  <a:pt x="146" y="77"/>
                </a:cubicBezTo>
                <a:cubicBezTo>
                  <a:pt x="148" y="80"/>
                  <a:pt x="149" y="84"/>
                  <a:pt x="150" y="88"/>
                </a:cubicBezTo>
                <a:cubicBezTo>
                  <a:pt x="150" y="88"/>
                  <a:pt x="150" y="88"/>
                  <a:pt x="150" y="89"/>
                </a:cubicBezTo>
                <a:cubicBezTo>
                  <a:pt x="150" y="90"/>
                  <a:pt x="150" y="91"/>
                  <a:pt x="150" y="92"/>
                </a:cubicBezTo>
                <a:cubicBezTo>
                  <a:pt x="151" y="94"/>
                  <a:pt x="151" y="95"/>
                  <a:pt x="151" y="97"/>
                </a:cubicBezTo>
                <a:cubicBezTo>
                  <a:pt x="151" y="101"/>
                  <a:pt x="151" y="107"/>
                  <a:pt x="149" y="111"/>
                </a:cubicBezTo>
                <a:cubicBezTo>
                  <a:pt x="149" y="112"/>
                  <a:pt x="150" y="112"/>
                  <a:pt x="150" y="112"/>
                </a:cubicBezTo>
                <a:cubicBezTo>
                  <a:pt x="149" y="115"/>
                  <a:pt x="148" y="117"/>
                  <a:pt x="148" y="119"/>
                </a:cubicBezTo>
                <a:cubicBezTo>
                  <a:pt x="150" y="114"/>
                  <a:pt x="152" y="109"/>
                  <a:pt x="153" y="103"/>
                </a:cubicBezTo>
                <a:cubicBezTo>
                  <a:pt x="154" y="97"/>
                  <a:pt x="153" y="92"/>
                  <a:pt x="153" y="88"/>
                </a:cubicBezTo>
                <a:cubicBezTo>
                  <a:pt x="151" y="72"/>
                  <a:pt x="140" y="61"/>
                  <a:pt x="130" y="53"/>
                </a:cubicBezTo>
                <a:cubicBezTo>
                  <a:pt x="130" y="53"/>
                  <a:pt x="130" y="54"/>
                  <a:pt x="130" y="54"/>
                </a:cubicBezTo>
                <a:close/>
                <a:moveTo>
                  <a:pt x="138" y="111"/>
                </a:moveTo>
                <a:cubicBezTo>
                  <a:pt x="138" y="112"/>
                  <a:pt x="137" y="113"/>
                  <a:pt x="137" y="113"/>
                </a:cubicBezTo>
                <a:cubicBezTo>
                  <a:pt x="138" y="113"/>
                  <a:pt x="138" y="112"/>
                  <a:pt x="138" y="111"/>
                </a:cubicBezTo>
                <a:close/>
                <a:moveTo>
                  <a:pt x="143" y="160"/>
                </a:moveTo>
                <a:cubicBezTo>
                  <a:pt x="144" y="159"/>
                  <a:pt x="145" y="159"/>
                  <a:pt x="146" y="159"/>
                </a:cubicBezTo>
                <a:cubicBezTo>
                  <a:pt x="147" y="158"/>
                  <a:pt x="148" y="158"/>
                  <a:pt x="148" y="157"/>
                </a:cubicBezTo>
                <a:cubicBezTo>
                  <a:pt x="152" y="156"/>
                  <a:pt x="155" y="154"/>
                  <a:pt x="158" y="152"/>
                </a:cubicBezTo>
                <a:cubicBezTo>
                  <a:pt x="158" y="151"/>
                  <a:pt x="158" y="151"/>
                  <a:pt x="158" y="151"/>
                </a:cubicBezTo>
                <a:cubicBezTo>
                  <a:pt x="158" y="150"/>
                  <a:pt x="159" y="150"/>
                  <a:pt x="159" y="150"/>
                </a:cubicBezTo>
                <a:cubicBezTo>
                  <a:pt x="160" y="149"/>
                  <a:pt x="160" y="148"/>
                  <a:pt x="161" y="148"/>
                </a:cubicBezTo>
                <a:cubicBezTo>
                  <a:pt x="161" y="147"/>
                  <a:pt x="162" y="146"/>
                  <a:pt x="163" y="146"/>
                </a:cubicBezTo>
                <a:cubicBezTo>
                  <a:pt x="163" y="145"/>
                  <a:pt x="163" y="145"/>
                  <a:pt x="163" y="144"/>
                </a:cubicBezTo>
                <a:cubicBezTo>
                  <a:pt x="165" y="141"/>
                  <a:pt x="168" y="139"/>
                  <a:pt x="169" y="136"/>
                </a:cubicBezTo>
                <a:cubicBezTo>
                  <a:pt x="173" y="130"/>
                  <a:pt x="177" y="123"/>
                  <a:pt x="177" y="116"/>
                </a:cubicBezTo>
                <a:cubicBezTo>
                  <a:pt x="174" y="122"/>
                  <a:pt x="171" y="128"/>
                  <a:pt x="167" y="132"/>
                </a:cubicBezTo>
                <a:cubicBezTo>
                  <a:pt x="167" y="134"/>
                  <a:pt x="165" y="135"/>
                  <a:pt x="164" y="136"/>
                </a:cubicBezTo>
                <a:cubicBezTo>
                  <a:pt x="163" y="138"/>
                  <a:pt x="161" y="139"/>
                  <a:pt x="159" y="141"/>
                </a:cubicBezTo>
                <a:cubicBezTo>
                  <a:pt x="157" y="143"/>
                  <a:pt x="156" y="146"/>
                  <a:pt x="154" y="148"/>
                </a:cubicBezTo>
                <a:cubicBezTo>
                  <a:pt x="152" y="150"/>
                  <a:pt x="151" y="152"/>
                  <a:pt x="149" y="153"/>
                </a:cubicBezTo>
                <a:cubicBezTo>
                  <a:pt x="148" y="155"/>
                  <a:pt x="146" y="156"/>
                  <a:pt x="144" y="157"/>
                </a:cubicBezTo>
                <a:cubicBezTo>
                  <a:pt x="143" y="158"/>
                  <a:pt x="142" y="159"/>
                  <a:pt x="140" y="160"/>
                </a:cubicBezTo>
                <a:cubicBezTo>
                  <a:pt x="141" y="160"/>
                  <a:pt x="142" y="159"/>
                  <a:pt x="143" y="160"/>
                </a:cubicBezTo>
                <a:close/>
                <a:moveTo>
                  <a:pt x="159" y="61"/>
                </a:moveTo>
                <a:cubicBezTo>
                  <a:pt x="158" y="59"/>
                  <a:pt x="157" y="57"/>
                  <a:pt x="156" y="56"/>
                </a:cubicBezTo>
                <a:cubicBezTo>
                  <a:pt x="155" y="55"/>
                  <a:pt x="155" y="54"/>
                  <a:pt x="154" y="54"/>
                </a:cubicBezTo>
                <a:cubicBezTo>
                  <a:pt x="152" y="51"/>
                  <a:pt x="148" y="49"/>
                  <a:pt x="145" y="46"/>
                </a:cubicBezTo>
                <a:cubicBezTo>
                  <a:pt x="150" y="52"/>
                  <a:pt x="154" y="58"/>
                  <a:pt x="157" y="65"/>
                </a:cubicBezTo>
                <a:cubicBezTo>
                  <a:pt x="159" y="65"/>
                  <a:pt x="159" y="67"/>
                  <a:pt x="161" y="68"/>
                </a:cubicBezTo>
                <a:cubicBezTo>
                  <a:pt x="160" y="65"/>
                  <a:pt x="160" y="63"/>
                  <a:pt x="159" y="61"/>
                </a:cubicBezTo>
                <a:close/>
                <a:moveTo>
                  <a:pt x="154" y="159"/>
                </a:moveTo>
                <a:cubicBezTo>
                  <a:pt x="157" y="157"/>
                  <a:pt x="159" y="155"/>
                  <a:pt x="161" y="153"/>
                </a:cubicBezTo>
                <a:cubicBezTo>
                  <a:pt x="164" y="151"/>
                  <a:pt x="166" y="148"/>
                  <a:pt x="168" y="146"/>
                </a:cubicBezTo>
                <a:cubicBezTo>
                  <a:pt x="170" y="143"/>
                  <a:pt x="173" y="140"/>
                  <a:pt x="175" y="137"/>
                </a:cubicBezTo>
                <a:cubicBezTo>
                  <a:pt x="177" y="134"/>
                  <a:pt x="178" y="131"/>
                  <a:pt x="180" y="128"/>
                </a:cubicBezTo>
                <a:cubicBezTo>
                  <a:pt x="180" y="128"/>
                  <a:pt x="180" y="127"/>
                  <a:pt x="181" y="127"/>
                </a:cubicBezTo>
                <a:cubicBezTo>
                  <a:pt x="182" y="125"/>
                  <a:pt x="182" y="123"/>
                  <a:pt x="183" y="122"/>
                </a:cubicBezTo>
                <a:cubicBezTo>
                  <a:pt x="183" y="121"/>
                  <a:pt x="184" y="120"/>
                  <a:pt x="184" y="119"/>
                </a:cubicBezTo>
                <a:cubicBezTo>
                  <a:pt x="185" y="115"/>
                  <a:pt x="187" y="111"/>
                  <a:pt x="188" y="107"/>
                </a:cubicBezTo>
                <a:cubicBezTo>
                  <a:pt x="188" y="106"/>
                  <a:pt x="188" y="105"/>
                  <a:pt x="188" y="105"/>
                </a:cubicBezTo>
                <a:cubicBezTo>
                  <a:pt x="188" y="104"/>
                  <a:pt x="188" y="104"/>
                  <a:pt x="188" y="103"/>
                </a:cubicBezTo>
                <a:cubicBezTo>
                  <a:pt x="189" y="100"/>
                  <a:pt x="189" y="96"/>
                  <a:pt x="189" y="92"/>
                </a:cubicBezTo>
                <a:cubicBezTo>
                  <a:pt x="189" y="83"/>
                  <a:pt x="187" y="71"/>
                  <a:pt x="183" y="64"/>
                </a:cubicBezTo>
                <a:cubicBezTo>
                  <a:pt x="184" y="69"/>
                  <a:pt x="185" y="74"/>
                  <a:pt x="185" y="79"/>
                </a:cubicBezTo>
                <a:cubicBezTo>
                  <a:pt x="185" y="89"/>
                  <a:pt x="185" y="99"/>
                  <a:pt x="183" y="107"/>
                </a:cubicBezTo>
                <a:cubicBezTo>
                  <a:pt x="182" y="110"/>
                  <a:pt x="181" y="112"/>
                  <a:pt x="180" y="115"/>
                </a:cubicBezTo>
                <a:cubicBezTo>
                  <a:pt x="180" y="117"/>
                  <a:pt x="179" y="118"/>
                  <a:pt x="179" y="120"/>
                </a:cubicBezTo>
                <a:cubicBezTo>
                  <a:pt x="178" y="122"/>
                  <a:pt x="177" y="123"/>
                  <a:pt x="176" y="125"/>
                </a:cubicBezTo>
                <a:cubicBezTo>
                  <a:pt x="175" y="127"/>
                  <a:pt x="175" y="128"/>
                  <a:pt x="175" y="130"/>
                </a:cubicBezTo>
                <a:cubicBezTo>
                  <a:pt x="174" y="131"/>
                  <a:pt x="173" y="133"/>
                  <a:pt x="173" y="134"/>
                </a:cubicBezTo>
                <a:cubicBezTo>
                  <a:pt x="172" y="135"/>
                  <a:pt x="172" y="136"/>
                  <a:pt x="172" y="137"/>
                </a:cubicBezTo>
                <a:cubicBezTo>
                  <a:pt x="169" y="142"/>
                  <a:pt x="164" y="147"/>
                  <a:pt x="160" y="152"/>
                </a:cubicBezTo>
                <a:cubicBezTo>
                  <a:pt x="155" y="154"/>
                  <a:pt x="153" y="159"/>
                  <a:pt x="148" y="162"/>
                </a:cubicBezTo>
                <a:cubicBezTo>
                  <a:pt x="147" y="163"/>
                  <a:pt x="146" y="164"/>
                  <a:pt x="146" y="165"/>
                </a:cubicBezTo>
                <a:cubicBezTo>
                  <a:pt x="149" y="163"/>
                  <a:pt x="151" y="161"/>
                  <a:pt x="154" y="159"/>
                </a:cubicBezTo>
                <a:close/>
                <a:moveTo>
                  <a:pt x="147" y="120"/>
                </a:moveTo>
                <a:cubicBezTo>
                  <a:pt x="147" y="120"/>
                  <a:pt x="147" y="121"/>
                  <a:pt x="147" y="121"/>
                </a:cubicBezTo>
                <a:cubicBezTo>
                  <a:pt x="147" y="121"/>
                  <a:pt x="148" y="120"/>
                  <a:pt x="147" y="120"/>
                </a:cubicBezTo>
                <a:close/>
                <a:moveTo>
                  <a:pt x="149" y="43"/>
                </a:moveTo>
                <a:cubicBezTo>
                  <a:pt x="150" y="44"/>
                  <a:pt x="151" y="45"/>
                  <a:pt x="152" y="47"/>
                </a:cubicBezTo>
                <a:cubicBezTo>
                  <a:pt x="153" y="47"/>
                  <a:pt x="154" y="48"/>
                  <a:pt x="154" y="49"/>
                </a:cubicBezTo>
                <a:cubicBezTo>
                  <a:pt x="155" y="50"/>
                  <a:pt x="157" y="52"/>
                  <a:pt x="158" y="54"/>
                </a:cubicBezTo>
                <a:cubicBezTo>
                  <a:pt x="158" y="55"/>
                  <a:pt x="158" y="55"/>
                  <a:pt x="158" y="55"/>
                </a:cubicBezTo>
                <a:cubicBezTo>
                  <a:pt x="158" y="55"/>
                  <a:pt x="159" y="55"/>
                  <a:pt x="159" y="55"/>
                </a:cubicBezTo>
                <a:cubicBezTo>
                  <a:pt x="159" y="56"/>
                  <a:pt x="159" y="56"/>
                  <a:pt x="159" y="56"/>
                </a:cubicBezTo>
                <a:cubicBezTo>
                  <a:pt x="160" y="57"/>
                  <a:pt x="161" y="58"/>
                  <a:pt x="161" y="59"/>
                </a:cubicBezTo>
                <a:cubicBezTo>
                  <a:pt x="163" y="62"/>
                  <a:pt x="165" y="66"/>
                  <a:pt x="167" y="68"/>
                </a:cubicBezTo>
                <a:cubicBezTo>
                  <a:pt x="167" y="69"/>
                  <a:pt x="167" y="70"/>
                  <a:pt x="168" y="70"/>
                </a:cubicBezTo>
                <a:cubicBezTo>
                  <a:pt x="168" y="68"/>
                  <a:pt x="167" y="67"/>
                  <a:pt x="167" y="65"/>
                </a:cubicBezTo>
                <a:cubicBezTo>
                  <a:pt x="166" y="62"/>
                  <a:pt x="164" y="59"/>
                  <a:pt x="163" y="57"/>
                </a:cubicBezTo>
                <a:cubicBezTo>
                  <a:pt x="159" y="52"/>
                  <a:pt x="154" y="47"/>
                  <a:pt x="149" y="43"/>
                </a:cubicBezTo>
                <a:cubicBezTo>
                  <a:pt x="149" y="43"/>
                  <a:pt x="149" y="43"/>
                  <a:pt x="149" y="43"/>
                </a:cubicBezTo>
                <a:close/>
                <a:moveTo>
                  <a:pt x="160" y="59"/>
                </a:moveTo>
                <a:cubicBezTo>
                  <a:pt x="159" y="57"/>
                  <a:pt x="158" y="55"/>
                  <a:pt x="156" y="53"/>
                </a:cubicBezTo>
                <a:cubicBezTo>
                  <a:pt x="157" y="56"/>
                  <a:pt x="158" y="57"/>
                  <a:pt x="160" y="59"/>
                </a:cubicBezTo>
                <a:close/>
                <a:moveTo>
                  <a:pt x="164" y="37"/>
                </a:moveTo>
                <a:cubicBezTo>
                  <a:pt x="167" y="40"/>
                  <a:pt x="169" y="44"/>
                  <a:pt x="172" y="48"/>
                </a:cubicBezTo>
                <a:cubicBezTo>
                  <a:pt x="174" y="51"/>
                  <a:pt x="177" y="55"/>
                  <a:pt x="178" y="59"/>
                </a:cubicBezTo>
                <a:cubicBezTo>
                  <a:pt x="179" y="61"/>
                  <a:pt x="180" y="63"/>
                  <a:pt x="181" y="65"/>
                </a:cubicBezTo>
                <a:cubicBezTo>
                  <a:pt x="182" y="68"/>
                  <a:pt x="182" y="72"/>
                  <a:pt x="184" y="75"/>
                </a:cubicBezTo>
                <a:cubicBezTo>
                  <a:pt x="184" y="71"/>
                  <a:pt x="183" y="69"/>
                  <a:pt x="182" y="65"/>
                </a:cubicBezTo>
                <a:cubicBezTo>
                  <a:pt x="180" y="57"/>
                  <a:pt x="177" y="50"/>
                  <a:pt x="172" y="45"/>
                </a:cubicBezTo>
                <a:cubicBezTo>
                  <a:pt x="172" y="45"/>
                  <a:pt x="172" y="44"/>
                  <a:pt x="172" y="44"/>
                </a:cubicBezTo>
                <a:cubicBezTo>
                  <a:pt x="170" y="42"/>
                  <a:pt x="168" y="41"/>
                  <a:pt x="167" y="39"/>
                </a:cubicBezTo>
                <a:cubicBezTo>
                  <a:pt x="164" y="36"/>
                  <a:pt x="162" y="34"/>
                  <a:pt x="160" y="32"/>
                </a:cubicBezTo>
                <a:cubicBezTo>
                  <a:pt x="159" y="31"/>
                  <a:pt x="158" y="30"/>
                  <a:pt x="157" y="29"/>
                </a:cubicBezTo>
                <a:cubicBezTo>
                  <a:pt x="159" y="32"/>
                  <a:pt x="162" y="34"/>
                  <a:pt x="164" y="37"/>
                </a:cubicBezTo>
                <a:close/>
                <a:moveTo>
                  <a:pt x="160" y="119"/>
                </a:moveTo>
                <a:cubicBezTo>
                  <a:pt x="161" y="118"/>
                  <a:pt x="161" y="117"/>
                  <a:pt x="162" y="116"/>
                </a:cubicBezTo>
                <a:cubicBezTo>
                  <a:pt x="165" y="109"/>
                  <a:pt x="169" y="100"/>
                  <a:pt x="170" y="92"/>
                </a:cubicBezTo>
                <a:cubicBezTo>
                  <a:pt x="170" y="85"/>
                  <a:pt x="167" y="77"/>
                  <a:pt x="163" y="72"/>
                </a:cubicBezTo>
                <a:cubicBezTo>
                  <a:pt x="165" y="79"/>
                  <a:pt x="165" y="87"/>
                  <a:pt x="164" y="93"/>
                </a:cubicBezTo>
                <a:cubicBezTo>
                  <a:pt x="164" y="95"/>
                  <a:pt x="164" y="97"/>
                  <a:pt x="164" y="99"/>
                </a:cubicBezTo>
                <a:cubicBezTo>
                  <a:pt x="164" y="101"/>
                  <a:pt x="163" y="102"/>
                  <a:pt x="163" y="104"/>
                </a:cubicBezTo>
                <a:cubicBezTo>
                  <a:pt x="162" y="112"/>
                  <a:pt x="159" y="118"/>
                  <a:pt x="157" y="124"/>
                </a:cubicBezTo>
                <a:cubicBezTo>
                  <a:pt x="158" y="122"/>
                  <a:pt x="159" y="121"/>
                  <a:pt x="160" y="119"/>
                </a:cubicBezTo>
                <a:close/>
                <a:moveTo>
                  <a:pt x="159" y="60"/>
                </a:moveTo>
                <a:cubicBezTo>
                  <a:pt x="161" y="63"/>
                  <a:pt x="162" y="67"/>
                  <a:pt x="163" y="71"/>
                </a:cubicBezTo>
                <a:cubicBezTo>
                  <a:pt x="163" y="71"/>
                  <a:pt x="164" y="71"/>
                  <a:pt x="164" y="72"/>
                </a:cubicBezTo>
                <a:cubicBezTo>
                  <a:pt x="165" y="74"/>
                  <a:pt x="166" y="75"/>
                  <a:pt x="167" y="77"/>
                </a:cubicBezTo>
                <a:cubicBezTo>
                  <a:pt x="169" y="79"/>
                  <a:pt x="168" y="82"/>
                  <a:pt x="170" y="83"/>
                </a:cubicBezTo>
                <a:cubicBezTo>
                  <a:pt x="170" y="83"/>
                  <a:pt x="170" y="83"/>
                  <a:pt x="170" y="83"/>
                </a:cubicBezTo>
                <a:cubicBezTo>
                  <a:pt x="170" y="83"/>
                  <a:pt x="169" y="83"/>
                  <a:pt x="169" y="82"/>
                </a:cubicBezTo>
                <a:cubicBezTo>
                  <a:pt x="168" y="73"/>
                  <a:pt x="164" y="65"/>
                  <a:pt x="159" y="59"/>
                </a:cubicBezTo>
                <a:cubicBezTo>
                  <a:pt x="159" y="60"/>
                  <a:pt x="159" y="59"/>
                  <a:pt x="159" y="60"/>
                </a:cubicBezTo>
                <a:close/>
                <a:moveTo>
                  <a:pt x="173" y="132"/>
                </a:moveTo>
                <a:cubicBezTo>
                  <a:pt x="171" y="135"/>
                  <a:pt x="169" y="138"/>
                  <a:pt x="167" y="140"/>
                </a:cubicBezTo>
                <a:cubicBezTo>
                  <a:pt x="167" y="141"/>
                  <a:pt x="166" y="142"/>
                  <a:pt x="166" y="142"/>
                </a:cubicBezTo>
                <a:cubicBezTo>
                  <a:pt x="164" y="145"/>
                  <a:pt x="162" y="147"/>
                  <a:pt x="161" y="150"/>
                </a:cubicBezTo>
                <a:cubicBezTo>
                  <a:pt x="166" y="145"/>
                  <a:pt x="170" y="139"/>
                  <a:pt x="173" y="132"/>
                </a:cubicBezTo>
                <a:close/>
                <a:moveTo>
                  <a:pt x="174" y="121"/>
                </a:moveTo>
                <a:cubicBezTo>
                  <a:pt x="174" y="119"/>
                  <a:pt x="175" y="119"/>
                  <a:pt x="175" y="118"/>
                </a:cubicBezTo>
                <a:cubicBezTo>
                  <a:pt x="176" y="116"/>
                  <a:pt x="177" y="114"/>
                  <a:pt x="178" y="112"/>
                </a:cubicBezTo>
                <a:cubicBezTo>
                  <a:pt x="178" y="111"/>
                  <a:pt x="178" y="109"/>
                  <a:pt x="178" y="107"/>
                </a:cubicBezTo>
                <a:cubicBezTo>
                  <a:pt x="178" y="100"/>
                  <a:pt x="177" y="95"/>
                  <a:pt x="176" y="90"/>
                </a:cubicBezTo>
                <a:cubicBezTo>
                  <a:pt x="175" y="87"/>
                  <a:pt x="175" y="85"/>
                  <a:pt x="174" y="83"/>
                </a:cubicBezTo>
                <a:cubicBezTo>
                  <a:pt x="174" y="82"/>
                  <a:pt x="173" y="81"/>
                  <a:pt x="173" y="81"/>
                </a:cubicBezTo>
                <a:cubicBezTo>
                  <a:pt x="172" y="79"/>
                  <a:pt x="172" y="78"/>
                  <a:pt x="171" y="76"/>
                </a:cubicBezTo>
                <a:cubicBezTo>
                  <a:pt x="171" y="78"/>
                  <a:pt x="171" y="80"/>
                  <a:pt x="171" y="81"/>
                </a:cubicBezTo>
                <a:cubicBezTo>
                  <a:pt x="172" y="84"/>
                  <a:pt x="171" y="87"/>
                  <a:pt x="171" y="90"/>
                </a:cubicBezTo>
                <a:cubicBezTo>
                  <a:pt x="172" y="94"/>
                  <a:pt x="172" y="98"/>
                  <a:pt x="172" y="103"/>
                </a:cubicBezTo>
                <a:cubicBezTo>
                  <a:pt x="172" y="105"/>
                  <a:pt x="171" y="107"/>
                  <a:pt x="171" y="109"/>
                </a:cubicBezTo>
                <a:cubicBezTo>
                  <a:pt x="169" y="120"/>
                  <a:pt x="166" y="129"/>
                  <a:pt x="161" y="138"/>
                </a:cubicBezTo>
                <a:cubicBezTo>
                  <a:pt x="166" y="133"/>
                  <a:pt x="170" y="126"/>
                  <a:pt x="174" y="121"/>
                </a:cubicBezTo>
                <a:close/>
                <a:moveTo>
                  <a:pt x="170" y="80"/>
                </a:moveTo>
                <a:cubicBezTo>
                  <a:pt x="170" y="76"/>
                  <a:pt x="169" y="71"/>
                  <a:pt x="166" y="69"/>
                </a:cubicBezTo>
                <a:cubicBezTo>
                  <a:pt x="168" y="72"/>
                  <a:pt x="168" y="76"/>
                  <a:pt x="170" y="80"/>
                </a:cubicBezTo>
                <a:close/>
                <a:moveTo>
                  <a:pt x="183" y="101"/>
                </a:moveTo>
                <a:cubicBezTo>
                  <a:pt x="181" y="107"/>
                  <a:pt x="178" y="112"/>
                  <a:pt x="178" y="118"/>
                </a:cubicBezTo>
                <a:cubicBezTo>
                  <a:pt x="180" y="113"/>
                  <a:pt x="182" y="108"/>
                  <a:pt x="183" y="101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10868095" y="5609506"/>
            <a:ext cx="598241" cy="488532"/>
          </a:xfrm>
          <a:prstGeom prst="rect">
            <a:avLst/>
          </a:prstGeom>
          <a:blipFill>
            <a:blip r:embed="rId11" cstate="print">
              <a:alphaModFix amt="95000"/>
            </a:blip>
            <a:stretch>
              <a:fillRect/>
            </a:stretch>
          </a:blipFill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dirty="0" smtClean="0">
                <a:blipFill>
                  <a:blip r:embed="rId12">
                    <a:alphaModFix amt="95000"/>
                  </a:blip>
                  <a:stretch>
                    <a:fillRect/>
                  </a:stretch>
                </a:blip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 4 </a:t>
            </a:r>
            <a:endParaRPr lang="zh-CN" altLang="en-US" sz="2400" dirty="0" smtClean="0">
              <a:blipFill>
                <a:blip r:embed="rId12">
                  <a:alphaModFix amt="95000"/>
                </a:blip>
                <a:stretch>
                  <a:fillRect/>
                </a:stretch>
              </a:blipFill>
              <a:latin typeface="方正正粗黑简体" panose="02000000000000000000" pitchFamily="2" charset="-122"/>
              <a:ea typeface="方正正粗黑简体" panose="02000000000000000000" pitchFamily="2" charset="-122"/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642" y="1402575"/>
            <a:ext cx="5775740" cy="3754618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92564" y="3076797"/>
            <a:ext cx="3151905" cy="457240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968034" y="1313733"/>
            <a:ext cx="2486025" cy="1543205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987136" y="4756257"/>
            <a:ext cx="2451898" cy="153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1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00056" y="2255111"/>
            <a:ext cx="4508736" cy="4063817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729552" y="249209"/>
            <a:ext cx="10276509" cy="863495"/>
            <a:chOff x="729552" y="249209"/>
            <a:chExt cx="10276509" cy="863495"/>
          </a:xfrm>
        </p:grpSpPr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backgroundMark x1="16667" y1="58150" x2="32857" y2="74890"/>
                          <a14:backgroundMark x1="76667" y1="94273" x2="476" y2="23789"/>
                          <a14:backgroundMark x1="7143" y1="40529" x2="13810" y2="86344"/>
                          <a14:backgroundMark x1="23333" y1="76652" x2="40476" y2="73128"/>
                          <a14:backgroundMark x1="81905" y1="96916" x2="10476" y2="86344"/>
                          <a14:backgroundMark x1="3810" y1="11013" x2="81429" y2="11013"/>
                          <a14:backgroundMark x1="77143" y1="14537" x2="92857" y2="8634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272464" y="249209"/>
              <a:ext cx="733597" cy="792984"/>
            </a:xfrm>
            <a:prstGeom prst="rect">
              <a:avLst/>
            </a:prstGeom>
          </p:spPr>
        </p:pic>
        <p:sp>
          <p:nvSpPr>
            <p:cNvPr id="44" name="文本框 43"/>
            <p:cNvSpPr txBox="1"/>
            <p:nvPr/>
          </p:nvSpPr>
          <p:spPr>
            <a:xfrm>
              <a:off x="729552" y="393212"/>
              <a:ext cx="8190063" cy="7194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3600" dirty="0">
                  <a:blipFill>
                    <a:blip r:embed="rId5">
                      <a:alphaModFix amt="95000"/>
                    </a:blip>
                    <a:tile tx="0" ty="0" sx="100000" sy="100000" flip="none" algn="tl"/>
                  </a:blipFill>
                  <a:latin typeface="华文新魏" panose="02010800040101010101" pitchFamily="2" charset="-122"/>
                  <a:ea typeface="华文新魏" panose="02010800040101010101" pitchFamily="2" charset="-122"/>
                </a:rPr>
                <a:t>Python named a programming language</a:t>
              </a:r>
              <a:endParaRPr lang="zh-CN" altLang="en-US" sz="3600" dirty="0" smtClean="0">
                <a:blipFill>
                  <a:blip r:embed="rId5">
                    <a:alphaModFix amt="95000"/>
                  </a:blip>
                  <a:tile tx="0" ty="0" sx="100000" sy="100000" flip="none" algn="tl"/>
                </a:blip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pic>
        <p:nvPicPr>
          <p:cNvPr id="41" name="图片 40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39200" y="4116039"/>
            <a:ext cx="3352800" cy="3009900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1204943" y="1150157"/>
            <a:ext cx="10204389" cy="482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>
                <a:blipFill>
                  <a:blip r:embed="rId5">
                    <a:alphaModFix amt="95000"/>
                  </a:blip>
                  <a:tile tx="0" ty="0" sx="100000" sy="100000" flip="none" algn="tl"/>
                </a:blip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zh-CN" sz="2400" dirty="0"/>
              <a:t>Guido van </a:t>
            </a:r>
            <a:r>
              <a:rPr lang="en-US" altLang="zh-CN" sz="2400" dirty="0" smtClean="0"/>
              <a:t>Rossum: his own preference</a:t>
            </a:r>
            <a:endParaRPr lang="zh-CN" altLang="en-US" sz="2400" dirty="0"/>
          </a:p>
        </p:txBody>
      </p:sp>
      <p:sp>
        <p:nvSpPr>
          <p:cNvPr id="46" name="文本框 45"/>
          <p:cNvSpPr txBox="1"/>
          <p:nvPr/>
        </p:nvSpPr>
        <p:spPr>
          <a:xfrm>
            <a:off x="1204943" y="5007800"/>
            <a:ext cx="5251097" cy="482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>
                <a:blipFill>
                  <a:blip r:embed="rId5">
                    <a:alphaModFix amt="95000"/>
                  </a:blip>
                  <a:tile tx="0" ty="0" sx="100000" sy="100000" flip="none" algn="tl"/>
                </a:blip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zh-CN" sz="2400" dirty="0"/>
              <a:t> </a:t>
            </a:r>
            <a:endParaRPr lang="zh-CN" altLang="en-US" sz="2400" dirty="0"/>
          </a:p>
        </p:txBody>
      </p:sp>
      <p:sp>
        <p:nvSpPr>
          <p:cNvPr id="47" name="文本框 46"/>
          <p:cNvSpPr txBox="1"/>
          <p:nvPr/>
        </p:nvSpPr>
        <p:spPr>
          <a:xfrm>
            <a:off x="6894982" y="2536972"/>
            <a:ext cx="3918883" cy="2418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>
                <a:blipFill>
                  <a:blip r:embed="rId5">
                    <a:alphaModFix amt="95000"/>
                  </a:blip>
                  <a:tile tx="0" ty="0" sx="100000" sy="100000" flip="none" algn="tl"/>
                </a:blip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zh-CN" sz="2800" dirty="0"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The name Python comes from Guido's beloved TV series Monty Python's flying circle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250336" y="1916832"/>
            <a:ext cx="3765544" cy="3598023"/>
            <a:chOff x="3618303" y="2255111"/>
            <a:chExt cx="2580154" cy="2752689"/>
          </a:xfrm>
        </p:grpSpPr>
        <p:sp>
          <p:nvSpPr>
            <p:cNvPr id="12" name="等腰三角形 1"/>
            <p:cNvSpPr/>
            <p:nvPr/>
          </p:nvSpPr>
          <p:spPr>
            <a:xfrm>
              <a:off x="3676921" y="2372166"/>
              <a:ext cx="2419080" cy="2595651"/>
            </a:xfrm>
            <a:custGeom>
              <a:avLst/>
              <a:gdLst>
                <a:gd name="connsiteX0" fmla="*/ 0 w 1879701"/>
                <a:gd name="connsiteY0" fmla="*/ 4121201 h 4121201"/>
                <a:gd name="connsiteX1" fmla="*/ 939851 w 1879701"/>
                <a:gd name="connsiteY1" fmla="*/ 0 h 4121201"/>
                <a:gd name="connsiteX2" fmla="*/ 1879701 w 1879701"/>
                <a:gd name="connsiteY2" fmla="*/ 4121201 h 4121201"/>
                <a:gd name="connsiteX3" fmla="*/ 0 w 1879701"/>
                <a:gd name="connsiteY3" fmla="*/ 4121201 h 4121201"/>
                <a:gd name="connsiteX0" fmla="*/ 0 w 1879701"/>
                <a:gd name="connsiteY0" fmla="*/ 4134648 h 4134648"/>
                <a:gd name="connsiteX1" fmla="*/ 1343263 w 1879701"/>
                <a:gd name="connsiteY1" fmla="*/ 0 h 4134648"/>
                <a:gd name="connsiteX2" fmla="*/ 1879701 w 1879701"/>
                <a:gd name="connsiteY2" fmla="*/ 4134648 h 4134648"/>
                <a:gd name="connsiteX3" fmla="*/ 0 w 1879701"/>
                <a:gd name="connsiteY3" fmla="*/ 4134648 h 4134648"/>
                <a:gd name="connsiteX0" fmla="*/ 0 w 3399219"/>
                <a:gd name="connsiteY0" fmla="*/ 3879154 h 4134648"/>
                <a:gd name="connsiteX1" fmla="*/ 2862781 w 3399219"/>
                <a:gd name="connsiteY1" fmla="*/ 0 h 4134648"/>
                <a:gd name="connsiteX2" fmla="*/ 3399219 w 3399219"/>
                <a:gd name="connsiteY2" fmla="*/ 4134648 h 4134648"/>
                <a:gd name="connsiteX3" fmla="*/ 0 w 3399219"/>
                <a:gd name="connsiteY3" fmla="*/ 3879154 h 4134648"/>
                <a:gd name="connsiteX0" fmla="*/ 0 w 2862781"/>
                <a:gd name="connsiteY0" fmla="*/ 3879154 h 3879154"/>
                <a:gd name="connsiteX1" fmla="*/ 2862781 w 2862781"/>
                <a:gd name="connsiteY1" fmla="*/ 0 h 3879154"/>
                <a:gd name="connsiteX2" fmla="*/ 2619290 w 2862781"/>
                <a:gd name="connsiteY2" fmla="*/ 3650554 h 3879154"/>
                <a:gd name="connsiteX3" fmla="*/ 0 w 2862781"/>
                <a:gd name="connsiteY3" fmla="*/ 3879154 h 3879154"/>
                <a:gd name="connsiteX0" fmla="*/ 0 w 2995807"/>
                <a:gd name="connsiteY0" fmla="*/ 3879154 h 4134648"/>
                <a:gd name="connsiteX1" fmla="*/ 2862781 w 2995807"/>
                <a:gd name="connsiteY1" fmla="*/ 0 h 4134648"/>
                <a:gd name="connsiteX2" fmla="*/ 2995807 w 2995807"/>
                <a:gd name="connsiteY2" fmla="*/ 4134648 h 4134648"/>
                <a:gd name="connsiteX3" fmla="*/ 0 w 2995807"/>
                <a:gd name="connsiteY3" fmla="*/ 3879154 h 4134648"/>
                <a:gd name="connsiteX0" fmla="*/ 0 w 2995807"/>
                <a:gd name="connsiteY0" fmla="*/ 3637107 h 3892601"/>
                <a:gd name="connsiteX1" fmla="*/ 2930016 w 2995807"/>
                <a:gd name="connsiteY1" fmla="*/ 0 h 3892601"/>
                <a:gd name="connsiteX2" fmla="*/ 2995807 w 2995807"/>
                <a:gd name="connsiteY2" fmla="*/ 3892601 h 3892601"/>
                <a:gd name="connsiteX3" fmla="*/ 0 w 2995807"/>
                <a:gd name="connsiteY3" fmla="*/ 3637107 h 3892601"/>
                <a:gd name="connsiteX0" fmla="*/ 0 w 2726865"/>
                <a:gd name="connsiteY0" fmla="*/ 3596765 h 3892601"/>
                <a:gd name="connsiteX1" fmla="*/ 2661074 w 2726865"/>
                <a:gd name="connsiteY1" fmla="*/ 0 h 3892601"/>
                <a:gd name="connsiteX2" fmla="*/ 2726865 w 2726865"/>
                <a:gd name="connsiteY2" fmla="*/ 3892601 h 3892601"/>
                <a:gd name="connsiteX3" fmla="*/ 0 w 2726865"/>
                <a:gd name="connsiteY3" fmla="*/ 3596765 h 3892601"/>
                <a:gd name="connsiteX0" fmla="*/ 0 w 3092625"/>
                <a:gd name="connsiteY0" fmla="*/ 3596765 h 3755441"/>
                <a:gd name="connsiteX1" fmla="*/ 2661074 w 3092625"/>
                <a:gd name="connsiteY1" fmla="*/ 0 h 3755441"/>
                <a:gd name="connsiteX2" fmla="*/ 3092625 w 3092625"/>
                <a:gd name="connsiteY2" fmla="*/ 3755441 h 3755441"/>
                <a:gd name="connsiteX3" fmla="*/ 0 w 3092625"/>
                <a:gd name="connsiteY3" fmla="*/ 3596765 h 3755441"/>
                <a:gd name="connsiteX0" fmla="*/ 0 w 2848785"/>
                <a:gd name="connsiteY0" fmla="*/ 3596765 h 3694481"/>
                <a:gd name="connsiteX1" fmla="*/ 2661074 w 2848785"/>
                <a:gd name="connsiteY1" fmla="*/ 0 h 3694481"/>
                <a:gd name="connsiteX2" fmla="*/ 2848785 w 2848785"/>
                <a:gd name="connsiteY2" fmla="*/ 3694481 h 3694481"/>
                <a:gd name="connsiteX3" fmla="*/ 0 w 2848785"/>
                <a:gd name="connsiteY3" fmla="*/ 3596765 h 3694481"/>
                <a:gd name="connsiteX0" fmla="*/ 0 w 4601385"/>
                <a:gd name="connsiteY0" fmla="*/ 3657725 h 3694481"/>
                <a:gd name="connsiteX1" fmla="*/ 4413674 w 4601385"/>
                <a:gd name="connsiteY1" fmla="*/ 0 h 3694481"/>
                <a:gd name="connsiteX2" fmla="*/ 4601385 w 4601385"/>
                <a:gd name="connsiteY2" fmla="*/ 3694481 h 3694481"/>
                <a:gd name="connsiteX3" fmla="*/ 0 w 4601385"/>
                <a:gd name="connsiteY3" fmla="*/ 3657725 h 3694481"/>
                <a:gd name="connsiteX0" fmla="*/ 0 w 4708065"/>
                <a:gd name="connsiteY0" fmla="*/ 3657725 h 3801161"/>
                <a:gd name="connsiteX1" fmla="*/ 4413674 w 4708065"/>
                <a:gd name="connsiteY1" fmla="*/ 0 h 3801161"/>
                <a:gd name="connsiteX2" fmla="*/ 4708065 w 4708065"/>
                <a:gd name="connsiteY2" fmla="*/ 3801161 h 3801161"/>
                <a:gd name="connsiteX3" fmla="*/ 0 w 4708065"/>
                <a:gd name="connsiteY3" fmla="*/ 3657725 h 3801161"/>
                <a:gd name="connsiteX0" fmla="*/ 0 w 5515785"/>
                <a:gd name="connsiteY0" fmla="*/ 3429125 h 3801161"/>
                <a:gd name="connsiteX1" fmla="*/ 5221394 w 5515785"/>
                <a:gd name="connsiteY1" fmla="*/ 0 h 3801161"/>
                <a:gd name="connsiteX2" fmla="*/ 5515785 w 5515785"/>
                <a:gd name="connsiteY2" fmla="*/ 3801161 h 3801161"/>
                <a:gd name="connsiteX3" fmla="*/ 0 w 5515785"/>
                <a:gd name="connsiteY3" fmla="*/ 3429125 h 3801161"/>
                <a:gd name="connsiteX0" fmla="*/ 0 w 5576745"/>
                <a:gd name="connsiteY0" fmla="*/ 3566285 h 3801161"/>
                <a:gd name="connsiteX1" fmla="*/ 5282354 w 5576745"/>
                <a:gd name="connsiteY1" fmla="*/ 0 h 3801161"/>
                <a:gd name="connsiteX2" fmla="*/ 5576745 w 5576745"/>
                <a:gd name="connsiteY2" fmla="*/ 3801161 h 3801161"/>
                <a:gd name="connsiteX3" fmla="*/ 0 w 5576745"/>
                <a:gd name="connsiteY3" fmla="*/ 3566285 h 3801161"/>
                <a:gd name="connsiteX0" fmla="*/ 0 w 5622465"/>
                <a:gd name="connsiteY0" fmla="*/ 3474845 h 3801161"/>
                <a:gd name="connsiteX1" fmla="*/ 5328074 w 5622465"/>
                <a:gd name="connsiteY1" fmla="*/ 0 h 3801161"/>
                <a:gd name="connsiteX2" fmla="*/ 5622465 w 5622465"/>
                <a:gd name="connsiteY2" fmla="*/ 3801161 h 3801161"/>
                <a:gd name="connsiteX3" fmla="*/ 0 w 5622465"/>
                <a:gd name="connsiteY3" fmla="*/ 3474845 h 3801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22465" h="3801161">
                  <a:moveTo>
                    <a:pt x="0" y="3474845"/>
                  </a:moveTo>
                  <a:lnTo>
                    <a:pt x="5328074" y="0"/>
                  </a:lnTo>
                  <a:lnTo>
                    <a:pt x="5622465" y="3801161"/>
                  </a:lnTo>
                  <a:lnTo>
                    <a:pt x="0" y="3474845"/>
                  </a:lnTo>
                  <a:close/>
                </a:path>
              </a:pathLst>
            </a:custGeom>
            <a:effectLst>
              <a:outerShdw blurRad="50800" dist="292100" dir="252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1548" y="2372166"/>
              <a:ext cx="2478597" cy="2478597"/>
            </a:xfrm>
            <a:prstGeom prst="rect">
              <a:avLst/>
            </a:prstGeom>
          </p:spPr>
        </p:pic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artisticPastelsSmooth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618303" y="2255111"/>
              <a:ext cx="2580154" cy="2752689"/>
            </a:xfrm>
            <a:prstGeom prst="rect">
              <a:avLst/>
            </a:prstGeom>
          </p:spPr>
        </p:pic>
      </p:grpSp>
      <p:sp>
        <p:nvSpPr>
          <p:cNvPr id="15" name="Freeform 590"/>
          <p:cNvSpPr>
            <a:spLocks noEditPoints="1"/>
          </p:cNvSpPr>
          <p:nvPr/>
        </p:nvSpPr>
        <p:spPr bwMode="auto">
          <a:xfrm rot="10800000">
            <a:off x="10848528" y="5514856"/>
            <a:ext cx="637376" cy="724831"/>
          </a:xfrm>
          <a:custGeom>
            <a:avLst/>
            <a:gdLst>
              <a:gd name="T0" fmla="*/ 30 w 191"/>
              <a:gd name="T1" fmla="*/ 33 h 190"/>
              <a:gd name="T2" fmla="*/ 145 w 191"/>
              <a:gd name="T3" fmla="*/ 14 h 190"/>
              <a:gd name="T4" fmla="*/ 104 w 191"/>
              <a:gd name="T5" fmla="*/ 187 h 190"/>
              <a:gd name="T6" fmla="*/ 11 w 191"/>
              <a:gd name="T7" fmla="*/ 144 h 190"/>
              <a:gd name="T8" fmla="*/ 11 w 191"/>
              <a:gd name="T9" fmla="*/ 141 h 190"/>
              <a:gd name="T10" fmla="*/ 60 w 191"/>
              <a:gd name="T11" fmla="*/ 187 h 190"/>
              <a:gd name="T12" fmla="*/ 47 w 191"/>
              <a:gd name="T13" fmla="*/ 170 h 190"/>
              <a:gd name="T14" fmla="*/ 43 w 191"/>
              <a:gd name="T15" fmla="*/ 167 h 190"/>
              <a:gd name="T16" fmla="*/ 56 w 191"/>
              <a:gd name="T17" fmla="*/ 166 h 190"/>
              <a:gd name="T18" fmla="*/ 12 w 191"/>
              <a:gd name="T19" fmla="*/ 96 h 190"/>
              <a:gd name="T20" fmla="*/ 59 w 191"/>
              <a:gd name="T21" fmla="*/ 32 h 190"/>
              <a:gd name="T22" fmla="*/ 23 w 191"/>
              <a:gd name="T23" fmla="*/ 44 h 190"/>
              <a:gd name="T24" fmla="*/ 47 w 191"/>
              <a:gd name="T25" fmla="*/ 51 h 190"/>
              <a:gd name="T26" fmla="*/ 36 w 191"/>
              <a:gd name="T27" fmla="*/ 139 h 190"/>
              <a:gd name="T28" fmla="*/ 33 w 191"/>
              <a:gd name="T29" fmla="*/ 85 h 190"/>
              <a:gd name="T30" fmla="*/ 28 w 191"/>
              <a:gd name="T31" fmla="*/ 126 h 190"/>
              <a:gd name="T32" fmla="*/ 39 w 191"/>
              <a:gd name="T33" fmla="*/ 152 h 190"/>
              <a:gd name="T34" fmla="*/ 81 w 191"/>
              <a:gd name="T35" fmla="*/ 165 h 190"/>
              <a:gd name="T36" fmla="*/ 35 w 191"/>
              <a:gd name="T37" fmla="*/ 111 h 190"/>
              <a:gd name="T38" fmla="*/ 39 w 191"/>
              <a:gd name="T39" fmla="*/ 96 h 190"/>
              <a:gd name="T40" fmla="*/ 80 w 191"/>
              <a:gd name="T41" fmla="*/ 161 h 190"/>
              <a:gd name="T42" fmla="*/ 47 w 191"/>
              <a:gd name="T43" fmla="*/ 133 h 190"/>
              <a:gd name="T44" fmla="*/ 47 w 191"/>
              <a:gd name="T45" fmla="*/ 129 h 190"/>
              <a:gd name="T46" fmla="*/ 76 w 191"/>
              <a:gd name="T47" fmla="*/ 146 h 190"/>
              <a:gd name="T48" fmla="*/ 64 w 191"/>
              <a:gd name="T49" fmla="*/ 132 h 190"/>
              <a:gd name="T50" fmla="*/ 57 w 191"/>
              <a:gd name="T51" fmla="*/ 116 h 190"/>
              <a:gd name="T52" fmla="*/ 44 w 191"/>
              <a:gd name="T53" fmla="*/ 92 h 190"/>
              <a:gd name="T54" fmla="*/ 48 w 191"/>
              <a:gd name="T55" fmla="*/ 123 h 190"/>
              <a:gd name="T56" fmla="*/ 62 w 191"/>
              <a:gd name="T57" fmla="*/ 53 h 190"/>
              <a:gd name="T58" fmla="*/ 85 w 191"/>
              <a:gd name="T59" fmla="*/ 38 h 190"/>
              <a:gd name="T60" fmla="*/ 56 w 191"/>
              <a:gd name="T61" fmla="*/ 93 h 190"/>
              <a:gd name="T62" fmla="*/ 83 w 191"/>
              <a:gd name="T63" fmla="*/ 133 h 190"/>
              <a:gd name="T64" fmla="*/ 63 w 191"/>
              <a:gd name="T65" fmla="*/ 104 h 190"/>
              <a:gd name="T66" fmla="*/ 58 w 191"/>
              <a:gd name="T67" fmla="*/ 40 h 190"/>
              <a:gd name="T68" fmla="*/ 87 w 191"/>
              <a:gd name="T69" fmla="*/ 154 h 190"/>
              <a:gd name="T70" fmla="*/ 111 w 191"/>
              <a:gd name="T71" fmla="*/ 76 h 190"/>
              <a:gd name="T72" fmla="*/ 69 w 191"/>
              <a:gd name="T73" fmla="*/ 102 h 190"/>
              <a:gd name="T74" fmla="*/ 86 w 191"/>
              <a:gd name="T75" fmla="*/ 123 h 190"/>
              <a:gd name="T76" fmla="*/ 90 w 191"/>
              <a:gd name="T77" fmla="*/ 104 h 190"/>
              <a:gd name="T78" fmla="*/ 71 w 191"/>
              <a:gd name="T79" fmla="*/ 62 h 190"/>
              <a:gd name="T80" fmla="*/ 106 w 191"/>
              <a:gd name="T81" fmla="*/ 38 h 190"/>
              <a:gd name="T82" fmla="*/ 73 w 191"/>
              <a:gd name="T83" fmla="*/ 27 h 190"/>
              <a:gd name="T84" fmla="*/ 104 w 191"/>
              <a:gd name="T85" fmla="*/ 21 h 190"/>
              <a:gd name="T86" fmla="*/ 89 w 191"/>
              <a:gd name="T87" fmla="*/ 94 h 190"/>
              <a:gd name="T88" fmla="*/ 136 w 191"/>
              <a:gd name="T89" fmla="*/ 15 h 190"/>
              <a:gd name="T90" fmla="*/ 90 w 191"/>
              <a:gd name="T91" fmla="*/ 95 h 190"/>
              <a:gd name="T92" fmla="*/ 123 w 191"/>
              <a:gd name="T93" fmla="*/ 133 h 190"/>
              <a:gd name="T94" fmla="*/ 118 w 191"/>
              <a:gd name="T95" fmla="*/ 162 h 190"/>
              <a:gd name="T96" fmla="*/ 127 w 191"/>
              <a:gd name="T97" fmla="*/ 22 h 190"/>
              <a:gd name="T98" fmla="*/ 148 w 191"/>
              <a:gd name="T99" fmla="*/ 23 h 190"/>
              <a:gd name="T100" fmla="*/ 121 w 191"/>
              <a:gd name="T101" fmla="*/ 147 h 190"/>
              <a:gd name="T102" fmla="*/ 114 w 191"/>
              <a:gd name="T103" fmla="*/ 20 h 190"/>
              <a:gd name="T104" fmla="*/ 134 w 191"/>
              <a:gd name="T105" fmla="*/ 117 h 190"/>
              <a:gd name="T106" fmla="*/ 115 w 191"/>
              <a:gd name="T107" fmla="*/ 165 h 190"/>
              <a:gd name="T108" fmla="*/ 136 w 191"/>
              <a:gd name="T109" fmla="*/ 139 h 190"/>
              <a:gd name="T110" fmla="*/ 162 w 191"/>
              <a:gd name="T111" fmla="*/ 119 h 190"/>
              <a:gd name="T112" fmla="*/ 129 w 191"/>
              <a:gd name="T113" fmla="*/ 149 h 190"/>
              <a:gd name="T114" fmla="*/ 149 w 191"/>
              <a:gd name="T115" fmla="*/ 111 h 190"/>
              <a:gd name="T116" fmla="*/ 144 w 191"/>
              <a:gd name="T117" fmla="*/ 157 h 190"/>
              <a:gd name="T118" fmla="*/ 179 w 191"/>
              <a:gd name="T119" fmla="*/ 120 h 190"/>
              <a:gd name="T120" fmla="*/ 160 w 191"/>
              <a:gd name="T121" fmla="*/ 59 h 190"/>
              <a:gd name="T122" fmla="*/ 164 w 191"/>
              <a:gd name="T123" fmla="*/ 72 h 190"/>
              <a:gd name="T124" fmla="*/ 170 w 191"/>
              <a:gd name="T125" fmla="*/ 8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1" h="190">
                <a:moveTo>
                  <a:pt x="7" y="140"/>
                </a:moveTo>
                <a:cubicBezTo>
                  <a:pt x="7" y="139"/>
                  <a:pt x="7" y="139"/>
                  <a:pt x="8" y="139"/>
                </a:cubicBezTo>
                <a:cubicBezTo>
                  <a:pt x="8" y="138"/>
                  <a:pt x="6" y="137"/>
                  <a:pt x="6" y="135"/>
                </a:cubicBezTo>
                <a:cubicBezTo>
                  <a:pt x="6" y="135"/>
                  <a:pt x="6" y="136"/>
                  <a:pt x="6" y="135"/>
                </a:cubicBezTo>
                <a:cubicBezTo>
                  <a:pt x="5" y="132"/>
                  <a:pt x="3" y="128"/>
                  <a:pt x="2" y="124"/>
                </a:cubicBezTo>
                <a:cubicBezTo>
                  <a:pt x="2" y="124"/>
                  <a:pt x="2" y="124"/>
                  <a:pt x="2" y="123"/>
                </a:cubicBezTo>
                <a:cubicBezTo>
                  <a:pt x="2" y="121"/>
                  <a:pt x="1" y="120"/>
                  <a:pt x="1" y="118"/>
                </a:cubicBezTo>
                <a:cubicBezTo>
                  <a:pt x="0" y="114"/>
                  <a:pt x="0" y="108"/>
                  <a:pt x="1" y="104"/>
                </a:cubicBezTo>
                <a:cubicBezTo>
                  <a:pt x="1" y="103"/>
                  <a:pt x="0" y="104"/>
                  <a:pt x="0" y="103"/>
                </a:cubicBezTo>
                <a:cubicBezTo>
                  <a:pt x="0" y="103"/>
                  <a:pt x="0" y="103"/>
                  <a:pt x="1" y="103"/>
                </a:cubicBezTo>
                <a:cubicBezTo>
                  <a:pt x="0" y="103"/>
                  <a:pt x="1" y="102"/>
                  <a:pt x="1" y="101"/>
                </a:cubicBezTo>
                <a:cubicBezTo>
                  <a:pt x="1" y="101"/>
                  <a:pt x="0" y="101"/>
                  <a:pt x="1" y="100"/>
                </a:cubicBezTo>
                <a:cubicBezTo>
                  <a:pt x="2" y="98"/>
                  <a:pt x="1" y="94"/>
                  <a:pt x="2" y="92"/>
                </a:cubicBezTo>
                <a:cubicBezTo>
                  <a:pt x="2" y="92"/>
                  <a:pt x="2" y="92"/>
                  <a:pt x="2" y="92"/>
                </a:cubicBezTo>
                <a:cubicBezTo>
                  <a:pt x="3" y="91"/>
                  <a:pt x="2" y="90"/>
                  <a:pt x="2" y="89"/>
                </a:cubicBezTo>
                <a:cubicBezTo>
                  <a:pt x="2" y="88"/>
                  <a:pt x="3" y="88"/>
                  <a:pt x="3" y="88"/>
                </a:cubicBezTo>
                <a:cubicBezTo>
                  <a:pt x="3" y="87"/>
                  <a:pt x="4" y="86"/>
                  <a:pt x="3" y="85"/>
                </a:cubicBezTo>
                <a:cubicBezTo>
                  <a:pt x="4" y="83"/>
                  <a:pt x="5" y="80"/>
                  <a:pt x="5" y="78"/>
                </a:cubicBezTo>
                <a:cubicBezTo>
                  <a:pt x="6" y="76"/>
                  <a:pt x="7" y="74"/>
                  <a:pt x="7" y="71"/>
                </a:cubicBezTo>
                <a:cubicBezTo>
                  <a:pt x="9" y="69"/>
                  <a:pt x="9" y="66"/>
                  <a:pt x="10" y="65"/>
                </a:cubicBezTo>
                <a:cubicBezTo>
                  <a:pt x="11" y="62"/>
                  <a:pt x="12" y="60"/>
                  <a:pt x="14" y="58"/>
                </a:cubicBezTo>
                <a:cubicBezTo>
                  <a:pt x="15" y="55"/>
                  <a:pt x="16" y="52"/>
                  <a:pt x="18" y="50"/>
                </a:cubicBezTo>
                <a:cubicBezTo>
                  <a:pt x="18" y="50"/>
                  <a:pt x="18" y="49"/>
                  <a:pt x="18" y="49"/>
                </a:cubicBezTo>
                <a:cubicBezTo>
                  <a:pt x="18" y="49"/>
                  <a:pt x="19" y="49"/>
                  <a:pt x="19" y="48"/>
                </a:cubicBezTo>
                <a:cubicBezTo>
                  <a:pt x="20" y="48"/>
                  <a:pt x="20" y="47"/>
                  <a:pt x="21" y="45"/>
                </a:cubicBezTo>
                <a:cubicBezTo>
                  <a:pt x="24" y="41"/>
                  <a:pt x="27" y="37"/>
                  <a:pt x="30" y="33"/>
                </a:cubicBezTo>
                <a:cubicBezTo>
                  <a:pt x="32" y="32"/>
                  <a:pt x="35" y="30"/>
                  <a:pt x="36" y="27"/>
                </a:cubicBezTo>
                <a:cubicBezTo>
                  <a:pt x="36" y="28"/>
                  <a:pt x="37" y="27"/>
                  <a:pt x="37" y="27"/>
                </a:cubicBezTo>
                <a:cubicBezTo>
                  <a:pt x="38" y="26"/>
                  <a:pt x="40" y="24"/>
                  <a:pt x="41" y="23"/>
                </a:cubicBezTo>
                <a:cubicBezTo>
                  <a:pt x="42" y="23"/>
                  <a:pt x="41" y="23"/>
                  <a:pt x="42" y="22"/>
                </a:cubicBezTo>
                <a:cubicBezTo>
                  <a:pt x="42" y="22"/>
                  <a:pt x="42" y="22"/>
                  <a:pt x="42" y="22"/>
                </a:cubicBezTo>
                <a:cubicBezTo>
                  <a:pt x="43" y="21"/>
                  <a:pt x="43" y="21"/>
                  <a:pt x="44" y="20"/>
                </a:cubicBezTo>
                <a:cubicBezTo>
                  <a:pt x="45" y="20"/>
                  <a:pt x="46" y="19"/>
                  <a:pt x="46" y="18"/>
                </a:cubicBezTo>
                <a:cubicBezTo>
                  <a:pt x="46" y="18"/>
                  <a:pt x="47" y="18"/>
                  <a:pt x="47" y="18"/>
                </a:cubicBezTo>
                <a:cubicBezTo>
                  <a:pt x="47" y="18"/>
                  <a:pt x="47" y="18"/>
                  <a:pt x="48" y="17"/>
                </a:cubicBezTo>
                <a:cubicBezTo>
                  <a:pt x="50" y="16"/>
                  <a:pt x="52" y="14"/>
                  <a:pt x="54" y="13"/>
                </a:cubicBezTo>
                <a:cubicBezTo>
                  <a:pt x="55" y="12"/>
                  <a:pt x="56" y="12"/>
                  <a:pt x="56" y="11"/>
                </a:cubicBezTo>
                <a:cubicBezTo>
                  <a:pt x="58" y="10"/>
                  <a:pt x="61" y="9"/>
                  <a:pt x="63" y="8"/>
                </a:cubicBezTo>
                <a:cubicBezTo>
                  <a:pt x="63" y="8"/>
                  <a:pt x="64" y="8"/>
                  <a:pt x="65" y="7"/>
                </a:cubicBezTo>
                <a:cubicBezTo>
                  <a:pt x="67" y="6"/>
                  <a:pt x="68" y="6"/>
                  <a:pt x="70" y="5"/>
                </a:cubicBezTo>
                <a:cubicBezTo>
                  <a:pt x="71" y="4"/>
                  <a:pt x="73" y="4"/>
                  <a:pt x="74" y="3"/>
                </a:cubicBezTo>
                <a:cubicBezTo>
                  <a:pt x="76" y="3"/>
                  <a:pt x="78" y="2"/>
                  <a:pt x="80" y="1"/>
                </a:cubicBezTo>
                <a:cubicBezTo>
                  <a:pt x="81" y="1"/>
                  <a:pt x="82" y="1"/>
                  <a:pt x="83" y="1"/>
                </a:cubicBezTo>
                <a:cubicBezTo>
                  <a:pt x="84" y="0"/>
                  <a:pt x="83" y="1"/>
                  <a:pt x="83" y="1"/>
                </a:cubicBezTo>
                <a:cubicBezTo>
                  <a:pt x="84" y="1"/>
                  <a:pt x="85" y="0"/>
                  <a:pt x="86" y="0"/>
                </a:cubicBezTo>
                <a:cubicBezTo>
                  <a:pt x="87" y="0"/>
                  <a:pt x="90" y="0"/>
                  <a:pt x="91" y="0"/>
                </a:cubicBezTo>
                <a:cubicBezTo>
                  <a:pt x="95" y="0"/>
                  <a:pt x="99" y="0"/>
                  <a:pt x="103" y="0"/>
                </a:cubicBezTo>
                <a:cubicBezTo>
                  <a:pt x="111" y="1"/>
                  <a:pt x="119" y="5"/>
                  <a:pt x="125" y="8"/>
                </a:cubicBezTo>
                <a:cubicBezTo>
                  <a:pt x="130" y="8"/>
                  <a:pt x="133" y="10"/>
                  <a:pt x="136" y="10"/>
                </a:cubicBezTo>
                <a:cubicBezTo>
                  <a:pt x="138" y="11"/>
                  <a:pt x="139" y="12"/>
                  <a:pt x="142" y="13"/>
                </a:cubicBezTo>
                <a:cubicBezTo>
                  <a:pt x="142" y="13"/>
                  <a:pt x="142" y="13"/>
                  <a:pt x="142" y="13"/>
                </a:cubicBezTo>
                <a:cubicBezTo>
                  <a:pt x="143" y="13"/>
                  <a:pt x="143" y="15"/>
                  <a:pt x="145" y="14"/>
                </a:cubicBezTo>
                <a:cubicBezTo>
                  <a:pt x="146" y="15"/>
                  <a:pt x="146" y="16"/>
                  <a:pt x="147" y="16"/>
                </a:cubicBezTo>
                <a:cubicBezTo>
                  <a:pt x="147" y="16"/>
                  <a:pt x="147" y="16"/>
                  <a:pt x="147" y="16"/>
                </a:cubicBezTo>
                <a:cubicBezTo>
                  <a:pt x="148" y="16"/>
                  <a:pt x="149" y="17"/>
                  <a:pt x="149" y="18"/>
                </a:cubicBezTo>
                <a:cubicBezTo>
                  <a:pt x="153" y="19"/>
                  <a:pt x="155" y="22"/>
                  <a:pt x="158" y="24"/>
                </a:cubicBezTo>
                <a:cubicBezTo>
                  <a:pt x="158" y="24"/>
                  <a:pt x="158" y="24"/>
                  <a:pt x="158" y="25"/>
                </a:cubicBezTo>
                <a:cubicBezTo>
                  <a:pt x="162" y="28"/>
                  <a:pt x="166" y="32"/>
                  <a:pt x="169" y="36"/>
                </a:cubicBezTo>
                <a:cubicBezTo>
                  <a:pt x="173" y="40"/>
                  <a:pt x="175" y="45"/>
                  <a:pt x="178" y="50"/>
                </a:cubicBezTo>
                <a:cubicBezTo>
                  <a:pt x="179" y="54"/>
                  <a:pt x="181" y="56"/>
                  <a:pt x="182" y="59"/>
                </a:cubicBezTo>
                <a:cubicBezTo>
                  <a:pt x="184" y="62"/>
                  <a:pt x="185" y="65"/>
                  <a:pt x="186" y="68"/>
                </a:cubicBezTo>
                <a:cubicBezTo>
                  <a:pt x="186" y="68"/>
                  <a:pt x="186" y="68"/>
                  <a:pt x="186" y="69"/>
                </a:cubicBezTo>
                <a:cubicBezTo>
                  <a:pt x="188" y="71"/>
                  <a:pt x="187" y="74"/>
                  <a:pt x="189" y="76"/>
                </a:cubicBezTo>
                <a:cubicBezTo>
                  <a:pt x="189" y="80"/>
                  <a:pt x="190" y="84"/>
                  <a:pt x="190" y="87"/>
                </a:cubicBezTo>
                <a:cubicBezTo>
                  <a:pt x="191" y="95"/>
                  <a:pt x="189" y="101"/>
                  <a:pt x="189" y="108"/>
                </a:cubicBezTo>
                <a:cubicBezTo>
                  <a:pt x="187" y="109"/>
                  <a:pt x="188" y="112"/>
                  <a:pt x="187" y="113"/>
                </a:cubicBezTo>
                <a:cubicBezTo>
                  <a:pt x="187" y="115"/>
                  <a:pt x="185" y="118"/>
                  <a:pt x="185" y="121"/>
                </a:cubicBezTo>
                <a:cubicBezTo>
                  <a:pt x="184" y="121"/>
                  <a:pt x="185" y="122"/>
                  <a:pt x="184" y="122"/>
                </a:cubicBezTo>
                <a:cubicBezTo>
                  <a:pt x="183" y="126"/>
                  <a:pt x="180" y="129"/>
                  <a:pt x="179" y="133"/>
                </a:cubicBezTo>
                <a:cubicBezTo>
                  <a:pt x="175" y="138"/>
                  <a:pt x="171" y="145"/>
                  <a:pt x="166" y="149"/>
                </a:cubicBezTo>
                <a:cubicBezTo>
                  <a:pt x="164" y="152"/>
                  <a:pt x="162" y="154"/>
                  <a:pt x="159" y="156"/>
                </a:cubicBezTo>
                <a:cubicBezTo>
                  <a:pt x="156" y="159"/>
                  <a:pt x="152" y="161"/>
                  <a:pt x="148" y="164"/>
                </a:cubicBezTo>
                <a:cubicBezTo>
                  <a:pt x="142" y="167"/>
                  <a:pt x="137" y="171"/>
                  <a:pt x="132" y="175"/>
                </a:cubicBezTo>
                <a:cubicBezTo>
                  <a:pt x="131" y="175"/>
                  <a:pt x="130" y="176"/>
                  <a:pt x="130" y="176"/>
                </a:cubicBezTo>
                <a:cubicBezTo>
                  <a:pt x="125" y="178"/>
                  <a:pt x="121" y="181"/>
                  <a:pt x="116" y="183"/>
                </a:cubicBezTo>
                <a:cubicBezTo>
                  <a:pt x="115" y="184"/>
                  <a:pt x="113" y="184"/>
                  <a:pt x="112" y="185"/>
                </a:cubicBezTo>
                <a:cubicBezTo>
                  <a:pt x="110" y="186"/>
                  <a:pt x="107" y="186"/>
                  <a:pt x="105" y="187"/>
                </a:cubicBezTo>
                <a:cubicBezTo>
                  <a:pt x="105" y="187"/>
                  <a:pt x="105" y="187"/>
                  <a:pt x="104" y="187"/>
                </a:cubicBezTo>
                <a:cubicBezTo>
                  <a:pt x="104" y="187"/>
                  <a:pt x="104" y="187"/>
                  <a:pt x="104" y="188"/>
                </a:cubicBezTo>
                <a:cubicBezTo>
                  <a:pt x="102" y="188"/>
                  <a:pt x="99" y="188"/>
                  <a:pt x="97" y="189"/>
                </a:cubicBezTo>
                <a:cubicBezTo>
                  <a:pt x="91" y="190"/>
                  <a:pt x="84" y="190"/>
                  <a:pt x="77" y="190"/>
                </a:cubicBezTo>
                <a:cubicBezTo>
                  <a:pt x="74" y="190"/>
                  <a:pt x="70" y="190"/>
                  <a:pt x="67" y="189"/>
                </a:cubicBezTo>
                <a:cubicBezTo>
                  <a:pt x="63" y="189"/>
                  <a:pt x="58" y="187"/>
                  <a:pt x="54" y="186"/>
                </a:cubicBezTo>
                <a:cubicBezTo>
                  <a:pt x="53" y="186"/>
                  <a:pt x="51" y="186"/>
                  <a:pt x="50" y="185"/>
                </a:cubicBezTo>
                <a:cubicBezTo>
                  <a:pt x="49" y="185"/>
                  <a:pt x="48" y="184"/>
                  <a:pt x="48" y="184"/>
                </a:cubicBezTo>
                <a:cubicBezTo>
                  <a:pt x="47" y="184"/>
                  <a:pt x="46" y="183"/>
                  <a:pt x="44" y="183"/>
                </a:cubicBezTo>
                <a:cubicBezTo>
                  <a:pt x="43" y="181"/>
                  <a:pt x="40" y="181"/>
                  <a:pt x="39" y="179"/>
                </a:cubicBezTo>
                <a:cubicBezTo>
                  <a:pt x="38" y="179"/>
                  <a:pt x="38" y="179"/>
                  <a:pt x="38" y="180"/>
                </a:cubicBezTo>
                <a:cubicBezTo>
                  <a:pt x="37" y="179"/>
                  <a:pt x="36" y="178"/>
                  <a:pt x="35" y="178"/>
                </a:cubicBezTo>
                <a:cubicBezTo>
                  <a:pt x="35" y="177"/>
                  <a:pt x="33" y="176"/>
                  <a:pt x="32" y="176"/>
                </a:cubicBezTo>
                <a:cubicBezTo>
                  <a:pt x="31" y="174"/>
                  <a:pt x="29" y="174"/>
                  <a:pt x="29" y="172"/>
                </a:cubicBezTo>
                <a:cubicBezTo>
                  <a:pt x="28" y="172"/>
                  <a:pt x="28" y="172"/>
                  <a:pt x="28" y="172"/>
                </a:cubicBezTo>
                <a:cubicBezTo>
                  <a:pt x="28" y="171"/>
                  <a:pt x="26" y="170"/>
                  <a:pt x="25" y="169"/>
                </a:cubicBezTo>
                <a:cubicBezTo>
                  <a:pt x="25" y="169"/>
                  <a:pt x="25" y="169"/>
                  <a:pt x="25" y="169"/>
                </a:cubicBezTo>
                <a:cubicBezTo>
                  <a:pt x="25" y="169"/>
                  <a:pt x="23" y="167"/>
                  <a:pt x="22" y="166"/>
                </a:cubicBezTo>
                <a:cubicBezTo>
                  <a:pt x="22" y="166"/>
                  <a:pt x="22" y="166"/>
                  <a:pt x="22" y="166"/>
                </a:cubicBezTo>
                <a:cubicBezTo>
                  <a:pt x="22" y="165"/>
                  <a:pt x="21" y="165"/>
                  <a:pt x="21" y="164"/>
                </a:cubicBezTo>
                <a:cubicBezTo>
                  <a:pt x="20" y="163"/>
                  <a:pt x="20" y="163"/>
                  <a:pt x="20" y="163"/>
                </a:cubicBezTo>
                <a:cubicBezTo>
                  <a:pt x="20" y="162"/>
                  <a:pt x="18" y="162"/>
                  <a:pt x="18" y="160"/>
                </a:cubicBezTo>
                <a:cubicBezTo>
                  <a:pt x="17" y="159"/>
                  <a:pt x="17" y="158"/>
                  <a:pt x="17" y="157"/>
                </a:cubicBezTo>
                <a:cubicBezTo>
                  <a:pt x="16" y="157"/>
                  <a:pt x="16" y="157"/>
                  <a:pt x="16" y="157"/>
                </a:cubicBezTo>
                <a:cubicBezTo>
                  <a:pt x="16" y="156"/>
                  <a:pt x="15" y="156"/>
                  <a:pt x="15" y="155"/>
                </a:cubicBezTo>
                <a:cubicBezTo>
                  <a:pt x="15" y="155"/>
                  <a:pt x="15" y="155"/>
                  <a:pt x="15" y="155"/>
                </a:cubicBezTo>
                <a:cubicBezTo>
                  <a:pt x="13" y="151"/>
                  <a:pt x="12" y="148"/>
                  <a:pt x="11" y="144"/>
                </a:cubicBezTo>
                <a:cubicBezTo>
                  <a:pt x="11" y="144"/>
                  <a:pt x="11" y="144"/>
                  <a:pt x="11" y="144"/>
                </a:cubicBezTo>
                <a:cubicBezTo>
                  <a:pt x="11" y="143"/>
                  <a:pt x="10" y="142"/>
                  <a:pt x="10" y="142"/>
                </a:cubicBezTo>
                <a:cubicBezTo>
                  <a:pt x="9" y="142"/>
                  <a:pt x="9" y="139"/>
                  <a:pt x="7" y="140"/>
                </a:cubicBezTo>
                <a:close/>
                <a:moveTo>
                  <a:pt x="16" y="55"/>
                </a:moveTo>
                <a:cubicBezTo>
                  <a:pt x="13" y="60"/>
                  <a:pt x="10" y="66"/>
                  <a:pt x="8" y="73"/>
                </a:cubicBezTo>
                <a:cubicBezTo>
                  <a:pt x="8" y="73"/>
                  <a:pt x="8" y="74"/>
                  <a:pt x="7" y="75"/>
                </a:cubicBezTo>
                <a:cubicBezTo>
                  <a:pt x="7" y="75"/>
                  <a:pt x="8" y="75"/>
                  <a:pt x="8" y="75"/>
                </a:cubicBezTo>
                <a:cubicBezTo>
                  <a:pt x="6" y="77"/>
                  <a:pt x="7" y="80"/>
                  <a:pt x="5" y="82"/>
                </a:cubicBezTo>
                <a:cubicBezTo>
                  <a:pt x="5" y="83"/>
                  <a:pt x="6" y="82"/>
                  <a:pt x="5" y="83"/>
                </a:cubicBezTo>
                <a:cubicBezTo>
                  <a:pt x="5" y="83"/>
                  <a:pt x="4" y="85"/>
                  <a:pt x="4" y="86"/>
                </a:cubicBezTo>
                <a:cubicBezTo>
                  <a:pt x="4" y="87"/>
                  <a:pt x="4" y="89"/>
                  <a:pt x="4" y="90"/>
                </a:cubicBezTo>
                <a:cubicBezTo>
                  <a:pt x="3" y="91"/>
                  <a:pt x="3" y="92"/>
                  <a:pt x="3" y="93"/>
                </a:cubicBezTo>
                <a:cubicBezTo>
                  <a:pt x="3" y="96"/>
                  <a:pt x="1" y="100"/>
                  <a:pt x="2" y="103"/>
                </a:cubicBezTo>
                <a:cubicBezTo>
                  <a:pt x="1" y="104"/>
                  <a:pt x="2" y="106"/>
                  <a:pt x="1" y="107"/>
                </a:cubicBezTo>
                <a:cubicBezTo>
                  <a:pt x="2" y="111"/>
                  <a:pt x="1" y="116"/>
                  <a:pt x="2" y="119"/>
                </a:cubicBezTo>
                <a:cubicBezTo>
                  <a:pt x="2" y="120"/>
                  <a:pt x="2" y="121"/>
                  <a:pt x="3" y="121"/>
                </a:cubicBezTo>
                <a:cubicBezTo>
                  <a:pt x="3" y="122"/>
                  <a:pt x="2" y="121"/>
                  <a:pt x="2" y="122"/>
                </a:cubicBezTo>
                <a:cubicBezTo>
                  <a:pt x="3" y="122"/>
                  <a:pt x="2" y="124"/>
                  <a:pt x="3" y="125"/>
                </a:cubicBezTo>
                <a:cubicBezTo>
                  <a:pt x="3" y="126"/>
                  <a:pt x="4" y="128"/>
                  <a:pt x="4" y="129"/>
                </a:cubicBezTo>
                <a:cubicBezTo>
                  <a:pt x="4" y="128"/>
                  <a:pt x="4" y="129"/>
                  <a:pt x="5" y="129"/>
                </a:cubicBezTo>
                <a:cubicBezTo>
                  <a:pt x="4" y="131"/>
                  <a:pt x="7" y="133"/>
                  <a:pt x="7" y="136"/>
                </a:cubicBezTo>
                <a:cubicBezTo>
                  <a:pt x="8" y="137"/>
                  <a:pt x="8" y="139"/>
                  <a:pt x="10" y="140"/>
                </a:cubicBezTo>
                <a:cubicBezTo>
                  <a:pt x="10" y="140"/>
                  <a:pt x="9" y="139"/>
                  <a:pt x="10" y="139"/>
                </a:cubicBezTo>
                <a:cubicBezTo>
                  <a:pt x="10" y="139"/>
                  <a:pt x="10" y="140"/>
                  <a:pt x="11" y="140"/>
                </a:cubicBezTo>
                <a:cubicBezTo>
                  <a:pt x="11" y="140"/>
                  <a:pt x="10" y="140"/>
                  <a:pt x="10" y="140"/>
                </a:cubicBezTo>
                <a:cubicBezTo>
                  <a:pt x="11" y="141"/>
                  <a:pt x="11" y="141"/>
                  <a:pt x="11" y="141"/>
                </a:cubicBezTo>
                <a:cubicBezTo>
                  <a:pt x="11" y="143"/>
                  <a:pt x="13" y="144"/>
                  <a:pt x="14" y="146"/>
                </a:cubicBezTo>
                <a:cubicBezTo>
                  <a:pt x="13" y="147"/>
                  <a:pt x="13" y="146"/>
                  <a:pt x="13" y="146"/>
                </a:cubicBezTo>
                <a:cubicBezTo>
                  <a:pt x="13" y="147"/>
                  <a:pt x="13" y="149"/>
                  <a:pt x="14" y="149"/>
                </a:cubicBezTo>
                <a:cubicBezTo>
                  <a:pt x="14" y="152"/>
                  <a:pt x="16" y="154"/>
                  <a:pt x="17" y="157"/>
                </a:cubicBezTo>
                <a:cubicBezTo>
                  <a:pt x="17" y="157"/>
                  <a:pt x="18" y="157"/>
                  <a:pt x="18" y="157"/>
                </a:cubicBezTo>
                <a:cubicBezTo>
                  <a:pt x="18" y="157"/>
                  <a:pt x="18" y="158"/>
                  <a:pt x="18" y="158"/>
                </a:cubicBezTo>
                <a:cubicBezTo>
                  <a:pt x="19" y="158"/>
                  <a:pt x="19" y="159"/>
                  <a:pt x="19" y="159"/>
                </a:cubicBezTo>
                <a:cubicBezTo>
                  <a:pt x="19" y="159"/>
                  <a:pt x="19" y="159"/>
                  <a:pt x="19" y="159"/>
                </a:cubicBezTo>
                <a:cubicBezTo>
                  <a:pt x="19" y="161"/>
                  <a:pt x="21" y="161"/>
                  <a:pt x="21" y="162"/>
                </a:cubicBezTo>
                <a:cubicBezTo>
                  <a:pt x="22" y="163"/>
                  <a:pt x="22" y="165"/>
                  <a:pt x="23" y="165"/>
                </a:cubicBezTo>
                <a:cubicBezTo>
                  <a:pt x="23" y="165"/>
                  <a:pt x="24" y="164"/>
                  <a:pt x="24" y="165"/>
                </a:cubicBezTo>
                <a:cubicBezTo>
                  <a:pt x="23" y="166"/>
                  <a:pt x="25" y="166"/>
                  <a:pt x="24" y="167"/>
                </a:cubicBezTo>
                <a:cubicBezTo>
                  <a:pt x="26" y="168"/>
                  <a:pt x="26" y="169"/>
                  <a:pt x="27" y="170"/>
                </a:cubicBezTo>
                <a:cubicBezTo>
                  <a:pt x="28" y="170"/>
                  <a:pt x="28" y="171"/>
                  <a:pt x="30" y="172"/>
                </a:cubicBezTo>
                <a:cubicBezTo>
                  <a:pt x="30" y="172"/>
                  <a:pt x="31" y="173"/>
                  <a:pt x="31" y="174"/>
                </a:cubicBezTo>
                <a:cubicBezTo>
                  <a:pt x="32" y="174"/>
                  <a:pt x="32" y="174"/>
                  <a:pt x="32" y="174"/>
                </a:cubicBezTo>
                <a:cubicBezTo>
                  <a:pt x="32" y="175"/>
                  <a:pt x="34" y="175"/>
                  <a:pt x="34" y="176"/>
                </a:cubicBezTo>
                <a:cubicBezTo>
                  <a:pt x="34" y="176"/>
                  <a:pt x="35" y="176"/>
                  <a:pt x="35" y="176"/>
                </a:cubicBezTo>
                <a:cubicBezTo>
                  <a:pt x="36" y="177"/>
                  <a:pt x="37" y="178"/>
                  <a:pt x="39" y="178"/>
                </a:cubicBezTo>
                <a:cubicBezTo>
                  <a:pt x="40" y="179"/>
                  <a:pt x="40" y="179"/>
                  <a:pt x="42" y="179"/>
                </a:cubicBezTo>
                <a:cubicBezTo>
                  <a:pt x="42" y="180"/>
                  <a:pt x="42" y="180"/>
                  <a:pt x="42" y="180"/>
                </a:cubicBezTo>
                <a:cubicBezTo>
                  <a:pt x="44" y="181"/>
                  <a:pt x="45" y="182"/>
                  <a:pt x="47" y="182"/>
                </a:cubicBezTo>
                <a:cubicBezTo>
                  <a:pt x="47" y="183"/>
                  <a:pt x="48" y="183"/>
                  <a:pt x="48" y="183"/>
                </a:cubicBezTo>
                <a:cubicBezTo>
                  <a:pt x="51" y="183"/>
                  <a:pt x="54" y="186"/>
                  <a:pt x="58" y="186"/>
                </a:cubicBezTo>
                <a:cubicBezTo>
                  <a:pt x="58" y="186"/>
                  <a:pt x="58" y="186"/>
                  <a:pt x="58" y="187"/>
                </a:cubicBezTo>
                <a:cubicBezTo>
                  <a:pt x="59" y="186"/>
                  <a:pt x="60" y="187"/>
                  <a:pt x="60" y="187"/>
                </a:cubicBezTo>
                <a:cubicBezTo>
                  <a:pt x="60" y="187"/>
                  <a:pt x="61" y="187"/>
                  <a:pt x="61" y="187"/>
                </a:cubicBezTo>
                <a:cubicBezTo>
                  <a:pt x="67" y="188"/>
                  <a:pt x="72" y="189"/>
                  <a:pt x="78" y="189"/>
                </a:cubicBezTo>
                <a:cubicBezTo>
                  <a:pt x="80" y="189"/>
                  <a:pt x="83" y="190"/>
                  <a:pt x="85" y="189"/>
                </a:cubicBezTo>
                <a:cubicBezTo>
                  <a:pt x="85" y="189"/>
                  <a:pt x="86" y="189"/>
                  <a:pt x="86" y="189"/>
                </a:cubicBezTo>
                <a:cubicBezTo>
                  <a:pt x="86" y="189"/>
                  <a:pt x="87" y="189"/>
                  <a:pt x="87" y="189"/>
                </a:cubicBezTo>
                <a:cubicBezTo>
                  <a:pt x="92" y="189"/>
                  <a:pt x="97" y="187"/>
                  <a:pt x="101" y="187"/>
                </a:cubicBezTo>
                <a:cubicBezTo>
                  <a:pt x="101" y="187"/>
                  <a:pt x="102" y="187"/>
                  <a:pt x="102" y="186"/>
                </a:cubicBezTo>
                <a:cubicBezTo>
                  <a:pt x="114" y="184"/>
                  <a:pt x="125" y="178"/>
                  <a:pt x="134" y="172"/>
                </a:cubicBezTo>
                <a:cubicBezTo>
                  <a:pt x="133" y="172"/>
                  <a:pt x="132" y="173"/>
                  <a:pt x="132" y="173"/>
                </a:cubicBezTo>
                <a:cubicBezTo>
                  <a:pt x="131" y="173"/>
                  <a:pt x="131" y="173"/>
                  <a:pt x="130" y="173"/>
                </a:cubicBezTo>
                <a:cubicBezTo>
                  <a:pt x="129" y="174"/>
                  <a:pt x="127" y="175"/>
                  <a:pt x="126" y="175"/>
                </a:cubicBezTo>
                <a:cubicBezTo>
                  <a:pt x="122" y="176"/>
                  <a:pt x="118" y="177"/>
                  <a:pt x="115" y="178"/>
                </a:cubicBezTo>
                <a:cubicBezTo>
                  <a:pt x="114" y="178"/>
                  <a:pt x="113" y="178"/>
                  <a:pt x="112" y="178"/>
                </a:cubicBezTo>
                <a:cubicBezTo>
                  <a:pt x="104" y="180"/>
                  <a:pt x="98" y="179"/>
                  <a:pt x="91" y="180"/>
                </a:cubicBezTo>
                <a:cubicBezTo>
                  <a:pt x="90" y="179"/>
                  <a:pt x="89" y="179"/>
                  <a:pt x="88" y="179"/>
                </a:cubicBezTo>
                <a:cubicBezTo>
                  <a:pt x="83" y="179"/>
                  <a:pt x="77" y="178"/>
                  <a:pt x="72" y="177"/>
                </a:cubicBezTo>
                <a:cubicBezTo>
                  <a:pt x="72" y="177"/>
                  <a:pt x="71" y="177"/>
                  <a:pt x="71" y="177"/>
                </a:cubicBezTo>
                <a:cubicBezTo>
                  <a:pt x="71" y="177"/>
                  <a:pt x="71" y="177"/>
                  <a:pt x="71" y="177"/>
                </a:cubicBezTo>
                <a:cubicBezTo>
                  <a:pt x="71" y="177"/>
                  <a:pt x="70" y="177"/>
                  <a:pt x="70" y="177"/>
                </a:cubicBezTo>
                <a:cubicBezTo>
                  <a:pt x="70" y="176"/>
                  <a:pt x="70" y="176"/>
                  <a:pt x="69" y="176"/>
                </a:cubicBezTo>
                <a:cubicBezTo>
                  <a:pt x="69" y="177"/>
                  <a:pt x="69" y="177"/>
                  <a:pt x="68" y="178"/>
                </a:cubicBezTo>
                <a:cubicBezTo>
                  <a:pt x="68" y="177"/>
                  <a:pt x="69" y="177"/>
                  <a:pt x="68" y="176"/>
                </a:cubicBezTo>
                <a:cubicBezTo>
                  <a:pt x="65" y="175"/>
                  <a:pt x="62" y="175"/>
                  <a:pt x="59" y="173"/>
                </a:cubicBezTo>
                <a:cubicBezTo>
                  <a:pt x="58" y="174"/>
                  <a:pt x="58" y="174"/>
                  <a:pt x="57" y="174"/>
                </a:cubicBezTo>
                <a:cubicBezTo>
                  <a:pt x="54" y="172"/>
                  <a:pt x="51" y="171"/>
                  <a:pt x="47" y="170"/>
                </a:cubicBezTo>
                <a:cubicBezTo>
                  <a:pt x="47" y="170"/>
                  <a:pt x="47" y="170"/>
                  <a:pt x="47" y="170"/>
                </a:cubicBezTo>
                <a:cubicBezTo>
                  <a:pt x="47" y="170"/>
                  <a:pt x="47" y="170"/>
                  <a:pt x="47" y="170"/>
                </a:cubicBezTo>
                <a:cubicBezTo>
                  <a:pt x="46" y="169"/>
                  <a:pt x="45" y="168"/>
                  <a:pt x="44" y="168"/>
                </a:cubicBezTo>
                <a:cubicBezTo>
                  <a:pt x="43" y="168"/>
                  <a:pt x="44" y="169"/>
                  <a:pt x="43" y="169"/>
                </a:cubicBezTo>
                <a:cubicBezTo>
                  <a:pt x="43" y="169"/>
                  <a:pt x="43" y="168"/>
                  <a:pt x="43" y="168"/>
                </a:cubicBezTo>
                <a:cubicBezTo>
                  <a:pt x="41" y="167"/>
                  <a:pt x="38" y="166"/>
                  <a:pt x="36" y="165"/>
                </a:cubicBezTo>
                <a:cubicBezTo>
                  <a:pt x="36" y="165"/>
                  <a:pt x="36" y="164"/>
                  <a:pt x="35" y="165"/>
                </a:cubicBezTo>
                <a:cubicBezTo>
                  <a:pt x="36" y="164"/>
                  <a:pt x="35" y="165"/>
                  <a:pt x="35" y="164"/>
                </a:cubicBezTo>
                <a:cubicBezTo>
                  <a:pt x="32" y="162"/>
                  <a:pt x="29" y="160"/>
                  <a:pt x="26" y="158"/>
                </a:cubicBezTo>
                <a:cubicBezTo>
                  <a:pt x="26" y="157"/>
                  <a:pt x="25" y="158"/>
                  <a:pt x="24" y="157"/>
                </a:cubicBezTo>
                <a:cubicBezTo>
                  <a:pt x="23" y="157"/>
                  <a:pt x="23" y="155"/>
                  <a:pt x="22" y="155"/>
                </a:cubicBezTo>
                <a:cubicBezTo>
                  <a:pt x="22" y="155"/>
                  <a:pt x="21" y="155"/>
                  <a:pt x="21" y="154"/>
                </a:cubicBezTo>
                <a:cubicBezTo>
                  <a:pt x="21" y="154"/>
                  <a:pt x="21" y="154"/>
                  <a:pt x="21" y="154"/>
                </a:cubicBezTo>
                <a:cubicBezTo>
                  <a:pt x="20" y="152"/>
                  <a:pt x="17" y="152"/>
                  <a:pt x="16" y="150"/>
                </a:cubicBezTo>
                <a:cubicBezTo>
                  <a:pt x="15" y="149"/>
                  <a:pt x="14" y="148"/>
                  <a:pt x="14" y="147"/>
                </a:cubicBezTo>
                <a:cubicBezTo>
                  <a:pt x="14" y="146"/>
                  <a:pt x="14" y="147"/>
                  <a:pt x="14" y="147"/>
                </a:cubicBezTo>
                <a:cubicBezTo>
                  <a:pt x="15" y="148"/>
                  <a:pt x="18" y="150"/>
                  <a:pt x="18" y="151"/>
                </a:cubicBezTo>
                <a:cubicBezTo>
                  <a:pt x="19" y="151"/>
                  <a:pt x="19" y="151"/>
                  <a:pt x="19" y="151"/>
                </a:cubicBezTo>
                <a:cubicBezTo>
                  <a:pt x="19" y="151"/>
                  <a:pt x="19" y="152"/>
                  <a:pt x="19" y="152"/>
                </a:cubicBezTo>
                <a:cubicBezTo>
                  <a:pt x="20" y="152"/>
                  <a:pt x="21" y="152"/>
                  <a:pt x="21" y="153"/>
                </a:cubicBezTo>
                <a:cubicBezTo>
                  <a:pt x="25" y="156"/>
                  <a:pt x="28" y="159"/>
                  <a:pt x="32" y="161"/>
                </a:cubicBezTo>
                <a:cubicBezTo>
                  <a:pt x="32" y="161"/>
                  <a:pt x="32" y="162"/>
                  <a:pt x="32" y="162"/>
                </a:cubicBezTo>
                <a:cubicBezTo>
                  <a:pt x="34" y="162"/>
                  <a:pt x="35" y="163"/>
                  <a:pt x="36" y="163"/>
                </a:cubicBezTo>
                <a:cubicBezTo>
                  <a:pt x="36" y="164"/>
                  <a:pt x="37" y="164"/>
                  <a:pt x="37" y="164"/>
                </a:cubicBezTo>
                <a:cubicBezTo>
                  <a:pt x="38" y="165"/>
                  <a:pt x="38" y="164"/>
                  <a:pt x="38" y="164"/>
                </a:cubicBezTo>
                <a:cubicBezTo>
                  <a:pt x="38" y="165"/>
                  <a:pt x="39" y="165"/>
                  <a:pt x="39" y="165"/>
                </a:cubicBezTo>
                <a:cubicBezTo>
                  <a:pt x="41" y="166"/>
                  <a:pt x="42" y="166"/>
                  <a:pt x="43" y="167"/>
                </a:cubicBezTo>
                <a:cubicBezTo>
                  <a:pt x="46" y="168"/>
                  <a:pt x="48" y="170"/>
                  <a:pt x="51" y="170"/>
                </a:cubicBezTo>
                <a:cubicBezTo>
                  <a:pt x="51" y="170"/>
                  <a:pt x="51" y="170"/>
                  <a:pt x="51" y="170"/>
                </a:cubicBezTo>
                <a:cubicBezTo>
                  <a:pt x="53" y="171"/>
                  <a:pt x="55" y="171"/>
                  <a:pt x="56" y="172"/>
                </a:cubicBezTo>
                <a:cubicBezTo>
                  <a:pt x="57" y="172"/>
                  <a:pt x="58" y="172"/>
                  <a:pt x="59" y="173"/>
                </a:cubicBezTo>
                <a:cubicBezTo>
                  <a:pt x="63" y="173"/>
                  <a:pt x="67" y="176"/>
                  <a:pt x="72" y="176"/>
                </a:cubicBezTo>
                <a:cubicBezTo>
                  <a:pt x="72" y="176"/>
                  <a:pt x="72" y="176"/>
                  <a:pt x="72" y="176"/>
                </a:cubicBezTo>
                <a:cubicBezTo>
                  <a:pt x="77" y="177"/>
                  <a:pt x="80" y="178"/>
                  <a:pt x="84" y="177"/>
                </a:cubicBezTo>
                <a:cubicBezTo>
                  <a:pt x="84" y="178"/>
                  <a:pt x="84" y="178"/>
                  <a:pt x="84" y="178"/>
                </a:cubicBezTo>
                <a:cubicBezTo>
                  <a:pt x="89" y="178"/>
                  <a:pt x="94" y="179"/>
                  <a:pt x="98" y="178"/>
                </a:cubicBezTo>
                <a:cubicBezTo>
                  <a:pt x="106" y="179"/>
                  <a:pt x="114" y="177"/>
                  <a:pt x="122" y="175"/>
                </a:cubicBezTo>
                <a:cubicBezTo>
                  <a:pt x="124" y="174"/>
                  <a:pt x="126" y="174"/>
                  <a:pt x="128" y="173"/>
                </a:cubicBezTo>
                <a:cubicBezTo>
                  <a:pt x="135" y="171"/>
                  <a:pt x="141" y="168"/>
                  <a:pt x="145" y="164"/>
                </a:cubicBezTo>
                <a:cubicBezTo>
                  <a:pt x="146" y="163"/>
                  <a:pt x="147" y="162"/>
                  <a:pt x="148" y="161"/>
                </a:cubicBezTo>
                <a:cubicBezTo>
                  <a:pt x="150" y="159"/>
                  <a:pt x="152" y="158"/>
                  <a:pt x="152" y="156"/>
                </a:cubicBezTo>
                <a:cubicBezTo>
                  <a:pt x="151" y="157"/>
                  <a:pt x="150" y="158"/>
                  <a:pt x="149" y="158"/>
                </a:cubicBezTo>
                <a:cubicBezTo>
                  <a:pt x="145" y="159"/>
                  <a:pt x="143" y="161"/>
                  <a:pt x="140" y="161"/>
                </a:cubicBezTo>
                <a:cubicBezTo>
                  <a:pt x="135" y="163"/>
                  <a:pt x="131" y="167"/>
                  <a:pt x="126" y="168"/>
                </a:cubicBezTo>
                <a:cubicBezTo>
                  <a:pt x="125" y="168"/>
                  <a:pt x="125" y="169"/>
                  <a:pt x="124" y="169"/>
                </a:cubicBezTo>
                <a:cubicBezTo>
                  <a:pt x="114" y="173"/>
                  <a:pt x="99" y="175"/>
                  <a:pt x="86" y="174"/>
                </a:cubicBezTo>
                <a:cubicBezTo>
                  <a:pt x="85" y="174"/>
                  <a:pt x="85" y="174"/>
                  <a:pt x="85" y="174"/>
                </a:cubicBezTo>
                <a:cubicBezTo>
                  <a:pt x="85" y="174"/>
                  <a:pt x="85" y="174"/>
                  <a:pt x="85" y="174"/>
                </a:cubicBezTo>
                <a:cubicBezTo>
                  <a:pt x="77" y="173"/>
                  <a:pt x="72" y="172"/>
                  <a:pt x="66" y="170"/>
                </a:cubicBezTo>
                <a:cubicBezTo>
                  <a:pt x="64" y="170"/>
                  <a:pt x="64" y="169"/>
                  <a:pt x="63" y="169"/>
                </a:cubicBezTo>
                <a:cubicBezTo>
                  <a:pt x="63" y="168"/>
                  <a:pt x="62" y="169"/>
                  <a:pt x="61" y="169"/>
                </a:cubicBezTo>
                <a:cubicBezTo>
                  <a:pt x="60" y="168"/>
                  <a:pt x="59" y="167"/>
                  <a:pt x="57" y="166"/>
                </a:cubicBezTo>
                <a:cubicBezTo>
                  <a:pt x="57" y="166"/>
                  <a:pt x="56" y="166"/>
                  <a:pt x="56" y="166"/>
                </a:cubicBezTo>
                <a:cubicBezTo>
                  <a:pt x="55" y="166"/>
                  <a:pt x="54" y="165"/>
                  <a:pt x="54" y="165"/>
                </a:cubicBezTo>
                <a:cubicBezTo>
                  <a:pt x="53" y="164"/>
                  <a:pt x="51" y="164"/>
                  <a:pt x="50" y="163"/>
                </a:cubicBezTo>
                <a:cubicBezTo>
                  <a:pt x="49" y="162"/>
                  <a:pt x="48" y="161"/>
                  <a:pt x="47" y="161"/>
                </a:cubicBezTo>
                <a:cubicBezTo>
                  <a:pt x="47" y="160"/>
                  <a:pt x="45" y="160"/>
                  <a:pt x="44" y="159"/>
                </a:cubicBezTo>
                <a:cubicBezTo>
                  <a:pt x="43" y="158"/>
                  <a:pt x="44" y="158"/>
                  <a:pt x="43" y="159"/>
                </a:cubicBezTo>
                <a:cubicBezTo>
                  <a:pt x="43" y="158"/>
                  <a:pt x="42" y="158"/>
                  <a:pt x="42" y="157"/>
                </a:cubicBezTo>
                <a:cubicBezTo>
                  <a:pt x="39" y="155"/>
                  <a:pt x="37" y="152"/>
                  <a:pt x="35" y="150"/>
                </a:cubicBezTo>
                <a:cubicBezTo>
                  <a:pt x="35" y="150"/>
                  <a:pt x="35" y="150"/>
                  <a:pt x="35" y="150"/>
                </a:cubicBezTo>
                <a:cubicBezTo>
                  <a:pt x="35" y="149"/>
                  <a:pt x="34" y="149"/>
                  <a:pt x="34" y="148"/>
                </a:cubicBezTo>
                <a:cubicBezTo>
                  <a:pt x="33" y="148"/>
                  <a:pt x="33" y="147"/>
                  <a:pt x="33" y="147"/>
                </a:cubicBezTo>
                <a:cubicBezTo>
                  <a:pt x="33" y="146"/>
                  <a:pt x="32" y="145"/>
                  <a:pt x="32" y="144"/>
                </a:cubicBezTo>
                <a:cubicBezTo>
                  <a:pt x="30" y="142"/>
                  <a:pt x="29" y="140"/>
                  <a:pt x="29" y="136"/>
                </a:cubicBezTo>
                <a:cubicBezTo>
                  <a:pt x="28" y="136"/>
                  <a:pt x="28" y="137"/>
                  <a:pt x="28" y="136"/>
                </a:cubicBezTo>
                <a:cubicBezTo>
                  <a:pt x="28" y="136"/>
                  <a:pt x="28" y="135"/>
                  <a:pt x="29" y="135"/>
                </a:cubicBezTo>
                <a:cubicBezTo>
                  <a:pt x="28" y="135"/>
                  <a:pt x="27" y="133"/>
                  <a:pt x="26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4" y="129"/>
                  <a:pt x="21" y="125"/>
                  <a:pt x="20" y="122"/>
                </a:cubicBezTo>
                <a:cubicBezTo>
                  <a:pt x="19" y="122"/>
                  <a:pt x="19" y="122"/>
                  <a:pt x="19" y="122"/>
                </a:cubicBezTo>
                <a:cubicBezTo>
                  <a:pt x="19" y="119"/>
                  <a:pt x="16" y="117"/>
                  <a:pt x="17" y="113"/>
                </a:cubicBezTo>
                <a:cubicBezTo>
                  <a:pt x="16" y="113"/>
                  <a:pt x="16" y="113"/>
                  <a:pt x="16" y="113"/>
                </a:cubicBezTo>
                <a:cubicBezTo>
                  <a:pt x="16" y="112"/>
                  <a:pt x="16" y="110"/>
                  <a:pt x="15" y="110"/>
                </a:cubicBezTo>
                <a:cubicBezTo>
                  <a:pt x="15" y="111"/>
                  <a:pt x="16" y="113"/>
                  <a:pt x="15" y="114"/>
                </a:cubicBezTo>
                <a:cubicBezTo>
                  <a:pt x="14" y="111"/>
                  <a:pt x="14" y="108"/>
                  <a:pt x="14" y="106"/>
                </a:cubicBezTo>
                <a:cubicBezTo>
                  <a:pt x="14" y="102"/>
                  <a:pt x="15" y="98"/>
                  <a:pt x="15" y="94"/>
                </a:cubicBezTo>
                <a:cubicBezTo>
                  <a:pt x="15" y="90"/>
                  <a:pt x="17" y="87"/>
                  <a:pt x="17" y="84"/>
                </a:cubicBezTo>
                <a:cubicBezTo>
                  <a:pt x="15" y="88"/>
                  <a:pt x="14" y="92"/>
                  <a:pt x="12" y="96"/>
                </a:cubicBezTo>
                <a:cubicBezTo>
                  <a:pt x="12" y="97"/>
                  <a:pt x="12" y="97"/>
                  <a:pt x="11" y="97"/>
                </a:cubicBezTo>
                <a:cubicBezTo>
                  <a:pt x="12" y="97"/>
                  <a:pt x="12" y="97"/>
                  <a:pt x="12" y="98"/>
                </a:cubicBezTo>
                <a:cubicBezTo>
                  <a:pt x="11" y="102"/>
                  <a:pt x="10" y="105"/>
                  <a:pt x="9" y="109"/>
                </a:cubicBezTo>
                <a:cubicBezTo>
                  <a:pt x="9" y="110"/>
                  <a:pt x="9" y="110"/>
                  <a:pt x="9" y="110"/>
                </a:cubicBezTo>
                <a:cubicBezTo>
                  <a:pt x="9" y="116"/>
                  <a:pt x="8" y="121"/>
                  <a:pt x="9" y="127"/>
                </a:cubicBezTo>
                <a:cubicBezTo>
                  <a:pt x="9" y="128"/>
                  <a:pt x="9" y="127"/>
                  <a:pt x="9" y="127"/>
                </a:cubicBezTo>
                <a:cubicBezTo>
                  <a:pt x="9" y="128"/>
                  <a:pt x="9" y="128"/>
                  <a:pt x="9" y="128"/>
                </a:cubicBezTo>
                <a:cubicBezTo>
                  <a:pt x="9" y="130"/>
                  <a:pt x="9" y="131"/>
                  <a:pt x="9" y="133"/>
                </a:cubicBezTo>
                <a:cubicBezTo>
                  <a:pt x="10" y="134"/>
                  <a:pt x="10" y="136"/>
                  <a:pt x="10" y="137"/>
                </a:cubicBezTo>
                <a:cubicBezTo>
                  <a:pt x="10" y="137"/>
                  <a:pt x="10" y="138"/>
                  <a:pt x="10" y="138"/>
                </a:cubicBezTo>
                <a:cubicBezTo>
                  <a:pt x="9" y="136"/>
                  <a:pt x="8" y="133"/>
                  <a:pt x="9" y="132"/>
                </a:cubicBezTo>
                <a:cubicBezTo>
                  <a:pt x="8" y="131"/>
                  <a:pt x="8" y="128"/>
                  <a:pt x="8" y="127"/>
                </a:cubicBezTo>
                <a:cubicBezTo>
                  <a:pt x="8" y="125"/>
                  <a:pt x="7" y="122"/>
                  <a:pt x="7" y="120"/>
                </a:cubicBezTo>
                <a:cubicBezTo>
                  <a:pt x="7" y="117"/>
                  <a:pt x="7" y="115"/>
                  <a:pt x="8" y="112"/>
                </a:cubicBezTo>
                <a:cubicBezTo>
                  <a:pt x="7" y="112"/>
                  <a:pt x="8" y="111"/>
                  <a:pt x="7" y="111"/>
                </a:cubicBezTo>
                <a:cubicBezTo>
                  <a:pt x="8" y="111"/>
                  <a:pt x="8" y="110"/>
                  <a:pt x="8" y="110"/>
                </a:cubicBezTo>
                <a:cubicBezTo>
                  <a:pt x="8" y="109"/>
                  <a:pt x="8" y="109"/>
                  <a:pt x="7" y="109"/>
                </a:cubicBezTo>
                <a:cubicBezTo>
                  <a:pt x="8" y="109"/>
                  <a:pt x="8" y="109"/>
                  <a:pt x="8" y="109"/>
                </a:cubicBezTo>
                <a:cubicBezTo>
                  <a:pt x="8" y="108"/>
                  <a:pt x="8" y="109"/>
                  <a:pt x="8" y="108"/>
                </a:cubicBezTo>
                <a:cubicBezTo>
                  <a:pt x="9" y="108"/>
                  <a:pt x="9" y="106"/>
                  <a:pt x="9" y="105"/>
                </a:cubicBezTo>
                <a:cubicBezTo>
                  <a:pt x="9" y="103"/>
                  <a:pt x="9" y="102"/>
                  <a:pt x="10" y="100"/>
                </a:cubicBezTo>
                <a:cubicBezTo>
                  <a:pt x="11" y="95"/>
                  <a:pt x="13" y="93"/>
                  <a:pt x="14" y="88"/>
                </a:cubicBezTo>
                <a:cubicBezTo>
                  <a:pt x="18" y="81"/>
                  <a:pt x="21" y="73"/>
                  <a:pt x="26" y="66"/>
                </a:cubicBezTo>
                <a:cubicBezTo>
                  <a:pt x="26" y="66"/>
                  <a:pt x="26" y="66"/>
                  <a:pt x="26" y="65"/>
                </a:cubicBezTo>
                <a:cubicBezTo>
                  <a:pt x="28" y="63"/>
                  <a:pt x="29" y="61"/>
                  <a:pt x="31" y="59"/>
                </a:cubicBezTo>
                <a:cubicBezTo>
                  <a:pt x="39" y="49"/>
                  <a:pt x="48" y="40"/>
                  <a:pt x="59" y="32"/>
                </a:cubicBezTo>
                <a:cubicBezTo>
                  <a:pt x="59" y="32"/>
                  <a:pt x="60" y="32"/>
                  <a:pt x="60" y="32"/>
                </a:cubicBezTo>
                <a:cubicBezTo>
                  <a:pt x="60" y="31"/>
                  <a:pt x="61" y="31"/>
                  <a:pt x="61" y="31"/>
                </a:cubicBezTo>
                <a:cubicBezTo>
                  <a:pt x="62" y="30"/>
                  <a:pt x="63" y="30"/>
                  <a:pt x="64" y="29"/>
                </a:cubicBezTo>
                <a:cubicBezTo>
                  <a:pt x="66" y="28"/>
                  <a:pt x="68" y="27"/>
                  <a:pt x="69" y="26"/>
                </a:cubicBezTo>
                <a:cubicBezTo>
                  <a:pt x="70" y="26"/>
                  <a:pt x="71" y="25"/>
                  <a:pt x="72" y="25"/>
                </a:cubicBezTo>
                <a:cubicBezTo>
                  <a:pt x="88" y="19"/>
                  <a:pt x="99" y="5"/>
                  <a:pt x="121" y="7"/>
                </a:cubicBezTo>
                <a:cubicBezTo>
                  <a:pt x="111" y="2"/>
                  <a:pt x="96" y="0"/>
                  <a:pt x="85" y="2"/>
                </a:cubicBezTo>
                <a:cubicBezTo>
                  <a:pt x="84" y="2"/>
                  <a:pt x="83" y="2"/>
                  <a:pt x="83" y="3"/>
                </a:cubicBezTo>
                <a:cubicBezTo>
                  <a:pt x="82" y="3"/>
                  <a:pt x="83" y="2"/>
                  <a:pt x="82" y="2"/>
                </a:cubicBezTo>
                <a:cubicBezTo>
                  <a:pt x="78" y="3"/>
                  <a:pt x="74" y="4"/>
                  <a:pt x="70" y="6"/>
                </a:cubicBezTo>
                <a:cubicBezTo>
                  <a:pt x="70" y="6"/>
                  <a:pt x="70" y="7"/>
                  <a:pt x="69" y="7"/>
                </a:cubicBezTo>
                <a:cubicBezTo>
                  <a:pt x="66" y="7"/>
                  <a:pt x="64" y="9"/>
                  <a:pt x="60" y="10"/>
                </a:cubicBezTo>
                <a:cubicBezTo>
                  <a:pt x="60" y="10"/>
                  <a:pt x="60" y="11"/>
                  <a:pt x="60" y="11"/>
                </a:cubicBezTo>
                <a:cubicBezTo>
                  <a:pt x="59" y="11"/>
                  <a:pt x="58" y="12"/>
                  <a:pt x="57" y="13"/>
                </a:cubicBezTo>
                <a:cubicBezTo>
                  <a:pt x="54" y="14"/>
                  <a:pt x="52" y="15"/>
                  <a:pt x="50" y="17"/>
                </a:cubicBezTo>
                <a:cubicBezTo>
                  <a:pt x="49" y="17"/>
                  <a:pt x="49" y="18"/>
                  <a:pt x="48" y="19"/>
                </a:cubicBezTo>
                <a:cubicBezTo>
                  <a:pt x="48" y="19"/>
                  <a:pt x="48" y="19"/>
                  <a:pt x="47" y="19"/>
                </a:cubicBezTo>
                <a:cubicBezTo>
                  <a:pt x="46" y="20"/>
                  <a:pt x="45" y="21"/>
                  <a:pt x="44" y="22"/>
                </a:cubicBezTo>
                <a:cubicBezTo>
                  <a:pt x="43" y="23"/>
                  <a:pt x="42" y="24"/>
                  <a:pt x="40" y="25"/>
                </a:cubicBezTo>
                <a:cubicBezTo>
                  <a:pt x="40" y="26"/>
                  <a:pt x="39" y="26"/>
                  <a:pt x="39" y="27"/>
                </a:cubicBezTo>
                <a:cubicBezTo>
                  <a:pt x="38" y="27"/>
                  <a:pt x="38" y="27"/>
                  <a:pt x="38" y="27"/>
                </a:cubicBezTo>
                <a:cubicBezTo>
                  <a:pt x="38" y="28"/>
                  <a:pt x="38" y="28"/>
                  <a:pt x="38" y="28"/>
                </a:cubicBezTo>
                <a:cubicBezTo>
                  <a:pt x="35" y="29"/>
                  <a:pt x="35" y="31"/>
                  <a:pt x="33" y="32"/>
                </a:cubicBezTo>
                <a:cubicBezTo>
                  <a:pt x="33" y="33"/>
                  <a:pt x="32" y="33"/>
                  <a:pt x="32" y="34"/>
                </a:cubicBezTo>
                <a:cubicBezTo>
                  <a:pt x="31" y="34"/>
                  <a:pt x="31" y="34"/>
                  <a:pt x="31" y="34"/>
                </a:cubicBezTo>
                <a:cubicBezTo>
                  <a:pt x="28" y="37"/>
                  <a:pt x="26" y="41"/>
                  <a:pt x="23" y="44"/>
                </a:cubicBezTo>
                <a:cubicBezTo>
                  <a:pt x="23" y="45"/>
                  <a:pt x="23" y="45"/>
                  <a:pt x="22" y="46"/>
                </a:cubicBezTo>
                <a:cubicBezTo>
                  <a:pt x="22" y="46"/>
                  <a:pt x="22" y="46"/>
                  <a:pt x="22" y="46"/>
                </a:cubicBezTo>
                <a:cubicBezTo>
                  <a:pt x="20" y="47"/>
                  <a:pt x="21" y="49"/>
                  <a:pt x="19" y="50"/>
                </a:cubicBezTo>
                <a:cubicBezTo>
                  <a:pt x="18" y="52"/>
                  <a:pt x="17" y="53"/>
                  <a:pt x="17" y="54"/>
                </a:cubicBezTo>
                <a:cubicBezTo>
                  <a:pt x="17" y="55"/>
                  <a:pt x="17" y="55"/>
                  <a:pt x="17" y="55"/>
                </a:cubicBezTo>
                <a:cubicBezTo>
                  <a:pt x="17" y="55"/>
                  <a:pt x="17" y="55"/>
                  <a:pt x="16" y="55"/>
                </a:cubicBezTo>
                <a:close/>
                <a:moveTo>
                  <a:pt x="15" y="109"/>
                </a:moveTo>
                <a:cubicBezTo>
                  <a:pt x="15" y="108"/>
                  <a:pt x="16" y="107"/>
                  <a:pt x="15" y="106"/>
                </a:cubicBezTo>
                <a:cubicBezTo>
                  <a:pt x="15" y="107"/>
                  <a:pt x="15" y="109"/>
                  <a:pt x="15" y="109"/>
                </a:cubicBezTo>
                <a:close/>
                <a:moveTo>
                  <a:pt x="28" y="126"/>
                </a:moveTo>
                <a:cubicBezTo>
                  <a:pt x="28" y="127"/>
                  <a:pt x="30" y="129"/>
                  <a:pt x="29" y="130"/>
                </a:cubicBezTo>
                <a:cubicBezTo>
                  <a:pt x="29" y="128"/>
                  <a:pt x="28" y="126"/>
                  <a:pt x="27" y="125"/>
                </a:cubicBezTo>
                <a:cubicBezTo>
                  <a:pt x="27" y="127"/>
                  <a:pt x="27" y="129"/>
                  <a:pt x="28" y="131"/>
                </a:cubicBezTo>
                <a:cubicBezTo>
                  <a:pt x="27" y="131"/>
                  <a:pt x="27" y="131"/>
                  <a:pt x="27" y="131"/>
                </a:cubicBezTo>
                <a:cubicBezTo>
                  <a:pt x="26" y="129"/>
                  <a:pt x="26" y="128"/>
                  <a:pt x="26" y="125"/>
                </a:cubicBezTo>
                <a:cubicBezTo>
                  <a:pt x="25" y="123"/>
                  <a:pt x="25" y="121"/>
                  <a:pt x="25" y="118"/>
                </a:cubicBezTo>
                <a:cubicBezTo>
                  <a:pt x="25" y="117"/>
                  <a:pt x="24" y="117"/>
                  <a:pt x="24" y="116"/>
                </a:cubicBezTo>
                <a:cubicBezTo>
                  <a:pt x="24" y="114"/>
                  <a:pt x="24" y="112"/>
                  <a:pt x="23" y="109"/>
                </a:cubicBezTo>
                <a:cubicBezTo>
                  <a:pt x="24" y="109"/>
                  <a:pt x="24" y="109"/>
                  <a:pt x="24" y="108"/>
                </a:cubicBezTo>
                <a:cubicBezTo>
                  <a:pt x="24" y="108"/>
                  <a:pt x="24" y="108"/>
                  <a:pt x="23" y="108"/>
                </a:cubicBezTo>
                <a:cubicBezTo>
                  <a:pt x="24" y="106"/>
                  <a:pt x="24" y="104"/>
                  <a:pt x="23" y="103"/>
                </a:cubicBezTo>
                <a:cubicBezTo>
                  <a:pt x="24" y="100"/>
                  <a:pt x="24" y="98"/>
                  <a:pt x="25" y="95"/>
                </a:cubicBezTo>
                <a:cubicBezTo>
                  <a:pt x="25" y="91"/>
                  <a:pt x="27" y="88"/>
                  <a:pt x="28" y="84"/>
                </a:cubicBezTo>
                <a:cubicBezTo>
                  <a:pt x="28" y="84"/>
                  <a:pt x="28" y="84"/>
                  <a:pt x="28" y="84"/>
                </a:cubicBezTo>
                <a:cubicBezTo>
                  <a:pt x="31" y="74"/>
                  <a:pt x="38" y="66"/>
                  <a:pt x="43" y="57"/>
                </a:cubicBezTo>
                <a:cubicBezTo>
                  <a:pt x="45" y="56"/>
                  <a:pt x="46" y="53"/>
                  <a:pt x="47" y="51"/>
                </a:cubicBezTo>
                <a:cubicBezTo>
                  <a:pt x="48" y="51"/>
                  <a:pt x="48" y="51"/>
                  <a:pt x="48" y="50"/>
                </a:cubicBezTo>
                <a:cubicBezTo>
                  <a:pt x="49" y="49"/>
                  <a:pt x="50" y="47"/>
                  <a:pt x="52" y="46"/>
                </a:cubicBezTo>
                <a:cubicBezTo>
                  <a:pt x="52" y="45"/>
                  <a:pt x="53" y="44"/>
                  <a:pt x="55" y="43"/>
                </a:cubicBezTo>
                <a:cubicBezTo>
                  <a:pt x="56" y="41"/>
                  <a:pt x="57" y="40"/>
                  <a:pt x="59" y="38"/>
                </a:cubicBezTo>
                <a:cubicBezTo>
                  <a:pt x="60" y="37"/>
                  <a:pt x="60" y="36"/>
                  <a:pt x="62" y="35"/>
                </a:cubicBezTo>
                <a:cubicBezTo>
                  <a:pt x="62" y="34"/>
                  <a:pt x="64" y="34"/>
                  <a:pt x="65" y="32"/>
                </a:cubicBezTo>
                <a:cubicBezTo>
                  <a:pt x="52" y="40"/>
                  <a:pt x="41" y="49"/>
                  <a:pt x="32" y="60"/>
                </a:cubicBezTo>
                <a:cubicBezTo>
                  <a:pt x="31" y="62"/>
                  <a:pt x="29" y="63"/>
                  <a:pt x="28" y="65"/>
                </a:cubicBezTo>
                <a:cubicBezTo>
                  <a:pt x="26" y="68"/>
                  <a:pt x="24" y="72"/>
                  <a:pt x="22" y="75"/>
                </a:cubicBezTo>
                <a:cubicBezTo>
                  <a:pt x="20" y="80"/>
                  <a:pt x="18" y="85"/>
                  <a:pt x="17" y="91"/>
                </a:cubicBezTo>
                <a:cubicBezTo>
                  <a:pt x="16" y="93"/>
                  <a:pt x="17" y="96"/>
                  <a:pt x="16" y="98"/>
                </a:cubicBezTo>
                <a:cubicBezTo>
                  <a:pt x="16" y="108"/>
                  <a:pt x="17" y="115"/>
                  <a:pt x="21" y="122"/>
                </a:cubicBezTo>
                <a:cubicBezTo>
                  <a:pt x="21" y="123"/>
                  <a:pt x="21" y="123"/>
                  <a:pt x="21" y="123"/>
                </a:cubicBezTo>
                <a:cubicBezTo>
                  <a:pt x="21" y="123"/>
                  <a:pt x="22" y="124"/>
                  <a:pt x="22" y="124"/>
                </a:cubicBezTo>
                <a:cubicBezTo>
                  <a:pt x="22" y="126"/>
                  <a:pt x="24" y="126"/>
                  <a:pt x="24" y="128"/>
                </a:cubicBezTo>
                <a:cubicBezTo>
                  <a:pt x="25" y="128"/>
                  <a:pt x="24" y="129"/>
                  <a:pt x="25" y="129"/>
                </a:cubicBezTo>
                <a:cubicBezTo>
                  <a:pt x="25" y="130"/>
                  <a:pt x="25" y="130"/>
                  <a:pt x="25" y="130"/>
                </a:cubicBezTo>
                <a:cubicBezTo>
                  <a:pt x="26" y="130"/>
                  <a:pt x="26" y="132"/>
                  <a:pt x="27" y="132"/>
                </a:cubicBezTo>
                <a:cubicBezTo>
                  <a:pt x="27" y="132"/>
                  <a:pt x="27" y="131"/>
                  <a:pt x="28" y="132"/>
                </a:cubicBezTo>
                <a:cubicBezTo>
                  <a:pt x="27" y="133"/>
                  <a:pt x="29" y="133"/>
                  <a:pt x="29" y="134"/>
                </a:cubicBezTo>
                <a:cubicBezTo>
                  <a:pt x="29" y="134"/>
                  <a:pt x="30" y="135"/>
                  <a:pt x="30" y="135"/>
                </a:cubicBezTo>
                <a:cubicBezTo>
                  <a:pt x="30" y="136"/>
                  <a:pt x="31" y="136"/>
                  <a:pt x="30" y="136"/>
                </a:cubicBezTo>
                <a:cubicBezTo>
                  <a:pt x="32" y="137"/>
                  <a:pt x="33" y="139"/>
                  <a:pt x="35" y="139"/>
                </a:cubicBezTo>
                <a:cubicBezTo>
                  <a:pt x="35" y="140"/>
                  <a:pt x="35" y="140"/>
                  <a:pt x="35" y="140"/>
                </a:cubicBezTo>
                <a:cubicBezTo>
                  <a:pt x="36" y="140"/>
                  <a:pt x="36" y="142"/>
                  <a:pt x="37" y="141"/>
                </a:cubicBezTo>
                <a:cubicBezTo>
                  <a:pt x="38" y="140"/>
                  <a:pt x="35" y="140"/>
                  <a:pt x="36" y="139"/>
                </a:cubicBezTo>
                <a:cubicBezTo>
                  <a:pt x="37" y="140"/>
                  <a:pt x="38" y="140"/>
                  <a:pt x="38" y="142"/>
                </a:cubicBezTo>
                <a:cubicBezTo>
                  <a:pt x="39" y="142"/>
                  <a:pt x="40" y="143"/>
                  <a:pt x="40" y="144"/>
                </a:cubicBezTo>
                <a:cubicBezTo>
                  <a:pt x="44" y="146"/>
                  <a:pt x="47" y="149"/>
                  <a:pt x="50" y="150"/>
                </a:cubicBezTo>
                <a:cubicBezTo>
                  <a:pt x="50" y="149"/>
                  <a:pt x="49" y="148"/>
                  <a:pt x="48" y="148"/>
                </a:cubicBezTo>
                <a:cubicBezTo>
                  <a:pt x="48" y="148"/>
                  <a:pt x="48" y="148"/>
                  <a:pt x="48" y="147"/>
                </a:cubicBezTo>
                <a:cubicBezTo>
                  <a:pt x="47" y="146"/>
                  <a:pt x="45" y="144"/>
                  <a:pt x="44" y="142"/>
                </a:cubicBezTo>
                <a:cubicBezTo>
                  <a:pt x="44" y="141"/>
                  <a:pt x="43" y="141"/>
                  <a:pt x="43" y="140"/>
                </a:cubicBezTo>
                <a:cubicBezTo>
                  <a:pt x="41" y="139"/>
                  <a:pt x="42" y="136"/>
                  <a:pt x="40" y="135"/>
                </a:cubicBezTo>
                <a:cubicBezTo>
                  <a:pt x="39" y="133"/>
                  <a:pt x="39" y="130"/>
                  <a:pt x="38" y="129"/>
                </a:cubicBezTo>
                <a:cubicBezTo>
                  <a:pt x="38" y="129"/>
                  <a:pt x="38" y="129"/>
                  <a:pt x="38" y="128"/>
                </a:cubicBezTo>
                <a:cubicBezTo>
                  <a:pt x="38" y="128"/>
                  <a:pt x="37" y="128"/>
                  <a:pt x="37" y="127"/>
                </a:cubicBezTo>
                <a:cubicBezTo>
                  <a:pt x="37" y="126"/>
                  <a:pt x="37" y="124"/>
                  <a:pt x="36" y="122"/>
                </a:cubicBezTo>
                <a:cubicBezTo>
                  <a:pt x="36" y="122"/>
                  <a:pt x="36" y="122"/>
                  <a:pt x="36" y="121"/>
                </a:cubicBezTo>
                <a:cubicBezTo>
                  <a:pt x="35" y="117"/>
                  <a:pt x="34" y="113"/>
                  <a:pt x="34" y="109"/>
                </a:cubicBezTo>
                <a:cubicBezTo>
                  <a:pt x="33" y="108"/>
                  <a:pt x="32" y="106"/>
                  <a:pt x="33" y="104"/>
                </a:cubicBezTo>
                <a:cubicBezTo>
                  <a:pt x="32" y="104"/>
                  <a:pt x="32" y="102"/>
                  <a:pt x="32" y="102"/>
                </a:cubicBezTo>
                <a:cubicBezTo>
                  <a:pt x="33" y="103"/>
                  <a:pt x="34" y="104"/>
                  <a:pt x="33" y="106"/>
                </a:cubicBezTo>
                <a:cubicBezTo>
                  <a:pt x="34" y="105"/>
                  <a:pt x="33" y="107"/>
                  <a:pt x="34" y="107"/>
                </a:cubicBezTo>
                <a:cubicBezTo>
                  <a:pt x="34" y="101"/>
                  <a:pt x="34" y="95"/>
                  <a:pt x="35" y="89"/>
                </a:cubicBezTo>
                <a:cubicBezTo>
                  <a:pt x="36" y="86"/>
                  <a:pt x="36" y="83"/>
                  <a:pt x="37" y="81"/>
                </a:cubicBezTo>
                <a:cubicBezTo>
                  <a:pt x="37" y="81"/>
                  <a:pt x="38" y="81"/>
                  <a:pt x="38" y="80"/>
                </a:cubicBezTo>
                <a:cubicBezTo>
                  <a:pt x="39" y="79"/>
                  <a:pt x="39" y="77"/>
                  <a:pt x="40" y="75"/>
                </a:cubicBezTo>
                <a:cubicBezTo>
                  <a:pt x="41" y="72"/>
                  <a:pt x="43" y="69"/>
                  <a:pt x="44" y="66"/>
                </a:cubicBezTo>
                <a:cubicBezTo>
                  <a:pt x="45" y="64"/>
                  <a:pt x="46" y="61"/>
                  <a:pt x="47" y="60"/>
                </a:cubicBezTo>
                <a:cubicBezTo>
                  <a:pt x="48" y="58"/>
                  <a:pt x="49" y="57"/>
                  <a:pt x="50" y="55"/>
                </a:cubicBezTo>
                <a:cubicBezTo>
                  <a:pt x="42" y="63"/>
                  <a:pt x="34" y="72"/>
                  <a:pt x="33" y="85"/>
                </a:cubicBezTo>
                <a:cubicBezTo>
                  <a:pt x="32" y="89"/>
                  <a:pt x="32" y="93"/>
                  <a:pt x="32" y="98"/>
                </a:cubicBezTo>
                <a:cubicBezTo>
                  <a:pt x="33" y="98"/>
                  <a:pt x="32" y="100"/>
                  <a:pt x="32" y="101"/>
                </a:cubicBezTo>
                <a:cubicBezTo>
                  <a:pt x="31" y="100"/>
                  <a:pt x="31" y="97"/>
                  <a:pt x="32" y="95"/>
                </a:cubicBezTo>
                <a:cubicBezTo>
                  <a:pt x="31" y="95"/>
                  <a:pt x="31" y="94"/>
                  <a:pt x="31" y="94"/>
                </a:cubicBezTo>
                <a:cubicBezTo>
                  <a:pt x="31" y="91"/>
                  <a:pt x="32" y="88"/>
                  <a:pt x="32" y="86"/>
                </a:cubicBezTo>
                <a:cubicBezTo>
                  <a:pt x="32" y="85"/>
                  <a:pt x="33" y="82"/>
                  <a:pt x="33" y="80"/>
                </a:cubicBezTo>
                <a:cubicBezTo>
                  <a:pt x="32" y="82"/>
                  <a:pt x="31" y="84"/>
                  <a:pt x="31" y="87"/>
                </a:cubicBezTo>
                <a:cubicBezTo>
                  <a:pt x="30" y="87"/>
                  <a:pt x="31" y="88"/>
                  <a:pt x="30" y="88"/>
                </a:cubicBezTo>
                <a:cubicBezTo>
                  <a:pt x="30" y="88"/>
                  <a:pt x="30" y="89"/>
                  <a:pt x="30" y="89"/>
                </a:cubicBezTo>
                <a:cubicBezTo>
                  <a:pt x="30" y="89"/>
                  <a:pt x="30" y="90"/>
                  <a:pt x="30" y="90"/>
                </a:cubicBezTo>
                <a:cubicBezTo>
                  <a:pt x="30" y="90"/>
                  <a:pt x="30" y="91"/>
                  <a:pt x="30" y="92"/>
                </a:cubicBezTo>
                <a:cubicBezTo>
                  <a:pt x="29" y="95"/>
                  <a:pt x="29" y="98"/>
                  <a:pt x="29" y="101"/>
                </a:cubicBezTo>
                <a:cubicBezTo>
                  <a:pt x="29" y="102"/>
                  <a:pt x="30" y="104"/>
                  <a:pt x="29" y="105"/>
                </a:cubicBezTo>
                <a:cubicBezTo>
                  <a:pt x="29" y="104"/>
                  <a:pt x="28" y="102"/>
                  <a:pt x="28" y="100"/>
                </a:cubicBezTo>
                <a:cubicBezTo>
                  <a:pt x="29" y="98"/>
                  <a:pt x="29" y="95"/>
                  <a:pt x="29" y="92"/>
                </a:cubicBezTo>
                <a:cubicBezTo>
                  <a:pt x="28" y="93"/>
                  <a:pt x="29" y="95"/>
                  <a:pt x="28" y="96"/>
                </a:cubicBezTo>
                <a:cubicBezTo>
                  <a:pt x="28" y="96"/>
                  <a:pt x="28" y="96"/>
                  <a:pt x="28" y="97"/>
                </a:cubicBezTo>
                <a:cubicBezTo>
                  <a:pt x="27" y="97"/>
                  <a:pt x="27" y="98"/>
                  <a:pt x="27" y="98"/>
                </a:cubicBezTo>
                <a:cubicBezTo>
                  <a:pt x="27" y="99"/>
                  <a:pt x="27" y="101"/>
                  <a:pt x="27" y="102"/>
                </a:cubicBezTo>
                <a:cubicBezTo>
                  <a:pt x="27" y="103"/>
                  <a:pt x="26" y="103"/>
                  <a:pt x="26" y="103"/>
                </a:cubicBezTo>
                <a:cubicBezTo>
                  <a:pt x="26" y="103"/>
                  <a:pt x="27" y="104"/>
                  <a:pt x="27" y="105"/>
                </a:cubicBezTo>
                <a:cubicBezTo>
                  <a:pt x="27" y="106"/>
                  <a:pt x="25" y="107"/>
                  <a:pt x="26" y="108"/>
                </a:cubicBezTo>
                <a:cubicBezTo>
                  <a:pt x="26" y="109"/>
                  <a:pt x="26" y="110"/>
                  <a:pt x="26" y="111"/>
                </a:cubicBezTo>
                <a:cubicBezTo>
                  <a:pt x="26" y="113"/>
                  <a:pt x="26" y="116"/>
                  <a:pt x="26" y="118"/>
                </a:cubicBezTo>
                <a:cubicBezTo>
                  <a:pt x="26" y="121"/>
                  <a:pt x="28" y="124"/>
                  <a:pt x="28" y="126"/>
                </a:cubicBezTo>
                <a:cubicBezTo>
                  <a:pt x="28" y="126"/>
                  <a:pt x="28" y="126"/>
                  <a:pt x="28" y="126"/>
                </a:cubicBezTo>
                <a:close/>
                <a:moveTo>
                  <a:pt x="29" y="83"/>
                </a:moveTo>
                <a:cubicBezTo>
                  <a:pt x="29" y="84"/>
                  <a:pt x="29" y="84"/>
                  <a:pt x="29" y="85"/>
                </a:cubicBezTo>
                <a:cubicBezTo>
                  <a:pt x="29" y="85"/>
                  <a:pt x="28" y="85"/>
                  <a:pt x="28" y="85"/>
                </a:cubicBezTo>
                <a:cubicBezTo>
                  <a:pt x="27" y="87"/>
                  <a:pt x="27" y="90"/>
                  <a:pt x="26" y="92"/>
                </a:cubicBezTo>
                <a:cubicBezTo>
                  <a:pt x="26" y="94"/>
                  <a:pt x="26" y="96"/>
                  <a:pt x="25" y="98"/>
                </a:cubicBezTo>
                <a:cubicBezTo>
                  <a:pt x="25" y="103"/>
                  <a:pt x="24" y="109"/>
                  <a:pt x="25" y="113"/>
                </a:cubicBezTo>
                <a:cubicBezTo>
                  <a:pt x="25" y="111"/>
                  <a:pt x="25" y="110"/>
                  <a:pt x="25" y="108"/>
                </a:cubicBezTo>
                <a:cubicBezTo>
                  <a:pt x="26" y="105"/>
                  <a:pt x="26" y="101"/>
                  <a:pt x="27" y="98"/>
                </a:cubicBezTo>
                <a:cubicBezTo>
                  <a:pt x="27" y="96"/>
                  <a:pt x="27" y="94"/>
                  <a:pt x="28" y="92"/>
                </a:cubicBezTo>
                <a:cubicBezTo>
                  <a:pt x="29" y="91"/>
                  <a:pt x="28" y="88"/>
                  <a:pt x="29" y="87"/>
                </a:cubicBezTo>
                <a:cubicBezTo>
                  <a:pt x="29" y="85"/>
                  <a:pt x="31" y="83"/>
                  <a:pt x="32" y="80"/>
                </a:cubicBezTo>
                <a:cubicBezTo>
                  <a:pt x="32" y="79"/>
                  <a:pt x="32" y="79"/>
                  <a:pt x="32" y="79"/>
                </a:cubicBezTo>
                <a:cubicBezTo>
                  <a:pt x="32" y="78"/>
                  <a:pt x="33" y="77"/>
                  <a:pt x="33" y="76"/>
                </a:cubicBezTo>
                <a:cubicBezTo>
                  <a:pt x="34" y="75"/>
                  <a:pt x="35" y="73"/>
                  <a:pt x="34" y="73"/>
                </a:cubicBezTo>
                <a:cubicBezTo>
                  <a:pt x="32" y="76"/>
                  <a:pt x="31" y="80"/>
                  <a:pt x="29" y="83"/>
                </a:cubicBezTo>
                <a:close/>
                <a:moveTo>
                  <a:pt x="45" y="148"/>
                </a:moveTo>
                <a:cubicBezTo>
                  <a:pt x="43" y="147"/>
                  <a:pt x="42" y="146"/>
                  <a:pt x="40" y="145"/>
                </a:cubicBezTo>
                <a:cubicBezTo>
                  <a:pt x="40" y="145"/>
                  <a:pt x="39" y="144"/>
                  <a:pt x="39" y="144"/>
                </a:cubicBezTo>
                <a:cubicBezTo>
                  <a:pt x="35" y="142"/>
                  <a:pt x="32" y="138"/>
                  <a:pt x="29" y="136"/>
                </a:cubicBezTo>
                <a:cubicBezTo>
                  <a:pt x="30" y="138"/>
                  <a:pt x="31" y="139"/>
                  <a:pt x="31" y="141"/>
                </a:cubicBezTo>
                <a:cubicBezTo>
                  <a:pt x="31" y="141"/>
                  <a:pt x="31" y="141"/>
                  <a:pt x="31" y="141"/>
                </a:cubicBezTo>
                <a:cubicBezTo>
                  <a:pt x="32" y="143"/>
                  <a:pt x="33" y="143"/>
                  <a:pt x="33" y="145"/>
                </a:cubicBezTo>
                <a:cubicBezTo>
                  <a:pt x="34" y="146"/>
                  <a:pt x="35" y="148"/>
                  <a:pt x="36" y="149"/>
                </a:cubicBezTo>
                <a:cubicBezTo>
                  <a:pt x="37" y="150"/>
                  <a:pt x="39" y="151"/>
                  <a:pt x="40" y="152"/>
                </a:cubicBezTo>
                <a:cubicBezTo>
                  <a:pt x="41" y="153"/>
                  <a:pt x="41" y="153"/>
                  <a:pt x="41" y="153"/>
                </a:cubicBezTo>
                <a:cubicBezTo>
                  <a:pt x="40" y="153"/>
                  <a:pt x="40" y="153"/>
                  <a:pt x="39" y="152"/>
                </a:cubicBezTo>
                <a:cubicBezTo>
                  <a:pt x="39" y="154"/>
                  <a:pt x="41" y="154"/>
                  <a:pt x="42" y="156"/>
                </a:cubicBezTo>
                <a:cubicBezTo>
                  <a:pt x="43" y="156"/>
                  <a:pt x="43" y="157"/>
                  <a:pt x="43" y="157"/>
                </a:cubicBezTo>
                <a:cubicBezTo>
                  <a:pt x="44" y="158"/>
                  <a:pt x="45" y="158"/>
                  <a:pt x="45" y="159"/>
                </a:cubicBezTo>
                <a:cubicBezTo>
                  <a:pt x="50" y="161"/>
                  <a:pt x="54" y="165"/>
                  <a:pt x="60" y="166"/>
                </a:cubicBezTo>
                <a:cubicBezTo>
                  <a:pt x="60" y="167"/>
                  <a:pt x="60" y="167"/>
                  <a:pt x="61" y="167"/>
                </a:cubicBezTo>
                <a:cubicBezTo>
                  <a:pt x="61" y="167"/>
                  <a:pt x="61" y="167"/>
                  <a:pt x="62" y="167"/>
                </a:cubicBezTo>
                <a:cubicBezTo>
                  <a:pt x="62" y="168"/>
                  <a:pt x="64" y="168"/>
                  <a:pt x="65" y="168"/>
                </a:cubicBezTo>
                <a:cubicBezTo>
                  <a:pt x="65" y="169"/>
                  <a:pt x="66" y="169"/>
                  <a:pt x="67" y="169"/>
                </a:cubicBezTo>
                <a:cubicBezTo>
                  <a:pt x="70" y="170"/>
                  <a:pt x="74" y="171"/>
                  <a:pt x="77" y="171"/>
                </a:cubicBezTo>
                <a:cubicBezTo>
                  <a:pt x="77" y="172"/>
                  <a:pt x="77" y="172"/>
                  <a:pt x="78" y="172"/>
                </a:cubicBezTo>
                <a:cubicBezTo>
                  <a:pt x="79" y="172"/>
                  <a:pt x="81" y="172"/>
                  <a:pt x="82" y="173"/>
                </a:cubicBezTo>
                <a:cubicBezTo>
                  <a:pt x="84" y="173"/>
                  <a:pt x="87" y="173"/>
                  <a:pt x="89" y="173"/>
                </a:cubicBezTo>
                <a:cubicBezTo>
                  <a:pt x="97" y="173"/>
                  <a:pt x="106" y="173"/>
                  <a:pt x="114" y="171"/>
                </a:cubicBezTo>
                <a:cubicBezTo>
                  <a:pt x="114" y="171"/>
                  <a:pt x="114" y="171"/>
                  <a:pt x="115" y="171"/>
                </a:cubicBezTo>
                <a:cubicBezTo>
                  <a:pt x="117" y="170"/>
                  <a:pt x="120" y="169"/>
                  <a:pt x="123" y="168"/>
                </a:cubicBezTo>
                <a:cubicBezTo>
                  <a:pt x="126" y="167"/>
                  <a:pt x="131" y="165"/>
                  <a:pt x="134" y="163"/>
                </a:cubicBezTo>
                <a:cubicBezTo>
                  <a:pt x="132" y="163"/>
                  <a:pt x="131" y="163"/>
                  <a:pt x="130" y="164"/>
                </a:cubicBezTo>
                <a:cubicBezTo>
                  <a:pt x="125" y="164"/>
                  <a:pt x="120" y="165"/>
                  <a:pt x="116" y="165"/>
                </a:cubicBezTo>
                <a:cubicBezTo>
                  <a:pt x="107" y="166"/>
                  <a:pt x="99" y="168"/>
                  <a:pt x="90" y="168"/>
                </a:cubicBezTo>
                <a:cubicBezTo>
                  <a:pt x="87" y="167"/>
                  <a:pt x="83" y="168"/>
                  <a:pt x="79" y="167"/>
                </a:cubicBezTo>
                <a:cubicBezTo>
                  <a:pt x="79" y="167"/>
                  <a:pt x="78" y="167"/>
                  <a:pt x="78" y="166"/>
                </a:cubicBezTo>
                <a:cubicBezTo>
                  <a:pt x="86" y="167"/>
                  <a:pt x="95" y="168"/>
                  <a:pt x="102" y="166"/>
                </a:cubicBezTo>
                <a:cubicBezTo>
                  <a:pt x="100" y="166"/>
                  <a:pt x="99" y="166"/>
                  <a:pt x="97" y="166"/>
                </a:cubicBezTo>
                <a:cubicBezTo>
                  <a:pt x="94" y="166"/>
                  <a:pt x="91" y="165"/>
                  <a:pt x="87" y="166"/>
                </a:cubicBezTo>
                <a:cubicBezTo>
                  <a:pt x="87" y="165"/>
                  <a:pt x="87" y="166"/>
                  <a:pt x="86" y="165"/>
                </a:cubicBezTo>
                <a:cubicBezTo>
                  <a:pt x="84" y="166"/>
                  <a:pt x="83" y="165"/>
                  <a:pt x="81" y="165"/>
                </a:cubicBezTo>
                <a:cubicBezTo>
                  <a:pt x="80" y="164"/>
                  <a:pt x="80" y="165"/>
                  <a:pt x="80" y="165"/>
                </a:cubicBezTo>
                <a:cubicBezTo>
                  <a:pt x="79" y="165"/>
                  <a:pt x="78" y="164"/>
                  <a:pt x="77" y="164"/>
                </a:cubicBezTo>
                <a:cubicBezTo>
                  <a:pt x="77" y="164"/>
                  <a:pt x="76" y="164"/>
                  <a:pt x="76" y="164"/>
                </a:cubicBezTo>
                <a:cubicBezTo>
                  <a:pt x="75" y="164"/>
                  <a:pt x="75" y="163"/>
                  <a:pt x="75" y="163"/>
                </a:cubicBezTo>
                <a:cubicBezTo>
                  <a:pt x="74" y="163"/>
                  <a:pt x="73" y="163"/>
                  <a:pt x="73" y="163"/>
                </a:cubicBezTo>
                <a:cubicBezTo>
                  <a:pt x="72" y="163"/>
                  <a:pt x="70" y="162"/>
                  <a:pt x="69" y="162"/>
                </a:cubicBezTo>
                <a:cubicBezTo>
                  <a:pt x="65" y="160"/>
                  <a:pt x="61" y="159"/>
                  <a:pt x="57" y="156"/>
                </a:cubicBezTo>
                <a:cubicBezTo>
                  <a:pt x="57" y="156"/>
                  <a:pt x="57" y="156"/>
                  <a:pt x="56" y="156"/>
                </a:cubicBezTo>
                <a:cubicBezTo>
                  <a:pt x="56" y="155"/>
                  <a:pt x="56" y="156"/>
                  <a:pt x="56" y="155"/>
                </a:cubicBezTo>
                <a:cubicBezTo>
                  <a:pt x="54" y="155"/>
                  <a:pt x="53" y="154"/>
                  <a:pt x="52" y="153"/>
                </a:cubicBezTo>
                <a:cubicBezTo>
                  <a:pt x="51" y="153"/>
                  <a:pt x="51" y="153"/>
                  <a:pt x="50" y="152"/>
                </a:cubicBezTo>
                <a:cubicBezTo>
                  <a:pt x="52" y="152"/>
                  <a:pt x="53" y="153"/>
                  <a:pt x="54" y="154"/>
                </a:cubicBezTo>
                <a:cubicBezTo>
                  <a:pt x="54" y="153"/>
                  <a:pt x="54" y="153"/>
                  <a:pt x="54" y="153"/>
                </a:cubicBezTo>
                <a:cubicBezTo>
                  <a:pt x="52" y="152"/>
                  <a:pt x="50" y="150"/>
                  <a:pt x="47" y="149"/>
                </a:cubicBezTo>
                <a:cubicBezTo>
                  <a:pt x="47" y="150"/>
                  <a:pt x="47" y="150"/>
                  <a:pt x="47" y="150"/>
                </a:cubicBezTo>
                <a:cubicBezTo>
                  <a:pt x="46" y="149"/>
                  <a:pt x="45" y="149"/>
                  <a:pt x="45" y="148"/>
                </a:cubicBezTo>
                <a:close/>
                <a:moveTo>
                  <a:pt x="35" y="71"/>
                </a:moveTo>
                <a:cubicBezTo>
                  <a:pt x="35" y="72"/>
                  <a:pt x="35" y="72"/>
                  <a:pt x="35" y="72"/>
                </a:cubicBezTo>
                <a:cubicBezTo>
                  <a:pt x="35" y="72"/>
                  <a:pt x="35" y="71"/>
                  <a:pt x="35" y="71"/>
                </a:cubicBezTo>
                <a:close/>
                <a:moveTo>
                  <a:pt x="47" y="67"/>
                </a:moveTo>
                <a:cubicBezTo>
                  <a:pt x="46" y="68"/>
                  <a:pt x="45" y="69"/>
                  <a:pt x="44" y="71"/>
                </a:cubicBezTo>
                <a:cubicBezTo>
                  <a:pt x="42" y="75"/>
                  <a:pt x="39" y="80"/>
                  <a:pt x="37" y="86"/>
                </a:cubicBezTo>
                <a:cubicBezTo>
                  <a:pt x="37" y="86"/>
                  <a:pt x="37" y="87"/>
                  <a:pt x="37" y="88"/>
                </a:cubicBezTo>
                <a:cubicBezTo>
                  <a:pt x="35" y="93"/>
                  <a:pt x="35" y="99"/>
                  <a:pt x="35" y="104"/>
                </a:cubicBezTo>
                <a:cubicBezTo>
                  <a:pt x="35" y="106"/>
                  <a:pt x="35" y="109"/>
                  <a:pt x="36" y="110"/>
                </a:cubicBezTo>
                <a:cubicBezTo>
                  <a:pt x="36" y="111"/>
                  <a:pt x="36" y="111"/>
                  <a:pt x="35" y="111"/>
                </a:cubicBezTo>
                <a:cubicBezTo>
                  <a:pt x="36" y="112"/>
                  <a:pt x="36" y="112"/>
                  <a:pt x="36" y="112"/>
                </a:cubicBezTo>
                <a:cubicBezTo>
                  <a:pt x="36" y="112"/>
                  <a:pt x="36" y="111"/>
                  <a:pt x="36" y="111"/>
                </a:cubicBezTo>
                <a:cubicBezTo>
                  <a:pt x="36" y="112"/>
                  <a:pt x="37" y="113"/>
                  <a:pt x="36" y="113"/>
                </a:cubicBezTo>
                <a:cubicBezTo>
                  <a:pt x="36" y="113"/>
                  <a:pt x="36" y="113"/>
                  <a:pt x="35" y="112"/>
                </a:cubicBezTo>
                <a:cubicBezTo>
                  <a:pt x="36" y="113"/>
                  <a:pt x="36" y="114"/>
                  <a:pt x="36" y="114"/>
                </a:cubicBezTo>
                <a:cubicBezTo>
                  <a:pt x="36" y="114"/>
                  <a:pt x="36" y="114"/>
                  <a:pt x="37" y="114"/>
                </a:cubicBezTo>
                <a:cubicBezTo>
                  <a:pt x="36" y="114"/>
                  <a:pt x="37" y="114"/>
                  <a:pt x="37" y="115"/>
                </a:cubicBezTo>
                <a:cubicBezTo>
                  <a:pt x="37" y="115"/>
                  <a:pt x="36" y="115"/>
                  <a:pt x="36" y="115"/>
                </a:cubicBezTo>
                <a:cubicBezTo>
                  <a:pt x="37" y="115"/>
                  <a:pt x="37" y="116"/>
                  <a:pt x="37" y="117"/>
                </a:cubicBezTo>
                <a:cubicBezTo>
                  <a:pt x="37" y="117"/>
                  <a:pt x="37" y="116"/>
                  <a:pt x="38" y="116"/>
                </a:cubicBezTo>
                <a:cubicBezTo>
                  <a:pt x="38" y="117"/>
                  <a:pt x="38" y="117"/>
                  <a:pt x="38" y="117"/>
                </a:cubicBezTo>
                <a:cubicBezTo>
                  <a:pt x="38" y="118"/>
                  <a:pt x="38" y="118"/>
                  <a:pt x="38" y="119"/>
                </a:cubicBezTo>
                <a:cubicBezTo>
                  <a:pt x="38" y="119"/>
                  <a:pt x="38" y="118"/>
                  <a:pt x="38" y="118"/>
                </a:cubicBezTo>
                <a:cubicBezTo>
                  <a:pt x="39" y="120"/>
                  <a:pt x="40" y="122"/>
                  <a:pt x="40" y="123"/>
                </a:cubicBezTo>
                <a:cubicBezTo>
                  <a:pt x="41" y="123"/>
                  <a:pt x="42" y="124"/>
                  <a:pt x="41" y="125"/>
                </a:cubicBezTo>
                <a:cubicBezTo>
                  <a:pt x="41" y="124"/>
                  <a:pt x="42" y="125"/>
                  <a:pt x="42" y="125"/>
                </a:cubicBezTo>
                <a:cubicBezTo>
                  <a:pt x="41" y="125"/>
                  <a:pt x="43" y="126"/>
                  <a:pt x="42" y="126"/>
                </a:cubicBezTo>
                <a:cubicBezTo>
                  <a:pt x="44" y="127"/>
                  <a:pt x="45" y="130"/>
                  <a:pt x="46" y="131"/>
                </a:cubicBezTo>
                <a:cubicBezTo>
                  <a:pt x="48" y="132"/>
                  <a:pt x="48" y="133"/>
                  <a:pt x="50" y="134"/>
                </a:cubicBezTo>
                <a:cubicBezTo>
                  <a:pt x="49" y="132"/>
                  <a:pt x="47" y="131"/>
                  <a:pt x="47" y="129"/>
                </a:cubicBezTo>
                <a:cubicBezTo>
                  <a:pt x="46" y="129"/>
                  <a:pt x="45" y="127"/>
                  <a:pt x="45" y="126"/>
                </a:cubicBezTo>
                <a:cubicBezTo>
                  <a:pt x="44" y="126"/>
                  <a:pt x="44" y="124"/>
                  <a:pt x="44" y="123"/>
                </a:cubicBezTo>
                <a:cubicBezTo>
                  <a:pt x="43" y="122"/>
                  <a:pt x="42" y="120"/>
                  <a:pt x="42" y="118"/>
                </a:cubicBezTo>
                <a:cubicBezTo>
                  <a:pt x="41" y="116"/>
                  <a:pt x="41" y="113"/>
                  <a:pt x="40" y="110"/>
                </a:cubicBezTo>
                <a:cubicBezTo>
                  <a:pt x="40" y="106"/>
                  <a:pt x="39" y="102"/>
                  <a:pt x="39" y="99"/>
                </a:cubicBezTo>
                <a:cubicBezTo>
                  <a:pt x="39" y="99"/>
                  <a:pt x="39" y="97"/>
                  <a:pt x="39" y="96"/>
                </a:cubicBezTo>
                <a:cubicBezTo>
                  <a:pt x="39" y="95"/>
                  <a:pt x="39" y="94"/>
                  <a:pt x="39" y="94"/>
                </a:cubicBezTo>
                <a:cubicBezTo>
                  <a:pt x="39" y="93"/>
                  <a:pt x="39" y="93"/>
                  <a:pt x="39" y="92"/>
                </a:cubicBezTo>
                <a:cubicBezTo>
                  <a:pt x="39" y="91"/>
                  <a:pt x="39" y="91"/>
                  <a:pt x="39" y="91"/>
                </a:cubicBezTo>
                <a:cubicBezTo>
                  <a:pt x="39" y="90"/>
                  <a:pt x="40" y="90"/>
                  <a:pt x="40" y="89"/>
                </a:cubicBezTo>
                <a:cubicBezTo>
                  <a:pt x="40" y="87"/>
                  <a:pt x="41" y="85"/>
                  <a:pt x="41" y="83"/>
                </a:cubicBezTo>
                <a:cubicBezTo>
                  <a:pt x="41" y="82"/>
                  <a:pt x="41" y="82"/>
                  <a:pt x="41" y="82"/>
                </a:cubicBezTo>
                <a:cubicBezTo>
                  <a:pt x="41" y="81"/>
                  <a:pt x="41" y="81"/>
                  <a:pt x="42" y="80"/>
                </a:cubicBezTo>
                <a:cubicBezTo>
                  <a:pt x="42" y="79"/>
                  <a:pt x="42" y="78"/>
                  <a:pt x="43" y="77"/>
                </a:cubicBezTo>
                <a:cubicBezTo>
                  <a:pt x="43" y="76"/>
                  <a:pt x="43" y="75"/>
                  <a:pt x="44" y="74"/>
                </a:cubicBezTo>
                <a:cubicBezTo>
                  <a:pt x="44" y="73"/>
                  <a:pt x="46" y="70"/>
                  <a:pt x="46" y="69"/>
                </a:cubicBezTo>
                <a:cubicBezTo>
                  <a:pt x="47" y="69"/>
                  <a:pt x="47" y="68"/>
                  <a:pt x="47" y="68"/>
                </a:cubicBezTo>
                <a:cubicBezTo>
                  <a:pt x="47" y="67"/>
                  <a:pt x="48" y="67"/>
                  <a:pt x="48" y="66"/>
                </a:cubicBezTo>
                <a:cubicBezTo>
                  <a:pt x="47" y="66"/>
                  <a:pt x="47" y="66"/>
                  <a:pt x="47" y="67"/>
                </a:cubicBezTo>
                <a:close/>
                <a:moveTo>
                  <a:pt x="41" y="133"/>
                </a:moveTo>
                <a:cubicBezTo>
                  <a:pt x="41" y="133"/>
                  <a:pt x="40" y="134"/>
                  <a:pt x="40" y="134"/>
                </a:cubicBezTo>
                <a:cubicBezTo>
                  <a:pt x="41" y="134"/>
                  <a:pt x="41" y="134"/>
                  <a:pt x="41" y="134"/>
                </a:cubicBezTo>
                <a:cubicBezTo>
                  <a:pt x="42" y="136"/>
                  <a:pt x="43" y="138"/>
                  <a:pt x="44" y="141"/>
                </a:cubicBezTo>
                <a:cubicBezTo>
                  <a:pt x="47" y="143"/>
                  <a:pt x="48" y="147"/>
                  <a:pt x="51" y="149"/>
                </a:cubicBezTo>
                <a:cubicBezTo>
                  <a:pt x="51" y="149"/>
                  <a:pt x="51" y="149"/>
                  <a:pt x="51" y="150"/>
                </a:cubicBezTo>
                <a:cubicBezTo>
                  <a:pt x="52" y="150"/>
                  <a:pt x="53" y="151"/>
                  <a:pt x="53" y="151"/>
                </a:cubicBezTo>
                <a:cubicBezTo>
                  <a:pt x="57" y="153"/>
                  <a:pt x="60" y="155"/>
                  <a:pt x="65" y="156"/>
                </a:cubicBezTo>
                <a:cubicBezTo>
                  <a:pt x="65" y="156"/>
                  <a:pt x="65" y="157"/>
                  <a:pt x="65" y="157"/>
                </a:cubicBezTo>
                <a:cubicBezTo>
                  <a:pt x="66" y="157"/>
                  <a:pt x="68" y="157"/>
                  <a:pt x="68" y="158"/>
                </a:cubicBezTo>
                <a:cubicBezTo>
                  <a:pt x="69" y="158"/>
                  <a:pt x="69" y="158"/>
                  <a:pt x="69" y="158"/>
                </a:cubicBezTo>
                <a:cubicBezTo>
                  <a:pt x="72" y="159"/>
                  <a:pt x="75" y="159"/>
                  <a:pt x="78" y="160"/>
                </a:cubicBezTo>
                <a:cubicBezTo>
                  <a:pt x="79" y="160"/>
                  <a:pt x="80" y="161"/>
                  <a:pt x="80" y="161"/>
                </a:cubicBezTo>
                <a:cubicBezTo>
                  <a:pt x="84" y="161"/>
                  <a:pt x="87" y="162"/>
                  <a:pt x="91" y="162"/>
                </a:cubicBezTo>
                <a:cubicBezTo>
                  <a:pt x="91" y="162"/>
                  <a:pt x="92" y="163"/>
                  <a:pt x="92" y="163"/>
                </a:cubicBezTo>
                <a:cubicBezTo>
                  <a:pt x="95" y="163"/>
                  <a:pt x="97" y="162"/>
                  <a:pt x="99" y="162"/>
                </a:cubicBezTo>
                <a:cubicBezTo>
                  <a:pt x="105" y="161"/>
                  <a:pt x="111" y="159"/>
                  <a:pt x="116" y="157"/>
                </a:cubicBezTo>
                <a:cubicBezTo>
                  <a:pt x="117" y="156"/>
                  <a:pt x="119" y="155"/>
                  <a:pt x="119" y="154"/>
                </a:cubicBezTo>
                <a:cubicBezTo>
                  <a:pt x="118" y="155"/>
                  <a:pt x="117" y="155"/>
                  <a:pt x="116" y="156"/>
                </a:cubicBezTo>
                <a:cubicBezTo>
                  <a:pt x="114" y="156"/>
                  <a:pt x="112" y="157"/>
                  <a:pt x="110" y="157"/>
                </a:cubicBezTo>
                <a:cubicBezTo>
                  <a:pt x="101" y="159"/>
                  <a:pt x="90" y="160"/>
                  <a:pt x="79" y="158"/>
                </a:cubicBezTo>
                <a:cubicBezTo>
                  <a:pt x="77" y="157"/>
                  <a:pt x="75" y="157"/>
                  <a:pt x="73" y="155"/>
                </a:cubicBezTo>
                <a:cubicBezTo>
                  <a:pt x="71" y="155"/>
                  <a:pt x="69" y="154"/>
                  <a:pt x="69" y="153"/>
                </a:cubicBezTo>
                <a:cubicBezTo>
                  <a:pt x="70" y="153"/>
                  <a:pt x="70" y="154"/>
                  <a:pt x="71" y="154"/>
                </a:cubicBezTo>
                <a:cubicBezTo>
                  <a:pt x="71" y="154"/>
                  <a:pt x="71" y="154"/>
                  <a:pt x="72" y="154"/>
                </a:cubicBezTo>
                <a:cubicBezTo>
                  <a:pt x="73" y="155"/>
                  <a:pt x="73" y="155"/>
                  <a:pt x="74" y="156"/>
                </a:cubicBezTo>
                <a:cubicBezTo>
                  <a:pt x="76" y="156"/>
                  <a:pt x="76" y="156"/>
                  <a:pt x="77" y="156"/>
                </a:cubicBezTo>
                <a:cubicBezTo>
                  <a:pt x="79" y="157"/>
                  <a:pt x="81" y="157"/>
                  <a:pt x="83" y="158"/>
                </a:cubicBezTo>
                <a:cubicBezTo>
                  <a:pt x="86" y="158"/>
                  <a:pt x="89" y="159"/>
                  <a:pt x="92" y="158"/>
                </a:cubicBezTo>
                <a:cubicBezTo>
                  <a:pt x="91" y="158"/>
                  <a:pt x="90" y="158"/>
                  <a:pt x="89" y="158"/>
                </a:cubicBezTo>
                <a:cubicBezTo>
                  <a:pt x="86" y="157"/>
                  <a:pt x="83" y="156"/>
                  <a:pt x="80" y="155"/>
                </a:cubicBezTo>
                <a:cubicBezTo>
                  <a:pt x="79" y="155"/>
                  <a:pt x="79" y="155"/>
                  <a:pt x="78" y="155"/>
                </a:cubicBezTo>
                <a:cubicBezTo>
                  <a:pt x="78" y="155"/>
                  <a:pt x="77" y="154"/>
                  <a:pt x="76" y="154"/>
                </a:cubicBezTo>
                <a:cubicBezTo>
                  <a:pt x="74" y="153"/>
                  <a:pt x="72" y="152"/>
                  <a:pt x="70" y="151"/>
                </a:cubicBezTo>
                <a:cubicBezTo>
                  <a:pt x="67" y="150"/>
                  <a:pt x="64" y="148"/>
                  <a:pt x="62" y="147"/>
                </a:cubicBezTo>
                <a:cubicBezTo>
                  <a:pt x="60" y="145"/>
                  <a:pt x="58" y="143"/>
                  <a:pt x="57" y="142"/>
                </a:cubicBezTo>
                <a:cubicBezTo>
                  <a:pt x="54" y="139"/>
                  <a:pt x="51" y="137"/>
                  <a:pt x="48" y="135"/>
                </a:cubicBezTo>
                <a:cubicBezTo>
                  <a:pt x="48" y="135"/>
                  <a:pt x="48" y="134"/>
                  <a:pt x="48" y="134"/>
                </a:cubicBezTo>
                <a:cubicBezTo>
                  <a:pt x="47" y="134"/>
                  <a:pt x="47" y="134"/>
                  <a:pt x="47" y="133"/>
                </a:cubicBezTo>
                <a:cubicBezTo>
                  <a:pt x="44" y="130"/>
                  <a:pt x="42" y="127"/>
                  <a:pt x="40" y="124"/>
                </a:cubicBezTo>
                <a:cubicBezTo>
                  <a:pt x="39" y="122"/>
                  <a:pt x="38" y="120"/>
                  <a:pt x="37" y="119"/>
                </a:cubicBezTo>
                <a:cubicBezTo>
                  <a:pt x="37" y="123"/>
                  <a:pt x="39" y="126"/>
                  <a:pt x="39" y="130"/>
                </a:cubicBezTo>
                <a:cubicBezTo>
                  <a:pt x="40" y="130"/>
                  <a:pt x="40" y="132"/>
                  <a:pt x="41" y="132"/>
                </a:cubicBezTo>
                <a:cubicBezTo>
                  <a:pt x="40" y="132"/>
                  <a:pt x="41" y="134"/>
                  <a:pt x="41" y="134"/>
                </a:cubicBezTo>
                <a:cubicBezTo>
                  <a:pt x="41" y="133"/>
                  <a:pt x="41" y="133"/>
                  <a:pt x="41" y="133"/>
                </a:cubicBezTo>
                <a:close/>
                <a:moveTo>
                  <a:pt x="55" y="132"/>
                </a:moveTo>
                <a:cubicBezTo>
                  <a:pt x="57" y="133"/>
                  <a:pt x="58" y="135"/>
                  <a:pt x="60" y="136"/>
                </a:cubicBezTo>
                <a:cubicBezTo>
                  <a:pt x="60" y="136"/>
                  <a:pt x="61" y="136"/>
                  <a:pt x="61" y="137"/>
                </a:cubicBezTo>
                <a:cubicBezTo>
                  <a:pt x="63" y="138"/>
                  <a:pt x="65" y="140"/>
                  <a:pt x="67" y="141"/>
                </a:cubicBezTo>
                <a:cubicBezTo>
                  <a:pt x="67" y="141"/>
                  <a:pt x="69" y="142"/>
                  <a:pt x="68" y="142"/>
                </a:cubicBezTo>
                <a:cubicBezTo>
                  <a:pt x="65" y="140"/>
                  <a:pt x="61" y="138"/>
                  <a:pt x="57" y="134"/>
                </a:cubicBezTo>
                <a:cubicBezTo>
                  <a:pt x="57" y="135"/>
                  <a:pt x="57" y="135"/>
                  <a:pt x="56" y="135"/>
                </a:cubicBezTo>
                <a:cubicBezTo>
                  <a:pt x="56" y="134"/>
                  <a:pt x="55" y="134"/>
                  <a:pt x="55" y="133"/>
                </a:cubicBezTo>
                <a:cubicBezTo>
                  <a:pt x="55" y="133"/>
                  <a:pt x="55" y="133"/>
                  <a:pt x="55" y="133"/>
                </a:cubicBezTo>
                <a:cubicBezTo>
                  <a:pt x="53" y="130"/>
                  <a:pt x="51" y="128"/>
                  <a:pt x="49" y="125"/>
                </a:cubicBezTo>
                <a:cubicBezTo>
                  <a:pt x="49" y="125"/>
                  <a:pt x="48" y="125"/>
                  <a:pt x="48" y="124"/>
                </a:cubicBezTo>
                <a:cubicBezTo>
                  <a:pt x="47" y="124"/>
                  <a:pt x="46" y="123"/>
                  <a:pt x="46" y="122"/>
                </a:cubicBezTo>
                <a:cubicBezTo>
                  <a:pt x="46" y="121"/>
                  <a:pt x="45" y="120"/>
                  <a:pt x="45" y="119"/>
                </a:cubicBezTo>
                <a:cubicBezTo>
                  <a:pt x="43" y="118"/>
                  <a:pt x="43" y="115"/>
                  <a:pt x="42" y="114"/>
                </a:cubicBezTo>
                <a:cubicBezTo>
                  <a:pt x="42" y="115"/>
                  <a:pt x="42" y="116"/>
                  <a:pt x="43" y="117"/>
                </a:cubicBezTo>
                <a:cubicBezTo>
                  <a:pt x="43" y="120"/>
                  <a:pt x="45" y="123"/>
                  <a:pt x="46" y="126"/>
                </a:cubicBezTo>
                <a:cubicBezTo>
                  <a:pt x="46" y="126"/>
                  <a:pt x="46" y="126"/>
                  <a:pt x="46" y="126"/>
                </a:cubicBezTo>
                <a:cubicBezTo>
                  <a:pt x="46" y="127"/>
                  <a:pt x="46" y="127"/>
                  <a:pt x="46" y="127"/>
                </a:cubicBezTo>
                <a:cubicBezTo>
                  <a:pt x="47" y="127"/>
                  <a:pt x="47" y="128"/>
                  <a:pt x="47" y="128"/>
                </a:cubicBezTo>
                <a:cubicBezTo>
                  <a:pt x="47" y="128"/>
                  <a:pt x="47" y="129"/>
                  <a:pt x="47" y="129"/>
                </a:cubicBezTo>
                <a:cubicBezTo>
                  <a:pt x="48" y="130"/>
                  <a:pt x="49" y="131"/>
                  <a:pt x="49" y="133"/>
                </a:cubicBezTo>
                <a:cubicBezTo>
                  <a:pt x="50" y="133"/>
                  <a:pt x="52" y="134"/>
                  <a:pt x="52" y="136"/>
                </a:cubicBezTo>
                <a:cubicBezTo>
                  <a:pt x="53" y="137"/>
                  <a:pt x="54" y="138"/>
                  <a:pt x="55" y="139"/>
                </a:cubicBezTo>
                <a:cubicBezTo>
                  <a:pt x="57" y="141"/>
                  <a:pt x="60" y="142"/>
                  <a:pt x="63" y="144"/>
                </a:cubicBezTo>
                <a:cubicBezTo>
                  <a:pt x="64" y="145"/>
                  <a:pt x="66" y="146"/>
                  <a:pt x="68" y="146"/>
                </a:cubicBezTo>
                <a:cubicBezTo>
                  <a:pt x="68" y="147"/>
                  <a:pt x="69" y="147"/>
                  <a:pt x="69" y="147"/>
                </a:cubicBezTo>
                <a:cubicBezTo>
                  <a:pt x="71" y="148"/>
                  <a:pt x="73" y="149"/>
                  <a:pt x="74" y="149"/>
                </a:cubicBezTo>
                <a:cubicBezTo>
                  <a:pt x="74" y="148"/>
                  <a:pt x="73" y="148"/>
                  <a:pt x="72" y="148"/>
                </a:cubicBezTo>
                <a:cubicBezTo>
                  <a:pt x="74" y="148"/>
                  <a:pt x="75" y="149"/>
                  <a:pt x="76" y="150"/>
                </a:cubicBezTo>
                <a:cubicBezTo>
                  <a:pt x="80" y="151"/>
                  <a:pt x="84" y="151"/>
                  <a:pt x="88" y="152"/>
                </a:cubicBezTo>
                <a:cubicBezTo>
                  <a:pt x="91" y="152"/>
                  <a:pt x="93" y="154"/>
                  <a:pt x="96" y="153"/>
                </a:cubicBezTo>
                <a:cubicBezTo>
                  <a:pt x="94" y="153"/>
                  <a:pt x="94" y="153"/>
                  <a:pt x="92" y="152"/>
                </a:cubicBezTo>
                <a:cubicBezTo>
                  <a:pt x="92" y="152"/>
                  <a:pt x="92" y="153"/>
                  <a:pt x="91" y="152"/>
                </a:cubicBezTo>
                <a:cubicBezTo>
                  <a:pt x="87" y="151"/>
                  <a:pt x="83" y="150"/>
                  <a:pt x="79" y="148"/>
                </a:cubicBezTo>
                <a:cubicBezTo>
                  <a:pt x="79" y="148"/>
                  <a:pt x="78" y="148"/>
                  <a:pt x="78" y="147"/>
                </a:cubicBezTo>
                <a:cubicBezTo>
                  <a:pt x="77" y="148"/>
                  <a:pt x="77" y="147"/>
                  <a:pt x="77" y="147"/>
                </a:cubicBezTo>
                <a:cubicBezTo>
                  <a:pt x="77" y="147"/>
                  <a:pt x="76" y="147"/>
                  <a:pt x="75" y="146"/>
                </a:cubicBezTo>
                <a:cubicBezTo>
                  <a:pt x="74" y="146"/>
                  <a:pt x="73" y="145"/>
                  <a:pt x="71" y="144"/>
                </a:cubicBezTo>
                <a:cubicBezTo>
                  <a:pt x="71" y="145"/>
                  <a:pt x="71" y="145"/>
                  <a:pt x="72" y="145"/>
                </a:cubicBezTo>
                <a:cubicBezTo>
                  <a:pt x="71" y="145"/>
                  <a:pt x="71" y="145"/>
                  <a:pt x="71" y="145"/>
                </a:cubicBezTo>
                <a:cubicBezTo>
                  <a:pt x="71" y="146"/>
                  <a:pt x="71" y="147"/>
                  <a:pt x="71" y="147"/>
                </a:cubicBezTo>
                <a:cubicBezTo>
                  <a:pt x="69" y="146"/>
                  <a:pt x="67" y="146"/>
                  <a:pt x="67" y="144"/>
                </a:cubicBezTo>
                <a:cubicBezTo>
                  <a:pt x="68" y="145"/>
                  <a:pt x="68" y="143"/>
                  <a:pt x="69" y="143"/>
                </a:cubicBezTo>
                <a:cubicBezTo>
                  <a:pt x="70" y="143"/>
                  <a:pt x="69" y="143"/>
                  <a:pt x="69" y="143"/>
                </a:cubicBezTo>
                <a:cubicBezTo>
                  <a:pt x="69" y="143"/>
                  <a:pt x="70" y="143"/>
                  <a:pt x="70" y="143"/>
                </a:cubicBezTo>
                <a:cubicBezTo>
                  <a:pt x="71" y="144"/>
                  <a:pt x="74" y="144"/>
                  <a:pt x="76" y="146"/>
                </a:cubicBezTo>
                <a:cubicBezTo>
                  <a:pt x="76" y="146"/>
                  <a:pt x="76" y="146"/>
                  <a:pt x="76" y="146"/>
                </a:cubicBezTo>
                <a:cubicBezTo>
                  <a:pt x="77" y="147"/>
                  <a:pt x="79" y="147"/>
                  <a:pt x="80" y="148"/>
                </a:cubicBezTo>
                <a:cubicBezTo>
                  <a:pt x="82" y="148"/>
                  <a:pt x="83" y="149"/>
                  <a:pt x="85" y="150"/>
                </a:cubicBezTo>
                <a:cubicBezTo>
                  <a:pt x="86" y="150"/>
                  <a:pt x="87" y="151"/>
                  <a:pt x="88" y="151"/>
                </a:cubicBezTo>
                <a:cubicBezTo>
                  <a:pt x="88" y="151"/>
                  <a:pt x="89" y="151"/>
                  <a:pt x="89" y="151"/>
                </a:cubicBezTo>
                <a:cubicBezTo>
                  <a:pt x="90" y="151"/>
                  <a:pt x="92" y="152"/>
                  <a:pt x="94" y="152"/>
                </a:cubicBezTo>
                <a:cubicBezTo>
                  <a:pt x="97" y="153"/>
                  <a:pt x="100" y="153"/>
                  <a:pt x="103" y="153"/>
                </a:cubicBezTo>
                <a:cubicBezTo>
                  <a:pt x="109" y="153"/>
                  <a:pt x="113" y="150"/>
                  <a:pt x="117" y="148"/>
                </a:cubicBezTo>
                <a:cubicBezTo>
                  <a:pt x="120" y="146"/>
                  <a:pt x="122" y="143"/>
                  <a:pt x="125" y="141"/>
                </a:cubicBezTo>
                <a:cubicBezTo>
                  <a:pt x="126" y="140"/>
                  <a:pt x="126" y="139"/>
                  <a:pt x="127" y="139"/>
                </a:cubicBezTo>
                <a:cubicBezTo>
                  <a:pt x="133" y="132"/>
                  <a:pt x="137" y="125"/>
                  <a:pt x="140" y="116"/>
                </a:cubicBezTo>
                <a:cubicBezTo>
                  <a:pt x="141" y="112"/>
                  <a:pt x="143" y="107"/>
                  <a:pt x="142" y="102"/>
                </a:cubicBezTo>
                <a:cubicBezTo>
                  <a:pt x="141" y="107"/>
                  <a:pt x="140" y="111"/>
                  <a:pt x="138" y="115"/>
                </a:cubicBezTo>
                <a:cubicBezTo>
                  <a:pt x="138" y="115"/>
                  <a:pt x="137" y="115"/>
                  <a:pt x="138" y="116"/>
                </a:cubicBezTo>
                <a:cubicBezTo>
                  <a:pt x="135" y="120"/>
                  <a:pt x="132" y="125"/>
                  <a:pt x="129" y="129"/>
                </a:cubicBezTo>
                <a:cubicBezTo>
                  <a:pt x="128" y="130"/>
                  <a:pt x="126" y="131"/>
                  <a:pt x="125" y="132"/>
                </a:cubicBezTo>
                <a:cubicBezTo>
                  <a:pt x="123" y="134"/>
                  <a:pt x="121" y="136"/>
                  <a:pt x="119" y="137"/>
                </a:cubicBezTo>
                <a:cubicBezTo>
                  <a:pt x="116" y="140"/>
                  <a:pt x="112" y="142"/>
                  <a:pt x="108" y="143"/>
                </a:cubicBezTo>
                <a:cubicBezTo>
                  <a:pt x="107" y="144"/>
                  <a:pt x="106" y="144"/>
                  <a:pt x="106" y="144"/>
                </a:cubicBezTo>
                <a:cubicBezTo>
                  <a:pt x="104" y="144"/>
                  <a:pt x="101" y="145"/>
                  <a:pt x="99" y="145"/>
                </a:cubicBezTo>
                <a:cubicBezTo>
                  <a:pt x="95" y="145"/>
                  <a:pt x="91" y="143"/>
                  <a:pt x="87" y="143"/>
                </a:cubicBezTo>
                <a:cubicBezTo>
                  <a:pt x="81" y="143"/>
                  <a:pt x="75" y="140"/>
                  <a:pt x="71" y="137"/>
                </a:cubicBezTo>
                <a:cubicBezTo>
                  <a:pt x="71" y="137"/>
                  <a:pt x="71" y="137"/>
                  <a:pt x="71" y="137"/>
                </a:cubicBezTo>
                <a:cubicBezTo>
                  <a:pt x="71" y="137"/>
                  <a:pt x="71" y="137"/>
                  <a:pt x="71" y="137"/>
                </a:cubicBezTo>
                <a:cubicBezTo>
                  <a:pt x="68" y="135"/>
                  <a:pt x="66" y="134"/>
                  <a:pt x="64" y="132"/>
                </a:cubicBezTo>
                <a:cubicBezTo>
                  <a:pt x="64" y="132"/>
                  <a:pt x="64" y="132"/>
                  <a:pt x="64" y="132"/>
                </a:cubicBezTo>
                <a:cubicBezTo>
                  <a:pt x="64" y="131"/>
                  <a:pt x="62" y="129"/>
                  <a:pt x="62" y="128"/>
                </a:cubicBezTo>
                <a:cubicBezTo>
                  <a:pt x="64" y="129"/>
                  <a:pt x="64" y="131"/>
                  <a:pt x="65" y="132"/>
                </a:cubicBezTo>
                <a:cubicBezTo>
                  <a:pt x="66" y="133"/>
                  <a:pt x="68" y="133"/>
                  <a:pt x="69" y="134"/>
                </a:cubicBezTo>
                <a:cubicBezTo>
                  <a:pt x="69" y="134"/>
                  <a:pt x="70" y="135"/>
                  <a:pt x="70" y="136"/>
                </a:cubicBezTo>
                <a:cubicBezTo>
                  <a:pt x="70" y="136"/>
                  <a:pt x="71" y="136"/>
                  <a:pt x="72" y="136"/>
                </a:cubicBezTo>
                <a:cubicBezTo>
                  <a:pt x="72" y="137"/>
                  <a:pt x="73" y="137"/>
                  <a:pt x="73" y="137"/>
                </a:cubicBezTo>
                <a:cubicBezTo>
                  <a:pt x="77" y="139"/>
                  <a:pt x="80" y="142"/>
                  <a:pt x="86" y="142"/>
                </a:cubicBezTo>
                <a:cubicBezTo>
                  <a:pt x="83" y="140"/>
                  <a:pt x="79" y="139"/>
                  <a:pt x="77" y="136"/>
                </a:cubicBezTo>
                <a:cubicBezTo>
                  <a:pt x="77" y="136"/>
                  <a:pt x="77" y="136"/>
                  <a:pt x="76" y="136"/>
                </a:cubicBezTo>
                <a:cubicBezTo>
                  <a:pt x="75" y="135"/>
                  <a:pt x="73" y="134"/>
                  <a:pt x="72" y="133"/>
                </a:cubicBezTo>
                <a:cubicBezTo>
                  <a:pt x="72" y="132"/>
                  <a:pt x="71" y="131"/>
                  <a:pt x="70" y="130"/>
                </a:cubicBezTo>
                <a:cubicBezTo>
                  <a:pt x="69" y="129"/>
                  <a:pt x="68" y="128"/>
                  <a:pt x="68" y="127"/>
                </a:cubicBezTo>
                <a:cubicBezTo>
                  <a:pt x="68" y="126"/>
                  <a:pt x="68" y="127"/>
                  <a:pt x="68" y="128"/>
                </a:cubicBezTo>
                <a:cubicBezTo>
                  <a:pt x="69" y="128"/>
                  <a:pt x="70" y="129"/>
                  <a:pt x="70" y="130"/>
                </a:cubicBezTo>
                <a:cubicBezTo>
                  <a:pt x="72" y="130"/>
                  <a:pt x="72" y="132"/>
                  <a:pt x="73" y="133"/>
                </a:cubicBezTo>
                <a:cubicBezTo>
                  <a:pt x="74" y="133"/>
                  <a:pt x="75" y="134"/>
                  <a:pt x="76" y="134"/>
                </a:cubicBezTo>
                <a:cubicBezTo>
                  <a:pt x="79" y="137"/>
                  <a:pt x="84" y="141"/>
                  <a:pt x="88" y="142"/>
                </a:cubicBezTo>
                <a:cubicBezTo>
                  <a:pt x="90" y="143"/>
                  <a:pt x="91" y="143"/>
                  <a:pt x="92" y="142"/>
                </a:cubicBezTo>
                <a:cubicBezTo>
                  <a:pt x="96" y="142"/>
                  <a:pt x="101" y="141"/>
                  <a:pt x="104" y="138"/>
                </a:cubicBezTo>
                <a:cubicBezTo>
                  <a:pt x="88" y="139"/>
                  <a:pt x="76" y="132"/>
                  <a:pt x="66" y="124"/>
                </a:cubicBezTo>
                <a:cubicBezTo>
                  <a:pt x="66" y="124"/>
                  <a:pt x="66" y="125"/>
                  <a:pt x="66" y="125"/>
                </a:cubicBezTo>
                <a:cubicBezTo>
                  <a:pt x="67" y="125"/>
                  <a:pt x="68" y="126"/>
                  <a:pt x="67" y="127"/>
                </a:cubicBezTo>
                <a:cubicBezTo>
                  <a:pt x="66" y="125"/>
                  <a:pt x="64" y="124"/>
                  <a:pt x="64" y="121"/>
                </a:cubicBezTo>
                <a:cubicBezTo>
                  <a:pt x="62" y="120"/>
                  <a:pt x="61" y="117"/>
                  <a:pt x="59" y="116"/>
                </a:cubicBezTo>
                <a:cubicBezTo>
                  <a:pt x="59" y="114"/>
                  <a:pt x="57" y="113"/>
                  <a:pt x="57" y="112"/>
                </a:cubicBezTo>
                <a:cubicBezTo>
                  <a:pt x="56" y="113"/>
                  <a:pt x="57" y="114"/>
                  <a:pt x="57" y="116"/>
                </a:cubicBezTo>
                <a:cubicBezTo>
                  <a:pt x="57" y="118"/>
                  <a:pt x="59" y="121"/>
                  <a:pt x="60" y="123"/>
                </a:cubicBezTo>
                <a:cubicBezTo>
                  <a:pt x="60" y="123"/>
                  <a:pt x="60" y="123"/>
                  <a:pt x="60" y="124"/>
                </a:cubicBezTo>
                <a:cubicBezTo>
                  <a:pt x="60" y="125"/>
                  <a:pt x="61" y="126"/>
                  <a:pt x="62" y="127"/>
                </a:cubicBezTo>
                <a:cubicBezTo>
                  <a:pt x="62" y="127"/>
                  <a:pt x="62" y="127"/>
                  <a:pt x="62" y="128"/>
                </a:cubicBezTo>
                <a:cubicBezTo>
                  <a:pt x="61" y="128"/>
                  <a:pt x="61" y="126"/>
                  <a:pt x="60" y="126"/>
                </a:cubicBezTo>
                <a:cubicBezTo>
                  <a:pt x="59" y="123"/>
                  <a:pt x="57" y="122"/>
                  <a:pt x="57" y="119"/>
                </a:cubicBezTo>
                <a:cubicBezTo>
                  <a:pt x="55" y="115"/>
                  <a:pt x="56" y="110"/>
                  <a:pt x="55" y="105"/>
                </a:cubicBezTo>
                <a:cubicBezTo>
                  <a:pt x="54" y="105"/>
                  <a:pt x="54" y="105"/>
                  <a:pt x="54" y="105"/>
                </a:cubicBezTo>
                <a:cubicBezTo>
                  <a:pt x="53" y="100"/>
                  <a:pt x="53" y="94"/>
                  <a:pt x="54" y="90"/>
                </a:cubicBezTo>
                <a:cubicBezTo>
                  <a:pt x="55" y="84"/>
                  <a:pt x="56" y="80"/>
                  <a:pt x="58" y="76"/>
                </a:cubicBezTo>
                <a:cubicBezTo>
                  <a:pt x="58" y="75"/>
                  <a:pt x="59" y="74"/>
                  <a:pt x="60" y="74"/>
                </a:cubicBezTo>
                <a:cubicBezTo>
                  <a:pt x="66" y="58"/>
                  <a:pt x="79" y="47"/>
                  <a:pt x="98" y="45"/>
                </a:cubicBezTo>
                <a:cubicBezTo>
                  <a:pt x="100" y="44"/>
                  <a:pt x="104" y="45"/>
                  <a:pt x="106" y="45"/>
                </a:cubicBezTo>
                <a:cubicBezTo>
                  <a:pt x="96" y="41"/>
                  <a:pt x="84" y="43"/>
                  <a:pt x="76" y="46"/>
                </a:cubicBezTo>
                <a:cubicBezTo>
                  <a:pt x="74" y="47"/>
                  <a:pt x="72" y="48"/>
                  <a:pt x="70" y="49"/>
                </a:cubicBezTo>
                <a:cubicBezTo>
                  <a:pt x="67" y="51"/>
                  <a:pt x="63" y="53"/>
                  <a:pt x="60" y="56"/>
                </a:cubicBezTo>
                <a:cubicBezTo>
                  <a:pt x="58" y="58"/>
                  <a:pt x="55" y="61"/>
                  <a:pt x="54" y="64"/>
                </a:cubicBezTo>
                <a:cubicBezTo>
                  <a:pt x="53" y="64"/>
                  <a:pt x="53" y="65"/>
                  <a:pt x="53" y="65"/>
                </a:cubicBezTo>
                <a:cubicBezTo>
                  <a:pt x="53" y="65"/>
                  <a:pt x="53" y="65"/>
                  <a:pt x="53" y="65"/>
                </a:cubicBezTo>
                <a:cubicBezTo>
                  <a:pt x="52" y="66"/>
                  <a:pt x="52" y="68"/>
                  <a:pt x="51" y="69"/>
                </a:cubicBezTo>
                <a:cubicBezTo>
                  <a:pt x="51" y="69"/>
                  <a:pt x="50" y="69"/>
                  <a:pt x="50" y="69"/>
                </a:cubicBezTo>
                <a:cubicBezTo>
                  <a:pt x="50" y="70"/>
                  <a:pt x="50" y="70"/>
                  <a:pt x="50" y="71"/>
                </a:cubicBezTo>
                <a:cubicBezTo>
                  <a:pt x="49" y="72"/>
                  <a:pt x="49" y="73"/>
                  <a:pt x="48" y="74"/>
                </a:cubicBezTo>
                <a:cubicBezTo>
                  <a:pt x="47" y="76"/>
                  <a:pt x="46" y="79"/>
                  <a:pt x="46" y="82"/>
                </a:cubicBezTo>
                <a:cubicBezTo>
                  <a:pt x="46" y="82"/>
                  <a:pt x="45" y="83"/>
                  <a:pt x="45" y="83"/>
                </a:cubicBezTo>
                <a:cubicBezTo>
                  <a:pt x="44" y="86"/>
                  <a:pt x="44" y="90"/>
                  <a:pt x="44" y="92"/>
                </a:cubicBezTo>
                <a:cubicBezTo>
                  <a:pt x="44" y="93"/>
                  <a:pt x="43" y="93"/>
                  <a:pt x="43" y="93"/>
                </a:cubicBezTo>
                <a:cubicBezTo>
                  <a:pt x="44" y="97"/>
                  <a:pt x="43" y="100"/>
                  <a:pt x="44" y="104"/>
                </a:cubicBezTo>
                <a:cubicBezTo>
                  <a:pt x="44" y="105"/>
                  <a:pt x="44" y="105"/>
                  <a:pt x="43" y="106"/>
                </a:cubicBezTo>
                <a:cubicBezTo>
                  <a:pt x="42" y="102"/>
                  <a:pt x="43" y="98"/>
                  <a:pt x="43" y="95"/>
                </a:cubicBezTo>
                <a:cubicBezTo>
                  <a:pt x="43" y="94"/>
                  <a:pt x="43" y="93"/>
                  <a:pt x="43" y="92"/>
                </a:cubicBezTo>
                <a:cubicBezTo>
                  <a:pt x="43" y="91"/>
                  <a:pt x="43" y="90"/>
                  <a:pt x="44" y="89"/>
                </a:cubicBezTo>
                <a:cubicBezTo>
                  <a:pt x="44" y="89"/>
                  <a:pt x="43" y="88"/>
                  <a:pt x="43" y="88"/>
                </a:cubicBezTo>
                <a:cubicBezTo>
                  <a:pt x="43" y="86"/>
                  <a:pt x="44" y="83"/>
                  <a:pt x="45" y="82"/>
                </a:cubicBezTo>
                <a:cubicBezTo>
                  <a:pt x="45" y="80"/>
                  <a:pt x="45" y="79"/>
                  <a:pt x="46" y="78"/>
                </a:cubicBezTo>
                <a:cubicBezTo>
                  <a:pt x="46" y="76"/>
                  <a:pt x="47" y="75"/>
                  <a:pt x="47" y="74"/>
                </a:cubicBezTo>
                <a:cubicBezTo>
                  <a:pt x="48" y="72"/>
                  <a:pt x="49" y="70"/>
                  <a:pt x="50" y="69"/>
                </a:cubicBezTo>
                <a:cubicBezTo>
                  <a:pt x="50" y="67"/>
                  <a:pt x="53" y="66"/>
                  <a:pt x="53" y="64"/>
                </a:cubicBezTo>
                <a:cubicBezTo>
                  <a:pt x="52" y="64"/>
                  <a:pt x="51" y="65"/>
                  <a:pt x="51" y="66"/>
                </a:cubicBezTo>
                <a:cubicBezTo>
                  <a:pt x="50" y="66"/>
                  <a:pt x="50" y="67"/>
                  <a:pt x="50" y="68"/>
                </a:cubicBezTo>
                <a:cubicBezTo>
                  <a:pt x="49" y="68"/>
                  <a:pt x="49" y="68"/>
                  <a:pt x="49" y="69"/>
                </a:cubicBezTo>
                <a:cubicBezTo>
                  <a:pt x="47" y="70"/>
                  <a:pt x="46" y="73"/>
                  <a:pt x="45" y="75"/>
                </a:cubicBezTo>
                <a:cubicBezTo>
                  <a:pt x="45" y="76"/>
                  <a:pt x="44" y="77"/>
                  <a:pt x="44" y="77"/>
                </a:cubicBezTo>
                <a:cubicBezTo>
                  <a:pt x="44" y="78"/>
                  <a:pt x="44" y="78"/>
                  <a:pt x="44" y="78"/>
                </a:cubicBezTo>
                <a:cubicBezTo>
                  <a:pt x="43" y="79"/>
                  <a:pt x="43" y="80"/>
                  <a:pt x="42" y="81"/>
                </a:cubicBezTo>
                <a:cubicBezTo>
                  <a:pt x="42" y="83"/>
                  <a:pt x="41" y="87"/>
                  <a:pt x="41" y="90"/>
                </a:cubicBezTo>
                <a:cubicBezTo>
                  <a:pt x="40" y="93"/>
                  <a:pt x="40" y="98"/>
                  <a:pt x="40" y="101"/>
                </a:cubicBezTo>
                <a:cubicBezTo>
                  <a:pt x="41" y="102"/>
                  <a:pt x="41" y="104"/>
                  <a:pt x="40" y="105"/>
                </a:cubicBezTo>
                <a:cubicBezTo>
                  <a:pt x="41" y="108"/>
                  <a:pt x="42" y="110"/>
                  <a:pt x="42" y="113"/>
                </a:cubicBezTo>
                <a:cubicBezTo>
                  <a:pt x="43" y="113"/>
                  <a:pt x="43" y="113"/>
                  <a:pt x="43" y="113"/>
                </a:cubicBezTo>
                <a:cubicBezTo>
                  <a:pt x="43" y="116"/>
                  <a:pt x="45" y="117"/>
                  <a:pt x="45" y="119"/>
                </a:cubicBezTo>
                <a:cubicBezTo>
                  <a:pt x="47" y="120"/>
                  <a:pt x="46" y="122"/>
                  <a:pt x="48" y="123"/>
                </a:cubicBezTo>
                <a:cubicBezTo>
                  <a:pt x="48" y="122"/>
                  <a:pt x="47" y="121"/>
                  <a:pt x="48" y="121"/>
                </a:cubicBezTo>
                <a:cubicBezTo>
                  <a:pt x="49" y="123"/>
                  <a:pt x="50" y="125"/>
                  <a:pt x="51" y="127"/>
                </a:cubicBezTo>
                <a:cubicBezTo>
                  <a:pt x="53" y="128"/>
                  <a:pt x="54" y="130"/>
                  <a:pt x="55" y="131"/>
                </a:cubicBezTo>
                <a:cubicBezTo>
                  <a:pt x="55" y="131"/>
                  <a:pt x="55" y="130"/>
                  <a:pt x="55" y="131"/>
                </a:cubicBezTo>
                <a:cubicBezTo>
                  <a:pt x="55" y="131"/>
                  <a:pt x="55" y="131"/>
                  <a:pt x="55" y="132"/>
                </a:cubicBezTo>
                <a:close/>
                <a:moveTo>
                  <a:pt x="45" y="59"/>
                </a:moveTo>
                <a:cubicBezTo>
                  <a:pt x="48" y="55"/>
                  <a:pt x="53" y="52"/>
                  <a:pt x="55" y="48"/>
                </a:cubicBezTo>
                <a:cubicBezTo>
                  <a:pt x="50" y="52"/>
                  <a:pt x="45" y="57"/>
                  <a:pt x="42" y="62"/>
                </a:cubicBezTo>
                <a:cubicBezTo>
                  <a:pt x="43" y="61"/>
                  <a:pt x="44" y="60"/>
                  <a:pt x="45" y="59"/>
                </a:cubicBezTo>
                <a:close/>
                <a:moveTo>
                  <a:pt x="43" y="47"/>
                </a:moveTo>
                <a:cubicBezTo>
                  <a:pt x="42" y="47"/>
                  <a:pt x="42" y="47"/>
                  <a:pt x="42" y="47"/>
                </a:cubicBezTo>
                <a:cubicBezTo>
                  <a:pt x="43" y="47"/>
                  <a:pt x="43" y="47"/>
                  <a:pt x="43" y="47"/>
                </a:cubicBezTo>
                <a:close/>
                <a:moveTo>
                  <a:pt x="46" y="66"/>
                </a:moveTo>
                <a:cubicBezTo>
                  <a:pt x="47" y="65"/>
                  <a:pt x="49" y="64"/>
                  <a:pt x="50" y="61"/>
                </a:cubicBezTo>
                <a:cubicBezTo>
                  <a:pt x="53" y="58"/>
                  <a:pt x="55" y="53"/>
                  <a:pt x="58" y="50"/>
                </a:cubicBezTo>
                <a:cubicBezTo>
                  <a:pt x="58" y="50"/>
                  <a:pt x="58" y="50"/>
                  <a:pt x="59" y="50"/>
                </a:cubicBezTo>
                <a:cubicBezTo>
                  <a:pt x="59" y="49"/>
                  <a:pt x="60" y="48"/>
                  <a:pt x="60" y="47"/>
                </a:cubicBezTo>
                <a:cubicBezTo>
                  <a:pt x="57" y="50"/>
                  <a:pt x="53" y="51"/>
                  <a:pt x="52" y="54"/>
                </a:cubicBezTo>
                <a:cubicBezTo>
                  <a:pt x="51" y="55"/>
                  <a:pt x="51" y="55"/>
                  <a:pt x="51" y="55"/>
                </a:cubicBezTo>
                <a:cubicBezTo>
                  <a:pt x="48" y="60"/>
                  <a:pt x="45" y="65"/>
                  <a:pt x="43" y="70"/>
                </a:cubicBezTo>
                <a:cubicBezTo>
                  <a:pt x="43" y="70"/>
                  <a:pt x="43" y="71"/>
                  <a:pt x="43" y="71"/>
                </a:cubicBezTo>
                <a:cubicBezTo>
                  <a:pt x="44" y="69"/>
                  <a:pt x="45" y="68"/>
                  <a:pt x="46" y="66"/>
                </a:cubicBezTo>
                <a:close/>
                <a:moveTo>
                  <a:pt x="61" y="33"/>
                </a:moveTo>
                <a:cubicBezTo>
                  <a:pt x="54" y="36"/>
                  <a:pt x="48" y="41"/>
                  <a:pt x="43" y="46"/>
                </a:cubicBezTo>
                <a:cubicBezTo>
                  <a:pt x="49" y="41"/>
                  <a:pt x="55" y="37"/>
                  <a:pt x="61" y="33"/>
                </a:cubicBezTo>
                <a:close/>
                <a:moveTo>
                  <a:pt x="62" y="53"/>
                </a:moveTo>
                <a:cubicBezTo>
                  <a:pt x="55" y="57"/>
                  <a:pt x="49" y="62"/>
                  <a:pt x="47" y="70"/>
                </a:cubicBezTo>
                <a:cubicBezTo>
                  <a:pt x="51" y="64"/>
                  <a:pt x="57" y="59"/>
                  <a:pt x="62" y="53"/>
                </a:cubicBezTo>
                <a:close/>
                <a:moveTo>
                  <a:pt x="51" y="51"/>
                </a:moveTo>
                <a:cubicBezTo>
                  <a:pt x="54" y="47"/>
                  <a:pt x="59" y="44"/>
                  <a:pt x="62" y="39"/>
                </a:cubicBezTo>
                <a:cubicBezTo>
                  <a:pt x="65" y="37"/>
                  <a:pt x="66" y="34"/>
                  <a:pt x="69" y="32"/>
                </a:cubicBezTo>
                <a:cubicBezTo>
                  <a:pt x="67" y="36"/>
                  <a:pt x="64" y="38"/>
                  <a:pt x="61" y="41"/>
                </a:cubicBezTo>
                <a:cubicBezTo>
                  <a:pt x="70" y="36"/>
                  <a:pt x="77" y="30"/>
                  <a:pt x="86" y="25"/>
                </a:cubicBezTo>
                <a:cubicBezTo>
                  <a:pt x="85" y="25"/>
                  <a:pt x="84" y="26"/>
                  <a:pt x="83" y="25"/>
                </a:cubicBezTo>
                <a:cubicBezTo>
                  <a:pt x="81" y="26"/>
                  <a:pt x="78" y="26"/>
                  <a:pt x="76" y="27"/>
                </a:cubicBezTo>
                <a:cubicBezTo>
                  <a:pt x="75" y="28"/>
                  <a:pt x="73" y="28"/>
                  <a:pt x="72" y="29"/>
                </a:cubicBezTo>
                <a:cubicBezTo>
                  <a:pt x="72" y="30"/>
                  <a:pt x="71" y="32"/>
                  <a:pt x="70" y="32"/>
                </a:cubicBezTo>
                <a:cubicBezTo>
                  <a:pt x="70" y="31"/>
                  <a:pt x="71" y="31"/>
                  <a:pt x="71" y="30"/>
                </a:cubicBezTo>
                <a:cubicBezTo>
                  <a:pt x="70" y="30"/>
                  <a:pt x="70" y="31"/>
                  <a:pt x="69" y="31"/>
                </a:cubicBezTo>
                <a:cubicBezTo>
                  <a:pt x="67" y="33"/>
                  <a:pt x="66" y="34"/>
                  <a:pt x="63" y="36"/>
                </a:cubicBezTo>
                <a:cubicBezTo>
                  <a:pt x="62" y="37"/>
                  <a:pt x="61" y="39"/>
                  <a:pt x="59" y="40"/>
                </a:cubicBezTo>
                <a:cubicBezTo>
                  <a:pt x="58" y="41"/>
                  <a:pt x="58" y="41"/>
                  <a:pt x="58" y="42"/>
                </a:cubicBezTo>
                <a:cubicBezTo>
                  <a:pt x="58" y="42"/>
                  <a:pt x="57" y="42"/>
                  <a:pt x="57" y="42"/>
                </a:cubicBezTo>
                <a:cubicBezTo>
                  <a:pt x="54" y="46"/>
                  <a:pt x="51" y="49"/>
                  <a:pt x="48" y="53"/>
                </a:cubicBezTo>
                <a:cubicBezTo>
                  <a:pt x="49" y="52"/>
                  <a:pt x="50" y="51"/>
                  <a:pt x="51" y="51"/>
                </a:cubicBezTo>
                <a:close/>
                <a:moveTo>
                  <a:pt x="80" y="43"/>
                </a:moveTo>
                <a:cubicBezTo>
                  <a:pt x="82" y="43"/>
                  <a:pt x="84" y="42"/>
                  <a:pt x="86" y="42"/>
                </a:cubicBezTo>
                <a:cubicBezTo>
                  <a:pt x="92" y="41"/>
                  <a:pt x="100" y="40"/>
                  <a:pt x="107" y="42"/>
                </a:cubicBezTo>
                <a:cubicBezTo>
                  <a:pt x="107" y="42"/>
                  <a:pt x="108" y="42"/>
                  <a:pt x="108" y="42"/>
                </a:cubicBezTo>
                <a:cubicBezTo>
                  <a:pt x="109" y="42"/>
                  <a:pt x="110" y="42"/>
                  <a:pt x="111" y="42"/>
                </a:cubicBezTo>
                <a:cubicBezTo>
                  <a:pt x="112" y="43"/>
                  <a:pt x="113" y="43"/>
                  <a:pt x="114" y="43"/>
                </a:cubicBezTo>
                <a:cubicBezTo>
                  <a:pt x="107" y="39"/>
                  <a:pt x="96" y="36"/>
                  <a:pt x="85" y="38"/>
                </a:cubicBezTo>
                <a:cubicBezTo>
                  <a:pt x="78" y="39"/>
                  <a:pt x="71" y="41"/>
                  <a:pt x="65" y="44"/>
                </a:cubicBezTo>
                <a:cubicBezTo>
                  <a:pt x="63" y="46"/>
                  <a:pt x="62" y="46"/>
                  <a:pt x="60" y="49"/>
                </a:cubicBezTo>
                <a:cubicBezTo>
                  <a:pt x="60" y="50"/>
                  <a:pt x="59" y="50"/>
                  <a:pt x="58" y="51"/>
                </a:cubicBezTo>
                <a:cubicBezTo>
                  <a:pt x="57" y="52"/>
                  <a:pt x="57" y="53"/>
                  <a:pt x="57" y="54"/>
                </a:cubicBezTo>
                <a:cubicBezTo>
                  <a:pt x="56" y="54"/>
                  <a:pt x="55" y="55"/>
                  <a:pt x="55" y="56"/>
                </a:cubicBezTo>
                <a:cubicBezTo>
                  <a:pt x="54" y="57"/>
                  <a:pt x="53" y="58"/>
                  <a:pt x="52" y="59"/>
                </a:cubicBezTo>
                <a:cubicBezTo>
                  <a:pt x="60" y="53"/>
                  <a:pt x="70" y="47"/>
                  <a:pt x="80" y="43"/>
                </a:cubicBezTo>
                <a:close/>
                <a:moveTo>
                  <a:pt x="54" y="44"/>
                </a:moveTo>
                <a:cubicBezTo>
                  <a:pt x="54" y="44"/>
                  <a:pt x="54" y="44"/>
                  <a:pt x="54" y="44"/>
                </a:cubicBezTo>
                <a:cubicBezTo>
                  <a:pt x="54" y="44"/>
                  <a:pt x="55" y="44"/>
                  <a:pt x="54" y="44"/>
                </a:cubicBezTo>
                <a:close/>
                <a:moveTo>
                  <a:pt x="55" y="89"/>
                </a:moveTo>
                <a:cubicBezTo>
                  <a:pt x="54" y="95"/>
                  <a:pt x="54" y="102"/>
                  <a:pt x="56" y="106"/>
                </a:cubicBezTo>
                <a:cubicBezTo>
                  <a:pt x="57" y="104"/>
                  <a:pt x="56" y="101"/>
                  <a:pt x="56" y="99"/>
                </a:cubicBezTo>
                <a:cubicBezTo>
                  <a:pt x="55" y="93"/>
                  <a:pt x="56" y="87"/>
                  <a:pt x="57" y="81"/>
                </a:cubicBezTo>
                <a:cubicBezTo>
                  <a:pt x="56" y="83"/>
                  <a:pt x="55" y="86"/>
                  <a:pt x="55" y="89"/>
                </a:cubicBezTo>
                <a:close/>
                <a:moveTo>
                  <a:pt x="56" y="49"/>
                </a:moveTo>
                <a:cubicBezTo>
                  <a:pt x="62" y="46"/>
                  <a:pt x="66" y="41"/>
                  <a:pt x="70" y="37"/>
                </a:cubicBezTo>
                <a:cubicBezTo>
                  <a:pt x="69" y="37"/>
                  <a:pt x="67" y="38"/>
                  <a:pt x="67" y="39"/>
                </a:cubicBezTo>
                <a:cubicBezTo>
                  <a:pt x="64" y="40"/>
                  <a:pt x="62" y="43"/>
                  <a:pt x="59" y="44"/>
                </a:cubicBezTo>
                <a:cubicBezTo>
                  <a:pt x="58" y="45"/>
                  <a:pt x="57" y="47"/>
                  <a:pt x="56" y="48"/>
                </a:cubicBezTo>
                <a:cubicBezTo>
                  <a:pt x="56" y="49"/>
                  <a:pt x="55" y="50"/>
                  <a:pt x="55" y="50"/>
                </a:cubicBezTo>
                <a:cubicBezTo>
                  <a:pt x="56" y="50"/>
                  <a:pt x="56" y="49"/>
                  <a:pt x="56" y="49"/>
                </a:cubicBezTo>
                <a:close/>
                <a:moveTo>
                  <a:pt x="56" y="42"/>
                </a:moveTo>
                <a:cubicBezTo>
                  <a:pt x="56" y="42"/>
                  <a:pt x="55" y="42"/>
                  <a:pt x="55" y="43"/>
                </a:cubicBezTo>
                <a:cubicBezTo>
                  <a:pt x="56" y="43"/>
                  <a:pt x="56" y="42"/>
                  <a:pt x="56" y="42"/>
                </a:cubicBezTo>
                <a:close/>
                <a:moveTo>
                  <a:pt x="56" y="93"/>
                </a:moveTo>
                <a:cubicBezTo>
                  <a:pt x="56" y="94"/>
                  <a:pt x="56" y="95"/>
                  <a:pt x="56" y="96"/>
                </a:cubicBezTo>
                <a:cubicBezTo>
                  <a:pt x="57" y="98"/>
                  <a:pt x="56" y="100"/>
                  <a:pt x="57" y="101"/>
                </a:cubicBezTo>
                <a:cubicBezTo>
                  <a:pt x="58" y="98"/>
                  <a:pt x="60" y="95"/>
                  <a:pt x="60" y="92"/>
                </a:cubicBezTo>
                <a:cubicBezTo>
                  <a:pt x="61" y="89"/>
                  <a:pt x="61" y="86"/>
                  <a:pt x="61" y="84"/>
                </a:cubicBezTo>
                <a:cubicBezTo>
                  <a:pt x="62" y="82"/>
                  <a:pt x="63" y="80"/>
                  <a:pt x="63" y="78"/>
                </a:cubicBezTo>
                <a:cubicBezTo>
                  <a:pt x="63" y="78"/>
                  <a:pt x="64" y="77"/>
                  <a:pt x="64" y="77"/>
                </a:cubicBezTo>
                <a:cubicBezTo>
                  <a:pt x="66" y="74"/>
                  <a:pt x="67" y="71"/>
                  <a:pt x="69" y="69"/>
                </a:cubicBezTo>
                <a:cubicBezTo>
                  <a:pt x="72" y="67"/>
                  <a:pt x="77" y="65"/>
                  <a:pt x="81" y="64"/>
                </a:cubicBezTo>
                <a:cubicBezTo>
                  <a:pt x="84" y="62"/>
                  <a:pt x="87" y="60"/>
                  <a:pt x="90" y="58"/>
                </a:cubicBezTo>
                <a:cubicBezTo>
                  <a:pt x="79" y="58"/>
                  <a:pt x="72" y="62"/>
                  <a:pt x="66" y="67"/>
                </a:cubicBezTo>
                <a:cubicBezTo>
                  <a:pt x="64" y="70"/>
                  <a:pt x="60" y="72"/>
                  <a:pt x="60" y="77"/>
                </a:cubicBezTo>
                <a:cubicBezTo>
                  <a:pt x="59" y="78"/>
                  <a:pt x="58" y="81"/>
                  <a:pt x="58" y="82"/>
                </a:cubicBezTo>
                <a:cubicBezTo>
                  <a:pt x="57" y="85"/>
                  <a:pt x="57" y="88"/>
                  <a:pt x="56" y="91"/>
                </a:cubicBezTo>
                <a:cubicBezTo>
                  <a:pt x="56" y="91"/>
                  <a:pt x="57" y="92"/>
                  <a:pt x="57" y="92"/>
                </a:cubicBezTo>
                <a:cubicBezTo>
                  <a:pt x="56" y="93"/>
                  <a:pt x="56" y="92"/>
                  <a:pt x="56" y="93"/>
                </a:cubicBezTo>
                <a:cubicBezTo>
                  <a:pt x="56" y="93"/>
                  <a:pt x="56" y="93"/>
                  <a:pt x="56" y="93"/>
                </a:cubicBezTo>
                <a:close/>
                <a:moveTo>
                  <a:pt x="57" y="105"/>
                </a:moveTo>
                <a:cubicBezTo>
                  <a:pt x="57" y="105"/>
                  <a:pt x="58" y="105"/>
                  <a:pt x="58" y="106"/>
                </a:cubicBezTo>
                <a:cubicBezTo>
                  <a:pt x="58" y="106"/>
                  <a:pt x="58" y="106"/>
                  <a:pt x="58" y="107"/>
                </a:cubicBezTo>
                <a:cubicBezTo>
                  <a:pt x="58" y="108"/>
                  <a:pt x="59" y="109"/>
                  <a:pt x="59" y="110"/>
                </a:cubicBezTo>
                <a:cubicBezTo>
                  <a:pt x="60" y="112"/>
                  <a:pt x="60" y="114"/>
                  <a:pt x="61" y="115"/>
                </a:cubicBezTo>
                <a:cubicBezTo>
                  <a:pt x="62" y="118"/>
                  <a:pt x="64" y="121"/>
                  <a:pt x="67" y="122"/>
                </a:cubicBezTo>
                <a:cubicBezTo>
                  <a:pt x="67" y="123"/>
                  <a:pt x="68" y="124"/>
                  <a:pt x="69" y="125"/>
                </a:cubicBezTo>
                <a:cubicBezTo>
                  <a:pt x="69" y="125"/>
                  <a:pt x="69" y="125"/>
                  <a:pt x="69" y="125"/>
                </a:cubicBezTo>
                <a:cubicBezTo>
                  <a:pt x="73" y="127"/>
                  <a:pt x="75" y="130"/>
                  <a:pt x="79" y="131"/>
                </a:cubicBezTo>
                <a:cubicBezTo>
                  <a:pt x="80" y="133"/>
                  <a:pt x="82" y="133"/>
                  <a:pt x="83" y="133"/>
                </a:cubicBezTo>
                <a:cubicBezTo>
                  <a:pt x="85" y="134"/>
                  <a:pt x="88" y="135"/>
                  <a:pt x="90" y="136"/>
                </a:cubicBezTo>
                <a:cubicBezTo>
                  <a:pt x="94" y="137"/>
                  <a:pt x="97" y="138"/>
                  <a:pt x="101" y="138"/>
                </a:cubicBezTo>
                <a:cubicBezTo>
                  <a:pt x="103" y="138"/>
                  <a:pt x="105" y="138"/>
                  <a:pt x="106" y="137"/>
                </a:cubicBezTo>
                <a:cubicBezTo>
                  <a:pt x="108" y="137"/>
                  <a:pt x="110" y="134"/>
                  <a:pt x="111" y="133"/>
                </a:cubicBezTo>
                <a:cubicBezTo>
                  <a:pt x="113" y="132"/>
                  <a:pt x="115" y="131"/>
                  <a:pt x="116" y="129"/>
                </a:cubicBezTo>
                <a:cubicBezTo>
                  <a:pt x="118" y="127"/>
                  <a:pt x="119" y="125"/>
                  <a:pt x="120" y="123"/>
                </a:cubicBezTo>
                <a:cubicBezTo>
                  <a:pt x="121" y="122"/>
                  <a:pt x="122" y="121"/>
                  <a:pt x="122" y="120"/>
                </a:cubicBezTo>
                <a:cubicBezTo>
                  <a:pt x="119" y="124"/>
                  <a:pt x="115" y="127"/>
                  <a:pt x="110" y="128"/>
                </a:cubicBezTo>
                <a:cubicBezTo>
                  <a:pt x="107" y="129"/>
                  <a:pt x="104" y="129"/>
                  <a:pt x="101" y="129"/>
                </a:cubicBezTo>
                <a:cubicBezTo>
                  <a:pt x="99" y="129"/>
                  <a:pt x="98" y="129"/>
                  <a:pt x="97" y="129"/>
                </a:cubicBezTo>
                <a:cubicBezTo>
                  <a:pt x="93" y="129"/>
                  <a:pt x="88" y="128"/>
                  <a:pt x="85" y="127"/>
                </a:cubicBezTo>
                <a:cubicBezTo>
                  <a:pt x="84" y="127"/>
                  <a:pt x="84" y="127"/>
                  <a:pt x="84" y="127"/>
                </a:cubicBezTo>
                <a:cubicBezTo>
                  <a:pt x="83" y="126"/>
                  <a:pt x="82" y="126"/>
                  <a:pt x="81" y="126"/>
                </a:cubicBezTo>
                <a:cubicBezTo>
                  <a:pt x="81" y="125"/>
                  <a:pt x="81" y="125"/>
                  <a:pt x="81" y="125"/>
                </a:cubicBezTo>
                <a:cubicBezTo>
                  <a:pt x="81" y="125"/>
                  <a:pt x="80" y="125"/>
                  <a:pt x="80" y="125"/>
                </a:cubicBezTo>
                <a:cubicBezTo>
                  <a:pt x="80" y="125"/>
                  <a:pt x="80" y="125"/>
                  <a:pt x="80" y="125"/>
                </a:cubicBezTo>
                <a:cubicBezTo>
                  <a:pt x="79" y="124"/>
                  <a:pt x="78" y="124"/>
                  <a:pt x="78" y="123"/>
                </a:cubicBezTo>
                <a:cubicBezTo>
                  <a:pt x="77" y="123"/>
                  <a:pt x="77" y="123"/>
                  <a:pt x="77" y="123"/>
                </a:cubicBezTo>
                <a:cubicBezTo>
                  <a:pt x="77" y="122"/>
                  <a:pt x="77" y="123"/>
                  <a:pt x="77" y="123"/>
                </a:cubicBezTo>
                <a:cubicBezTo>
                  <a:pt x="76" y="122"/>
                  <a:pt x="76" y="121"/>
                  <a:pt x="75" y="122"/>
                </a:cubicBezTo>
                <a:cubicBezTo>
                  <a:pt x="75" y="120"/>
                  <a:pt x="73" y="121"/>
                  <a:pt x="73" y="119"/>
                </a:cubicBezTo>
                <a:cubicBezTo>
                  <a:pt x="71" y="118"/>
                  <a:pt x="70" y="116"/>
                  <a:pt x="68" y="115"/>
                </a:cubicBezTo>
                <a:cubicBezTo>
                  <a:pt x="68" y="114"/>
                  <a:pt x="68" y="114"/>
                  <a:pt x="68" y="114"/>
                </a:cubicBezTo>
                <a:cubicBezTo>
                  <a:pt x="66" y="112"/>
                  <a:pt x="65" y="109"/>
                  <a:pt x="63" y="107"/>
                </a:cubicBezTo>
                <a:cubicBezTo>
                  <a:pt x="63" y="106"/>
                  <a:pt x="63" y="106"/>
                  <a:pt x="63" y="106"/>
                </a:cubicBezTo>
                <a:cubicBezTo>
                  <a:pt x="62" y="106"/>
                  <a:pt x="62" y="104"/>
                  <a:pt x="63" y="104"/>
                </a:cubicBezTo>
                <a:cubicBezTo>
                  <a:pt x="61" y="104"/>
                  <a:pt x="62" y="102"/>
                  <a:pt x="62" y="101"/>
                </a:cubicBezTo>
                <a:cubicBezTo>
                  <a:pt x="62" y="101"/>
                  <a:pt x="61" y="101"/>
                  <a:pt x="61" y="101"/>
                </a:cubicBezTo>
                <a:cubicBezTo>
                  <a:pt x="61" y="99"/>
                  <a:pt x="61" y="97"/>
                  <a:pt x="60" y="96"/>
                </a:cubicBezTo>
                <a:cubicBezTo>
                  <a:pt x="59" y="98"/>
                  <a:pt x="58" y="101"/>
                  <a:pt x="57" y="105"/>
                </a:cubicBezTo>
                <a:close/>
                <a:moveTo>
                  <a:pt x="58" y="111"/>
                </a:moveTo>
                <a:cubicBezTo>
                  <a:pt x="59" y="113"/>
                  <a:pt x="59" y="115"/>
                  <a:pt x="60" y="115"/>
                </a:cubicBezTo>
                <a:cubicBezTo>
                  <a:pt x="60" y="115"/>
                  <a:pt x="60" y="115"/>
                  <a:pt x="60" y="115"/>
                </a:cubicBezTo>
                <a:cubicBezTo>
                  <a:pt x="59" y="112"/>
                  <a:pt x="58" y="111"/>
                  <a:pt x="58" y="109"/>
                </a:cubicBezTo>
                <a:cubicBezTo>
                  <a:pt x="57" y="108"/>
                  <a:pt x="57" y="106"/>
                  <a:pt x="57" y="106"/>
                </a:cubicBezTo>
                <a:cubicBezTo>
                  <a:pt x="56" y="108"/>
                  <a:pt x="57" y="110"/>
                  <a:pt x="58" y="111"/>
                </a:cubicBezTo>
                <a:close/>
                <a:moveTo>
                  <a:pt x="78" y="162"/>
                </a:moveTo>
                <a:cubicBezTo>
                  <a:pt x="81" y="162"/>
                  <a:pt x="84" y="163"/>
                  <a:pt x="87" y="163"/>
                </a:cubicBezTo>
                <a:cubicBezTo>
                  <a:pt x="84" y="162"/>
                  <a:pt x="81" y="162"/>
                  <a:pt x="79" y="161"/>
                </a:cubicBezTo>
                <a:cubicBezTo>
                  <a:pt x="78" y="161"/>
                  <a:pt x="77" y="161"/>
                  <a:pt x="77" y="161"/>
                </a:cubicBezTo>
                <a:cubicBezTo>
                  <a:pt x="76" y="161"/>
                  <a:pt x="76" y="160"/>
                  <a:pt x="76" y="160"/>
                </a:cubicBezTo>
                <a:cubicBezTo>
                  <a:pt x="74" y="160"/>
                  <a:pt x="71" y="160"/>
                  <a:pt x="69" y="159"/>
                </a:cubicBezTo>
                <a:cubicBezTo>
                  <a:pt x="69" y="159"/>
                  <a:pt x="69" y="158"/>
                  <a:pt x="68" y="158"/>
                </a:cubicBezTo>
                <a:cubicBezTo>
                  <a:pt x="68" y="158"/>
                  <a:pt x="68" y="158"/>
                  <a:pt x="68" y="158"/>
                </a:cubicBezTo>
                <a:cubicBezTo>
                  <a:pt x="67" y="158"/>
                  <a:pt x="65" y="157"/>
                  <a:pt x="65" y="157"/>
                </a:cubicBezTo>
                <a:cubicBezTo>
                  <a:pt x="63" y="157"/>
                  <a:pt x="60" y="155"/>
                  <a:pt x="57" y="154"/>
                </a:cubicBezTo>
                <a:cubicBezTo>
                  <a:pt x="62" y="159"/>
                  <a:pt x="71" y="161"/>
                  <a:pt x="78" y="162"/>
                </a:cubicBezTo>
                <a:close/>
                <a:moveTo>
                  <a:pt x="58" y="40"/>
                </a:moveTo>
                <a:cubicBezTo>
                  <a:pt x="58" y="40"/>
                  <a:pt x="57" y="40"/>
                  <a:pt x="57" y="41"/>
                </a:cubicBezTo>
                <a:cubicBezTo>
                  <a:pt x="58" y="41"/>
                  <a:pt x="58" y="40"/>
                  <a:pt x="58" y="40"/>
                </a:cubicBezTo>
                <a:close/>
                <a:moveTo>
                  <a:pt x="59" y="39"/>
                </a:moveTo>
                <a:cubicBezTo>
                  <a:pt x="59" y="39"/>
                  <a:pt x="58" y="39"/>
                  <a:pt x="58" y="40"/>
                </a:cubicBezTo>
                <a:cubicBezTo>
                  <a:pt x="59" y="40"/>
                  <a:pt x="59" y="39"/>
                  <a:pt x="59" y="39"/>
                </a:cubicBezTo>
                <a:close/>
                <a:moveTo>
                  <a:pt x="70" y="29"/>
                </a:moveTo>
                <a:cubicBezTo>
                  <a:pt x="67" y="31"/>
                  <a:pt x="65" y="33"/>
                  <a:pt x="63" y="35"/>
                </a:cubicBezTo>
                <a:cubicBezTo>
                  <a:pt x="61" y="36"/>
                  <a:pt x="60" y="37"/>
                  <a:pt x="59" y="39"/>
                </a:cubicBezTo>
                <a:cubicBezTo>
                  <a:pt x="63" y="36"/>
                  <a:pt x="67" y="33"/>
                  <a:pt x="70" y="29"/>
                </a:cubicBezTo>
                <a:close/>
                <a:moveTo>
                  <a:pt x="60" y="33"/>
                </a:moveTo>
                <a:cubicBezTo>
                  <a:pt x="64" y="30"/>
                  <a:pt x="71" y="29"/>
                  <a:pt x="74" y="25"/>
                </a:cubicBezTo>
                <a:cubicBezTo>
                  <a:pt x="71" y="26"/>
                  <a:pt x="69" y="27"/>
                  <a:pt x="67" y="28"/>
                </a:cubicBezTo>
                <a:cubicBezTo>
                  <a:pt x="66" y="28"/>
                  <a:pt x="66" y="29"/>
                  <a:pt x="65" y="28"/>
                </a:cubicBezTo>
                <a:cubicBezTo>
                  <a:pt x="66" y="29"/>
                  <a:pt x="65" y="29"/>
                  <a:pt x="64" y="29"/>
                </a:cubicBezTo>
                <a:cubicBezTo>
                  <a:pt x="63" y="31"/>
                  <a:pt x="61" y="31"/>
                  <a:pt x="59" y="33"/>
                </a:cubicBezTo>
                <a:cubicBezTo>
                  <a:pt x="60" y="33"/>
                  <a:pt x="60" y="32"/>
                  <a:pt x="60" y="33"/>
                </a:cubicBezTo>
                <a:close/>
                <a:moveTo>
                  <a:pt x="67" y="149"/>
                </a:moveTo>
                <a:cubicBezTo>
                  <a:pt x="68" y="149"/>
                  <a:pt x="68" y="149"/>
                  <a:pt x="68" y="149"/>
                </a:cubicBezTo>
                <a:cubicBezTo>
                  <a:pt x="69" y="150"/>
                  <a:pt x="70" y="150"/>
                  <a:pt x="70" y="150"/>
                </a:cubicBezTo>
                <a:cubicBezTo>
                  <a:pt x="72" y="151"/>
                  <a:pt x="74" y="153"/>
                  <a:pt x="76" y="153"/>
                </a:cubicBezTo>
                <a:cubicBezTo>
                  <a:pt x="79" y="154"/>
                  <a:pt x="82" y="155"/>
                  <a:pt x="85" y="156"/>
                </a:cubicBezTo>
                <a:cubicBezTo>
                  <a:pt x="89" y="157"/>
                  <a:pt x="93" y="157"/>
                  <a:pt x="97" y="157"/>
                </a:cubicBezTo>
                <a:cubicBezTo>
                  <a:pt x="101" y="158"/>
                  <a:pt x="106" y="157"/>
                  <a:pt x="109" y="154"/>
                </a:cubicBezTo>
                <a:cubicBezTo>
                  <a:pt x="107" y="155"/>
                  <a:pt x="105" y="154"/>
                  <a:pt x="103" y="154"/>
                </a:cubicBezTo>
                <a:cubicBezTo>
                  <a:pt x="101" y="154"/>
                  <a:pt x="100" y="155"/>
                  <a:pt x="98" y="155"/>
                </a:cubicBezTo>
                <a:cubicBezTo>
                  <a:pt x="97" y="155"/>
                  <a:pt x="95" y="155"/>
                  <a:pt x="94" y="155"/>
                </a:cubicBezTo>
                <a:cubicBezTo>
                  <a:pt x="92" y="155"/>
                  <a:pt x="89" y="155"/>
                  <a:pt x="87" y="154"/>
                </a:cubicBezTo>
                <a:cubicBezTo>
                  <a:pt x="90" y="154"/>
                  <a:pt x="93" y="155"/>
                  <a:pt x="96" y="154"/>
                </a:cubicBezTo>
                <a:cubicBezTo>
                  <a:pt x="92" y="154"/>
                  <a:pt x="90" y="153"/>
                  <a:pt x="86" y="153"/>
                </a:cubicBezTo>
                <a:cubicBezTo>
                  <a:pt x="86" y="153"/>
                  <a:pt x="88" y="153"/>
                  <a:pt x="87" y="154"/>
                </a:cubicBezTo>
                <a:cubicBezTo>
                  <a:pt x="78" y="151"/>
                  <a:pt x="68" y="148"/>
                  <a:pt x="61" y="144"/>
                </a:cubicBezTo>
                <a:cubicBezTo>
                  <a:pt x="63" y="146"/>
                  <a:pt x="65" y="147"/>
                  <a:pt x="67" y="149"/>
                </a:cubicBezTo>
                <a:close/>
                <a:moveTo>
                  <a:pt x="85" y="153"/>
                </a:moveTo>
                <a:cubicBezTo>
                  <a:pt x="85" y="153"/>
                  <a:pt x="85" y="152"/>
                  <a:pt x="84" y="152"/>
                </a:cubicBezTo>
                <a:cubicBezTo>
                  <a:pt x="84" y="153"/>
                  <a:pt x="84" y="153"/>
                  <a:pt x="85" y="153"/>
                </a:cubicBezTo>
                <a:cubicBezTo>
                  <a:pt x="85" y="153"/>
                  <a:pt x="85" y="153"/>
                  <a:pt x="85" y="153"/>
                </a:cubicBezTo>
                <a:close/>
                <a:moveTo>
                  <a:pt x="82" y="105"/>
                </a:moveTo>
                <a:cubicBezTo>
                  <a:pt x="81" y="104"/>
                  <a:pt x="81" y="103"/>
                  <a:pt x="80" y="102"/>
                </a:cubicBezTo>
                <a:cubicBezTo>
                  <a:pt x="79" y="100"/>
                  <a:pt x="79" y="96"/>
                  <a:pt x="79" y="93"/>
                </a:cubicBezTo>
                <a:cubicBezTo>
                  <a:pt x="79" y="93"/>
                  <a:pt x="79" y="93"/>
                  <a:pt x="79" y="92"/>
                </a:cubicBezTo>
                <a:cubicBezTo>
                  <a:pt x="79" y="92"/>
                  <a:pt x="79" y="92"/>
                  <a:pt x="79" y="92"/>
                </a:cubicBezTo>
                <a:cubicBezTo>
                  <a:pt x="79" y="92"/>
                  <a:pt x="79" y="92"/>
                  <a:pt x="79" y="91"/>
                </a:cubicBezTo>
                <a:cubicBezTo>
                  <a:pt x="80" y="87"/>
                  <a:pt x="82" y="83"/>
                  <a:pt x="85" y="80"/>
                </a:cubicBezTo>
                <a:cubicBezTo>
                  <a:pt x="88" y="77"/>
                  <a:pt x="94" y="75"/>
                  <a:pt x="99" y="75"/>
                </a:cubicBezTo>
                <a:cubicBezTo>
                  <a:pt x="104" y="75"/>
                  <a:pt x="109" y="77"/>
                  <a:pt x="113" y="79"/>
                </a:cubicBezTo>
                <a:cubicBezTo>
                  <a:pt x="114" y="80"/>
                  <a:pt x="115" y="81"/>
                  <a:pt x="116" y="82"/>
                </a:cubicBezTo>
                <a:cubicBezTo>
                  <a:pt x="116" y="83"/>
                  <a:pt x="116" y="83"/>
                  <a:pt x="116" y="83"/>
                </a:cubicBezTo>
                <a:cubicBezTo>
                  <a:pt x="120" y="87"/>
                  <a:pt x="123" y="93"/>
                  <a:pt x="123" y="100"/>
                </a:cubicBezTo>
                <a:cubicBezTo>
                  <a:pt x="123" y="102"/>
                  <a:pt x="123" y="104"/>
                  <a:pt x="122" y="105"/>
                </a:cubicBezTo>
                <a:cubicBezTo>
                  <a:pt x="122" y="107"/>
                  <a:pt x="123" y="109"/>
                  <a:pt x="122" y="111"/>
                </a:cubicBezTo>
                <a:cubicBezTo>
                  <a:pt x="121" y="115"/>
                  <a:pt x="118" y="117"/>
                  <a:pt x="115" y="120"/>
                </a:cubicBezTo>
                <a:cubicBezTo>
                  <a:pt x="112" y="124"/>
                  <a:pt x="108" y="126"/>
                  <a:pt x="104" y="128"/>
                </a:cubicBezTo>
                <a:cubicBezTo>
                  <a:pt x="111" y="128"/>
                  <a:pt x="116" y="125"/>
                  <a:pt x="120" y="121"/>
                </a:cubicBezTo>
                <a:cubicBezTo>
                  <a:pt x="123" y="118"/>
                  <a:pt x="127" y="112"/>
                  <a:pt x="128" y="106"/>
                </a:cubicBezTo>
                <a:cubicBezTo>
                  <a:pt x="130" y="92"/>
                  <a:pt x="120" y="84"/>
                  <a:pt x="113" y="77"/>
                </a:cubicBezTo>
                <a:cubicBezTo>
                  <a:pt x="112" y="77"/>
                  <a:pt x="111" y="76"/>
                  <a:pt x="111" y="76"/>
                </a:cubicBezTo>
                <a:cubicBezTo>
                  <a:pt x="108" y="74"/>
                  <a:pt x="104" y="72"/>
                  <a:pt x="101" y="70"/>
                </a:cubicBezTo>
                <a:cubicBezTo>
                  <a:pt x="99" y="69"/>
                  <a:pt x="96" y="67"/>
                  <a:pt x="94" y="67"/>
                </a:cubicBezTo>
                <a:cubicBezTo>
                  <a:pt x="94" y="67"/>
                  <a:pt x="92" y="68"/>
                  <a:pt x="91" y="68"/>
                </a:cubicBezTo>
                <a:cubicBezTo>
                  <a:pt x="84" y="71"/>
                  <a:pt x="78" y="76"/>
                  <a:pt x="72" y="80"/>
                </a:cubicBezTo>
                <a:cubicBezTo>
                  <a:pt x="71" y="82"/>
                  <a:pt x="70" y="84"/>
                  <a:pt x="70" y="87"/>
                </a:cubicBezTo>
                <a:cubicBezTo>
                  <a:pt x="69" y="88"/>
                  <a:pt x="69" y="89"/>
                  <a:pt x="69" y="89"/>
                </a:cubicBezTo>
                <a:cubicBezTo>
                  <a:pt x="69" y="89"/>
                  <a:pt x="69" y="90"/>
                  <a:pt x="69" y="91"/>
                </a:cubicBezTo>
                <a:cubicBezTo>
                  <a:pt x="69" y="91"/>
                  <a:pt x="69" y="92"/>
                  <a:pt x="69" y="92"/>
                </a:cubicBezTo>
                <a:cubicBezTo>
                  <a:pt x="69" y="92"/>
                  <a:pt x="69" y="92"/>
                  <a:pt x="69" y="92"/>
                </a:cubicBezTo>
                <a:cubicBezTo>
                  <a:pt x="68" y="93"/>
                  <a:pt x="69" y="95"/>
                  <a:pt x="69" y="96"/>
                </a:cubicBezTo>
                <a:cubicBezTo>
                  <a:pt x="69" y="96"/>
                  <a:pt x="69" y="96"/>
                  <a:pt x="69" y="97"/>
                </a:cubicBezTo>
                <a:cubicBezTo>
                  <a:pt x="69" y="101"/>
                  <a:pt x="70" y="104"/>
                  <a:pt x="72" y="108"/>
                </a:cubicBezTo>
                <a:cubicBezTo>
                  <a:pt x="72" y="108"/>
                  <a:pt x="72" y="107"/>
                  <a:pt x="73" y="108"/>
                </a:cubicBezTo>
                <a:cubicBezTo>
                  <a:pt x="72" y="109"/>
                  <a:pt x="73" y="110"/>
                  <a:pt x="74" y="110"/>
                </a:cubicBezTo>
                <a:cubicBezTo>
                  <a:pt x="74" y="112"/>
                  <a:pt x="75" y="113"/>
                  <a:pt x="76" y="114"/>
                </a:cubicBezTo>
                <a:cubicBezTo>
                  <a:pt x="76" y="113"/>
                  <a:pt x="75" y="114"/>
                  <a:pt x="75" y="114"/>
                </a:cubicBezTo>
                <a:cubicBezTo>
                  <a:pt x="76" y="113"/>
                  <a:pt x="76" y="115"/>
                  <a:pt x="77" y="115"/>
                </a:cubicBezTo>
                <a:cubicBezTo>
                  <a:pt x="76" y="116"/>
                  <a:pt x="78" y="116"/>
                  <a:pt x="78" y="117"/>
                </a:cubicBezTo>
                <a:cubicBezTo>
                  <a:pt x="79" y="116"/>
                  <a:pt x="79" y="117"/>
                  <a:pt x="79" y="117"/>
                </a:cubicBezTo>
                <a:cubicBezTo>
                  <a:pt x="79" y="117"/>
                  <a:pt x="79" y="117"/>
                  <a:pt x="80" y="117"/>
                </a:cubicBezTo>
                <a:cubicBezTo>
                  <a:pt x="80" y="117"/>
                  <a:pt x="79" y="117"/>
                  <a:pt x="80" y="118"/>
                </a:cubicBezTo>
                <a:cubicBezTo>
                  <a:pt x="80" y="119"/>
                  <a:pt x="82" y="119"/>
                  <a:pt x="82" y="120"/>
                </a:cubicBezTo>
                <a:cubicBezTo>
                  <a:pt x="80" y="120"/>
                  <a:pt x="79" y="118"/>
                  <a:pt x="78" y="117"/>
                </a:cubicBezTo>
                <a:cubicBezTo>
                  <a:pt x="77" y="116"/>
                  <a:pt x="76" y="115"/>
                  <a:pt x="76" y="115"/>
                </a:cubicBezTo>
                <a:cubicBezTo>
                  <a:pt x="74" y="113"/>
                  <a:pt x="72" y="110"/>
                  <a:pt x="71" y="108"/>
                </a:cubicBezTo>
                <a:cubicBezTo>
                  <a:pt x="70" y="106"/>
                  <a:pt x="70" y="104"/>
                  <a:pt x="69" y="102"/>
                </a:cubicBezTo>
                <a:cubicBezTo>
                  <a:pt x="69" y="101"/>
                  <a:pt x="68" y="100"/>
                  <a:pt x="68" y="98"/>
                </a:cubicBezTo>
                <a:cubicBezTo>
                  <a:pt x="68" y="98"/>
                  <a:pt x="68" y="98"/>
                  <a:pt x="68" y="98"/>
                </a:cubicBezTo>
                <a:cubicBezTo>
                  <a:pt x="68" y="97"/>
                  <a:pt x="68" y="96"/>
                  <a:pt x="68" y="95"/>
                </a:cubicBezTo>
                <a:cubicBezTo>
                  <a:pt x="68" y="94"/>
                  <a:pt x="68" y="91"/>
                  <a:pt x="68" y="89"/>
                </a:cubicBezTo>
                <a:cubicBezTo>
                  <a:pt x="69" y="88"/>
                  <a:pt x="69" y="87"/>
                  <a:pt x="69" y="86"/>
                </a:cubicBezTo>
                <a:cubicBezTo>
                  <a:pt x="69" y="86"/>
                  <a:pt x="70" y="86"/>
                  <a:pt x="70" y="85"/>
                </a:cubicBezTo>
                <a:cubicBezTo>
                  <a:pt x="69" y="84"/>
                  <a:pt x="70" y="83"/>
                  <a:pt x="71" y="82"/>
                </a:cubicBezTo>
                <a:cubicBezTo>
                  <a:pt x="67" y="85"/>
                  <a:pt x="64" y="89"/>
                  <a:pt x="61" y="94"/>
                </a:cubicBezTo>
                <a:cubicBezTo>
                  <a:pt x="61" y="96"/>
                  <a:pt x="61" y="97"/>
                  <a:pt x="61" y="98"/>
                </a:cubicBezTo>
                <a:cubicBezTo>
                  <a:pt x="61" y="99"/>
                  <a:pt x="62" y="99"/>
                  <a:pt x="62" y="99"/>
                </a:cubicBezTo>
                <a:cubicBezTo>
                  <a:pt x="62" y="100"/>
                  <a:pt x="61" y="100"/>
                  <a:pt x="61" y="100"/>
                </a:cubicBezTo>
                <a:cubicBezTo>
                  <a:pt x="63" y="104"/>
                  <a:pt x="64" y="108"/>
                  <a:pt x="67" y="111"/>
                </a:cubicBezTo>
                <a:cubicBezTo>
                  <a:pt x="67" y="111"/>
                  <a:pt x="67" y="111"/>
                  <a:pt x="67" y="111"/>
                </a:cubicBezTo>
                <a:cubicBezTo>
                  <a:pt x="67" y="112"/>
                  <a:pt x="67" y="112"/>
                  <a:pt x="67" y="112"/>
                </a:cubicBezTo>
                <a:cubicBezTo>
                  <a:pt x="67" y="112"/>
                  <a:pt x="68" y="112"/>
                  <a:pt x="68" y="112"/>
                </a:cubicBezTo>
                <a:cubicBezTo>
                  <a:pt x="69" y="115"/>
                  <a:pt x="71" y="117"/>
                  <a:pt x="73" y="119"/>
                </a:cubicBezTo>
                <a:cubicBezTo>
                  <a:pt x="74" y="119"/>
                  <a:pt x="74" y="119"/>
                  <a:pt x="74" y="119"/>
                </a:cubicBezTo>
                <a:cubicBezTo>
                  <a:pt x="74" y="120"/>
                  <a:pt x="75" y="120"/>
                  <a:pt x="76" y="120"/>
                </a:cubicBezTo>
                <a:cubicBezTo>
                  <a:pt x="76" y="121"/>
                  <a:pt x="76" y="121"/>
                  <a:pt x="76" y="121"/>
                </a:cubicBezTo>
                <a:cubicBezTo>
                  <a:pt x="77" y="122"/>
                  <a:pt x="79" y="123"/>
                  <a:pt x="80" y="124"/>
                </a:cubicBezTo>
                <a:cubicBezTo>
                  <a:pt x="80" y="124"/>
                  <a:pt x="81" y="124"/>
                  <a:pt x="81" y="124"/>
                </a:cubicBezTo>
                <a:cubicBezTo>
                  <a:pt x="85" y="127"/>
                  <a:pt x="91" y="129"/>
                  <a:pt x="97" y="128"/>
                </a:cubicBezTo>
                <a:cubicBezTo>
                  <a:pt x="94" y="127"/>
                  <a:pt x="92" y="126"/>
                  <a:pt x="89" y="125"/>
                </a:cubicBezTo>
                <a:cubicBezTo>
                  <a:pt x="87" y="123"/>
                  <a:pt x="84" y="123"/>
                  <a:pt x="82" y="120"/>
                </a:cubicBezTo>
                <a:cubicBezTo>
                  <a:pt x="84" y="121"/>
                  <a:pt x="85" y="121"/>
                  <a:pt x="85" y="122"/>
                </a:cubicBezTo>
                <a:cubicBezTo>
                  <a:pt x="86" y="122"/>
                  <a:pt x="86" y="123"/>
                  <a:pt x="86" y="123"/>
                </a:cubicBezTo>
                <a:cubicBezTo>
                  <a:pt x="87" y="123"/>
                  <a:pt x="87" y="123"/>
                  <a:pt x="87" y="123"/>
                </a:cubicBezTo>
                <a:cubicBezTo>
                  <a:pt x="92" y="126"/>
                  <a:pt x="99" y="129"/>
                  <a:pt x="105" y="126"/>
                </a:cubicBezTo>
                <a:cubicBezTo>
                  <a:pt x="109" y="125"/>
                  <a:pt x="112" y="123"/>
                  <a:pt x="114" y="120"/>
                </a:cubicBezTo>
                <a:cubicBezTo>
                  <a:pt x="111" y="122"/>
                  <a:pt x="105" y="122"/>
                  <a:pt x="101" y="121"/>
                </a:cubicBezTo>
                <a:cubicBezTo>
                  <a:pt x="99" y="120"/>
                  <a:pt x="97" y="120"/>
                  <a:pt x="95" y="118"/>
                </a:cubicBezTo>
                <a:cubicBezTo>
                  <a:pt x="95" y="119"/>
                  <a:pt x="95" y="119"/>
                  <a:pt x="95" y="119"/>
                </a:cubicBezTo>
                <a:cubicBezTo>
                  <a:pt x="95" y="118"/>
                  <a:pt x="94" y="119"/>
                  <a:pt x="94" y="118"/>
                </a:cubicBezTo>
                <a:cubicBezTo>
                  <a:pt x="93" y="118"/>
                  <a:pt x="92" y="116"/>
                  <a:pt x="90" y="116"/>
                </a:cubicBezTo>
                <a:cubicBezTo>
                  <a:pt x="90" y="115"/>
                  <a:pt x="90" y="114"/>
                  <a:pt x="89" y="114"/>
                </a:cubicBezTo>
                <a:cubicBezTo>
                  <a:pt x="88" y="112"/>
                  <a:pt x="86" y="111"/>
                  <a:pt x="85" y="109"/>
                </a:cubicBezTo>
                <a:cubicBezTo>
                  <a:pt x="85" y="110"/>
                  <a:pt x="84" y="109"/>
                  <a:pt x="84" y="109"/>
                </a:cubicBezTo>
                <a:cubicBezTo>
                  <a:pt x="84" y="108"/>
                  <a:pt x="82" y="106"/>
                  <a:pt x="82" y="105"/>
                </a:cubicBezTo>
                <a:cubicBezTo>
                  <a:pt x="83" y="105"/>
                  <a:pt x="84" y="107"/>
                  <a:pt x="84" y="108"/>
                </a:cubicBezTo>
                <a:cubicBezTo>
                  <a:pt x="85" y="108"/>
                  <a:pt x="85" y="107"/>
                  <a:pt x="85" y="108"/>
                </a:cubicBezTo>
                <a:cubicBezTo>
                  <a:pt x="85" y="108"/>
                  <a:pt x="85" y="108"/>
                  <a:pt x="85" y="108"/>
                </a:cubicBezTo>
                <a:cubicBezTo>
                  <a:pt x="87" y="110"/>
                  <a:pt x="88" y="113"/>
                  <a:pt x="91" y="114"/>
                </a:cubicBezTo>
                <a:cubicBezTo>
                  <a:pt x="91" y="115"/>
                  <a:pt x="91" y="114"/>
                  <a:pt x="92" y="114"/>
                </a:cubicBezTo>
                <a:cubicBezTo>
                  <a:pt x="92" y="115"/>
                  <a:pt x="92" y="115"/>
                  <a:pt x="92" y="115"/>
                </a:cubicBezTo>
                <a:cubicBezTo>
                  <a:pt x="93" y="116"/>
                  <a:pt x="94" y="118"/>
                  <a:pt x="96" y="118"/>
                </a:cubicBezTo>
                <a:cubicBezTo>
                  <a:pt x="97" y="119"/>
                  <a:pt x="100" y="120"/>
                  <a:pt x="102" y="120"/>
                </a:cubicBezTo>
                <a:cubicBezTo>
                  <a:pt x="107" y="122"/>
                  <a:pt x="113" y="120"/>
                  <a:pt x="116" y="117"/>
                </a:cubicBezTo>
                <a:cubicBezTo>
                  <a:pt x="119" y="113"/>
                  <a:pt x="121" y="109"/>
                  <a:pt x="121" y="103"/>
                </a:cubicBezTo>
                <a:cubicBezTo>
                  <a:pt x="119" y="95"/>
                  <a:pt x="114" y="89"/>
                  <a:pt x="108" y="85"/>
                </a:cubicBezTo>
                <a:cubicBezTo>
                  <a:pt x="109" y="87"/>
                  <a:pt x="111" y="89"/>
                  <a:pt x="112" y="92"/>
                </a:cubicBezTo>
                <a:cubicBezTo>
                  <a:pt x="118" y="100"/>
                  <a:pt x="113" y="117"/>
                  <a:pt x="100" y="112"/>
                </a:cubicBezTo>
                <a:cubicBezTo>
                  <a:pt x="96" y="111"/>
                  <a:pt x="93" y="107"/>
                  <a:pt x="90" y="104"/>
                </a:cubicBezTo>
                <a:cubicBezTo>
                  <a:pt x="89" y="102"/>
                  <a:pt x="88" y="101"/>
                  <a:pt x="87" y="99"/>
                </a:cubicBezTo>
                <a:cubicBezTo>
                  <a:pt x="87" y="97"/>
                  <a:pt x="85" y="94"/>
                  <a:pt x="85" y="92"/>
                </a:cubicBezTo>
                <a:cubicBezTo>
                  <a:pt x="84" y="86"/>
                  <a:pt x="86" y="81"/>
                  <a:pt x="91" y="80"/>
                </a:cubicBezTo>
                <a:cubicBezTo>
                  <a:pt x="92" y="79"/>
                  <a:pt x="94" y="79"/>
                  <a:pt x="96" y="79"/>
                </a:cubicBezTo>
                <a:cubicBezTo>
                  <a:pt x="109" y="81"/>
                  <a:pt x="115" y="89"/>
                  <a:pt x="121" y="98"/>
                </a:cubicBezTo>
                <a:cubicBezTo>
                  <a:pt x="121" y="99"/>
                  <a:pt x="121" y="100"/>
                  <a:pt x="122" y="101"/>
                </a:cubicBezTo>
                <a:cubicBezTo>
                  <a:pt x="122" y="94"/>
                  <a:pt x="119" y="88"/>
                  <a:pt x="116" y="84"/>
                </a:cubicBezTo>
                <a:cubicBezTo>
                  <a:pt x="116" y="84"/>
                  <a:pt x="116" y="83"/>
                  <a:pt x="115" y="83"/>
                </a:cubicBezTo>
                <a:cubicBezTo>
                  <a:pt x="110" y="77"/>
                  <a:pt x="102" y="75"/>
                  <a:pt x="94" y="76"/>
                </a:cubicBezTo>
                <a:cubicBezTo>
                  <a:pt x="87" y="78"/>
                  <a:pt x="81" y="84"/>
                  <a:pt x="80" y="91"/>
                </a:cubicBezTo>
                <a:cubicBezTo>
                  <a:pt x="80" y="92"/>
                  <a:pt x="80" y="93"/>
                  <a:pt x="80" y="93"/>
                </a:cubicBezTo>
                <a:cubicBezTo>
                  <a:pt x="80" y="97"/>
                  <a:pt x="81" y="99"/>
                  <a:pt x="81" y="102"/>
                </a:cubicBezTo>
                <a:cubicBezTo>
                  <a:pt x="81" y="102"/>
                  <a:pt x="82" y="103"/>
                  <a:pt x="82" y="103"/>
                </a:cubicBezTo>
                <a:cubicBezTo>
                  <a:pt x="81" y="104"/>
                  <a:pt x="83" y="104"/>
                  <a:pt x="82" y="105"/>
                </a:cubicBezTo>
                <a:close/>
                <a:moveTo>
                  <a:pt x="63" y="88"/>
                </a:moveTo>
                <a:cubicBezTo>
                  <a:pt x="64" y="87"/>
                  <a:pt x="65" y="86"/>
                  <a:pt x="65" y="85"/>
                </a:cubicBezTo>
                <a:cubicBezTo>
                  <a:pt x="67" y="83"/>
                  <a:pt x="70" y="81"/>
                  <a:pt x="72" y="79"/>
                </a:cubicBezTo>
                <a:cubicBezTo>
                  <a:pt x="72" y="79"/>
                  <a:pt x="72" y="77"/>
                  <a:pt x="73" y="76"/>
                </a:cubicBezTo>
                <a:cubicBezTo>
                  <a:pt x="74" y="74"/>
                  <a:pt x="75" y="72"/>
                  <a:pt x="76" y="70"/>
                </a:cubicBezTo>
                <a:cubicBezTo>
                  <a:pt x="77" y="69"/>
                  <a:pt x="78" y="69"/>
                  <a:pt x="78" y="68"/>
                </a:cubicBezTo>
                <a:cubicBezTo>
                  <a:pt x="79" y="67"/>
                  <a:pt x="80" y="67"/>
                  <a:pt x="80" y="66"/>
                </a:cubicBezTo>
                <a:cubicBezTo>
                  <a:pt x="75" y="66"/>
                  <a:pt x="72" y="69"/>
                  <a:pt x="69" y="71"/>
                </a:cubicBezTo>
                <a:cubicBezTo>
                  <a:pt x="68" y="73"/>
                  <a:pt x="66" y="74"/>
                  <a:pt x="65" y="76"/>
                </a:cubicBezTo>
                <a:cubicBezTo>
                  <a:pt x="63" y="80"/>
                  <a:pt x="61" y="86"/>
                  <a:pt x="61" y="91"/>
                </a:cubicBezTo>
                <a:cubicBezTo>
                  <a:pt x="62" y="90"/>
                  <a:pt x="63" y="89"/>
                  <a:pt x="63" y="88"/>
                </a:cubicBezTo>
                <a:close/>
                <a:moveTo>
                  <a:pt x="71" y="62"/>
                </a:moveTo>
                <a:cubicBezTo>
                  <a:pt x="76" y="59"/>
                  <a:pt x="82" y="57"/>
                  <a:pt x="89" y="57"/>
                </a:cubicBezTo>
                <a:cubicBezTo>
                  <a:pt x="90" y="57"/>
                  <a:pt x="91" y="58"/>
                  <a:pt x="92" y="57"/>
                </a:cubicBezTo>
                <a:cubicBezTo>
                  <a:pt x="97" y="56"/>
                  <a:pt x="101" y="54"/>
                  <a:pt x="106" y="55"/>
                </a:cubicBezTo>
                <a:cubicBezTo>
                  <a:pt x="107" y="55"/>
                  <a:pt x="107" y="55"/>
                  <a:pt x="108" y="55"/>
                </a:cubicBezTo>
                <a:cubicBezTo>
                  <a:pt x="108" y="55"/>
                  <a:pt x="109" y="55"/>
                  <a:pt x="110" y="55"/>
                </a:cubicBezTo>
                <a:cubicBezTo>
                  <a:pt x="116" y="56"/>
                  <a:pt x="120" y="58"/>
                  <a:pt x="124" y="61"/>
                </a:cubicBezTo>
                <a:cubicBezTo>
                  <a:pt x="126" y="62"/>
                  <a:pt x="128" y="63"/>
                  <a:pt x="129" y="64"/>
                </a:cubicBezTo>
                <a:cubicBezTo>
                  <a:pt x="130" y="65"/>
                  <a:pt x="130" y="66"/>
                  <a:pt x="131" y="66"/>
                </a:cubicBezTo>
                <a:cubicBezTo>
                  <a:pt x="129" y="62"/>
                  <a:pt x="126" y="59"/>
                  <a:pt x="123" y="56"/>
                </a:cubicBezTo>
                <a:cubicBezTo>
                  <a:pt x="122" y="55"/>
                  <a:pt x="121" y="54"/>
                  <a:pt x="120" y="52"/>
                </a:cubicBezTo>
                <a:cubicBezTo>
                  <a:pt x="118" y="52"/>
                  <a:pt x="117" y="50"/>
                  <a:pt x="115" y="49"/>
                </a:cubicBezTo>
                <a:cubicBezTo>
                  <a:pt x="115" y="49"/>
                  <a:pt x="115" y="49"/>
                  <a:pt x="114" y="49"/>
                </a:cubicBezTo>
                <a:cubicBezTo>
                  <a:pt x="112" y="47"/>
                  <a:pt x="108" y="46"/>
                  <a:pt x="105" y="46"/>
                </a:cubicBezTo>
                <a:cubicBezTo>
                  <a:pt x="97" y="45"/>
                  <a:pt x="88" y="47"/>
                  <a:pt x="83" y="50"/>
                </a:cubicBezTo>
                <a:cubicBezTo>
                  <a:pt x="83" y="50"/>
                  <a:pt x="82" y="50"/>
                  <a:pt x="81" y="51"/>
                </a:cubicBezTo>
                <a:cubicBezTo>
                  <a:pt x="80" y="51"/>
                  <a:pt x="79" y="52"/>
                  <a:pt x="77" y="53"/>
                </a:cubicBezTo>
                <a:cubicBezTo>
                  <a:pt x="77" y="54"/>
                  <a:pt x="76" y="54"/>
                  <a:pt x="76" y="55"/>
                </a:cubicBezTo>
                <a:cubicBezTo>
                  <a:pt x="75" y="55"/>
                  <a:pt x="74" y="55"/>
                  <a:pt x="74" y="56"/>
                </a:cubicBezTo>
                <a:cubicBezTo>
                  <a:pt x="74" y="56"/>
                  <a:pt x="73" y="56"/>
                  <a:pt x="73" y="57"/>
                </a:cubicBezTo>
                <a:cubicBezTo>
                  <a:pt x="72" y="58"/>
                  <a:pt x="70" y="59"/>
                  <a:pt x="69" y="60"/>
                </a:cubicBezTo>
                <a:cubicBezTo>
                  <a:pt x="69" y="61"/>
                  <a:pt x="68" y="61"/>
                  <a:pt x="68" y="62"/>
                </a:cubicBezTo>
                <a:cubicBezTo>
                  <a:pt x="66" y="64"/>
                  <a:pt x="65" y="66"/>
                  <a:pt x="64" y="68"/>
                </a:cubicBezTo>
                <a:cubicBezTo>
                  <a:pt x="64" y="68"/>
                  <a:pt x="64" y="68"/>
                  <a:pt x="64" y="68"/>
                </a:cubicBezTo>
                <a:cubicBezTo>
                  <a:pt x="66" y="66"/>
                  <a:pt x="68" y="63"/>
                  <a:pt x="71" y="62"/>
                </a:cubicBezTo>
                <a:close/>
                <a:moveTo>
                  <a:pt x="101" y="36"/>
                </a:moveTo>
                <a:cubicBezTo>
                  <a:pt x="102" y="37"/>
                  <a:pt x="104" y="37"/>
                  <a:pt x="106" y="38"/>
                </a:cubicBezTo>
                <a:cubicBezTo>
                  <a:pt x="106" y="38"/>
                  <a:pt x="107" y="38"/>
                  <a:pt x="107" y="39"/>
                </a:cubicBezTo>
                <a:cubicBezTo>
                  <a:pt x="108" y="39"/>
                  <a:pt x="108" y="39"/>
                  <a:pt x="109" y="39"/>
                </a:cubicBezTo>
                <a:cubicBezTo>
                  <a:pt x="111" y="40"/>
                  <a:pt x="114" y="41"/>
                  <a:pt x="116" y="42"/>
                </a:cubicBezTo>
                <a:cubicBezTo>
                  <a:pt x="117" y="43"/>
                  <a:pt x="117" y="43"/>
                  <a:pt x="119" y="44"/>
                </a:cubicBezTo>
                <a:cubicBezTo>
                  <a:pt x="119" y="44"/>
                  <a:pt x="119" y="44"/>
                  <a:pt x="120" y="44"/>
                </a:cubicBezTo>
                <a:cubicBezTo>
                  <a:pt x="121" y="45"/>
                  <a:pt x="121" y="45"/>
                  <a:pt x="122" y="45"/>
                </a:cubicBezTo>
                <a:cubicBezTo>
                  <a:pt x="125" y="45"/>
                  <a:pt x="128" y="47"/>
                  <a:pt x="130" y="48"/>
                </a:cubicBezTo>
                <a:cubicBezTo>
                  <a:pt x="131" y="48"/>
                  <a:pt x="131" y="48"/>
                  <a:pt x="131" y="48"/>
                </a:cubicBezTo>
                <a:cubicBezTo>
                  <a:pt x="132" y="49"/>
                  <a:pt x="133" y="48"/>
                  <a:pt x="133" y="49"/>
                </a:cubicBezTo>
                <a:cubicBezTo>
                  <a:pt x="134" y="49"/>
                  <a:pt x="134" y="50"/>
                  <a:pt x="135" y="49"/>
                </a:cubicBezTo>
                <a:cubicBezTo>
                  <a:pt x="138" y="51"/>
                  <a:pt x="142" y="53"/>
                  <a:pt x="145" y="55"/>
                </a:cubicBezTo>
                <a:cubicBezTo>
                  <a:pt x="148" y="57"/>
                  <a:pt x="152" y="60"/>
                  <a:pt x="155" y="62"/>
                </a:cubicBezTo>
                <a:cubicBezTo>
                  <a:pt x="152" y="57"/>
                  <a:pt x="149" y="53"/>
                  <a:pt x="146" y="49"/>
                </a:cubicBezTo>
                <a:cubicBezTo>
                  <a:pt x="144" y="47"/>
                  <a:pt x="142" y="44"/>
                  <a:pt x="140" y="42"/>
                </a:cubicBezTo>
                <a:cubicBezTo>
                  <a:pt x="138" y="40"/>
                  <a:pt x="135" y="39"/>
                  <a:pt x="133" y="37"/>
                </a:cubicBezTo>
                <a:cubicBezTo>
                  <a:pt x="132" y="37"/>
                  <a:pt x="131" y="36"/>
                  <a:pt x="130" y="36"/>
                </a:cubicBezTo>
                <a:cubicBezTo>
                  <a:pt x="124" y="32"/>
                  <a:pt x="116" y="29"/>
                  <a:pt x="108" y="27"/>
                </a:cubicBezTo>
                <a:cubicBezTo>
                  <a:pt x="104" y="26"/>
                  <a:pt x="100" y="26"/>
                  <a:pt x="97" y="27"/>
                </a:cubicBezTo>
                <a:cubicBezTo>
                  <a:pt x="93" y="27"/>
                  <a:pt x="90" y="28"/>
                  <a:pt x="87" y="29"/>
                </a:cubicBezTo>
                <a:cubicBezTo>
                  <a:pt x="84" y="30"/>
                  <a:pt x="81" y="31"/>
                  <a:pt x="78" y="32"/>
                </a:cubicBezTo>
                <a:cubicBezTo>
                  <a:pt x="72" y="35"/>
                  <a:pt x="69" y="39"/>
                  <a:pt x="65" y="43"/>
                </a:cubicBezTo>
                <a:cubicBezTo>
                  <a:pt x="75" y="38"/>
                  <a:pt x="88" y="35"/>
                  <a:pt x="101" y="36"/>
                </a:cubicBezTo>
                <a:close/>
                <a:moveTo>
                  <a:pt x="74" y="162"/>
                </a:moveTo>
                <a:cubicBezTo>
                  <a:pt x="73" y="162"/>
                  <a:pt x="72" y="161"/>
                  <a:pt x="72" y="162"/>
                </a:cubicBezTo>
                <a:cubicBezTo>
                  <a:pt x="73" y="162"/>
                  <a:pt x="73" y="163"/>
                  <a:pt x="74" y="162"/>
                </a:cubicBezTo>
                <a:close/>
                <a:moveTo>
                  <a:pt x="73" y="27"/>
                </a:moveTo>
                <a:cubicBezTo>
                  <a:pt x="75" y="26"/>
                  <a:pt x="77" y="25"/>
                  <a:pt x="78" y="23"/>
                </a:cubicBezTo>
                <a:cubicBezTo>
                  <a:pt x="76" y="24"/>
                  <a:pt x="74" y="25"/>
                  <a:pt x="73" y="27"/>
                </a:cubicBezTo>
                <a:close/>
                <a:moveTo>
                  <a:pt x="74" y="77"/>
                </a:moveTo>
                <a:cubicBezTo>
                  <a:pt x="78" y="74"/>
                  <a:pt x="83" y="71"/>
                  <a:pt x="87" y="69"/>
                </a:cubicBezTo>
                <a:cubicBezTo>
                  <a:pt x="89" y="68"/>
                  <a:pt x="91" y="67"/>
                  <a:pt x="92" y="66"/>
                </a:cubicBezTo>
                <a:cubicBezTo>
                  <a:pt x="89" y="66"/>
                  <a:pt x="85" y="64"/>
                  <a:pt x="82" y="65"/>
                </a:cubicBezTo>
                <a:cubicBezTo>
                  <a:pt x="81" y="66"/>
                  <a:pt x="80" y="67"/>
                  <a:pt x="79" y="68"/>
                </a:cubicBezTo>
                <a:cubicBezTo>
                  <a:pt x="77" y="71"/>
                  <a:pt x="75" y="74"/>
                  <a:pt x="74" y="77"/>
                </a:cubicBezTo>
                <a:cubicBezTo>
                  <a:pt x="74" y="77"/>
                  <a:pt x="74" y="77"/>
                  <a:pt x="74" y="77"/>
                </a:cubicBezTo>
                <a:close/>
                <a:moveTo>
                  <a:pt x="97" y="165"/>
                </a:moveTo>
                <a:cubicBezTo>
                  <a:pt x="98" y="165"/>
                  <a:pt x="98" y="165"/>
                  <a:pt x="98" y="165"/>
                </a:cubicBezTo>
                <a:cubicBezTo>
                  <a:pt x="103" y="165"/>
                  <a:pt x="109" y="166"/>
                  <a:pt x="114" y="164"/>
                </a:cubicBezTo>
                <a:cubicBezTo>
                  <a:pt x="111" y="164"/>
                  <a:pt x="109" y="164"/>
                  <a:pt x="107" y="164"/>
                </a:cubicBezTo>
                <a:cubicBezTo>
                  <a:pt x="101" y="164"/>
                  <a:pt x="95" y="163"/>
                  <a:pt x="89" y="164"/>
                </a:cubicBezTo>
                <a:cubicBezTo>
                  <a:pt x="84" y="164"/>
                  <a:pt x="80" y="163"/>
                  <a:pt x="75" y="162"/>
                </a:cubicBezTo>
                <a:cubicBezTo>
                  <a:pt x="75" y="162"/>
                  <a:pt x="74" y="162"/>
                  <a:pt x="74" y="162"/>
                </a:cubicBezTo>
                <a:cubicBezTo>
                  <a:pt x="81" y="165"/>
                  <a:pt x="89" y="165"/>
                  <a:pt x="97" y="165"/>
                </a:cubicBezTo>
                <a:close/>
                <a:moveTo>
                  <a:pt x="99" y="25"/>
                </a:moveTo>
                <a:cubicBezTo>
                  <a:pt x="95" y="25"/>
                  <a:pt x="92" y="24"/>
                  <a:pt x="89" y="25"/>
                </a:cubicBezTo>
                <a:cubicBezTo>
                  <a:pt x="87" y="25"/>
                  <a:pt x="85" y="27"/>
                  <a:pt x="83" y="28"/>
                </a:cubicBezTo>
                <a:cubicBezTo>
                  <a:pt x="81" y="29"/>
                  <a:pt x="79" y="30"/>
                  <a:pt x="78" y="32"/>
                </a:cubicBezTo>
                <a:cubicBezTo>
                  <a:pt x="84" y="29"/>
                  <a:pt x="91" y="27"/>
                  <a:pt x="99" y="25"/>
                </a:cubicBezTo>
                <a:close/>
                <a:moveTo>
                  <a:pt x="89" y="24"/>
                </a:moveTo>
                <a:cubicBezTo>
                  <a:pt x="90" y="23"/>
                  <a:pt x="92" y="23"/>
                  <a:pt x="93" y="22"/>
                </a:cubicBezTo>
                <a:cubicBezTo>
                  <a:pt x="95" y="22"/>
                  <a:pt x="96" y="22"/>
                  <a:pt x="98" y="22"/>
                </a:cubicBezTo>
                <a:cubicBezTo>
                  <a:pt x="100" y="21"/>
                  <a:pt x="102" y="21"/>
                  <a:pt x="104" y="21"/>
                </a:cubicBezTo>
                <a:cubicBezTo>
                  <a:pt x="107" y="21"/>
                  <a:pt x="111" y="22"/>
                  <a:pt x="113" y="22"/>
                </a:cubicBezTo>
                <a:cubicBezTo>
                  <a:pt x="119" y="25"/>
                  <a:pt x="126" y="28"/>
                  <a:pt x="132" y="31"/>
                </a:cubicBezTo>
                <a:cubicBezTo>
                  <a:pt x="125" y="25"/>
                  <a:pt x="115" y="21"/>
                  <a:pt x="104" y="20"/>
                </a:cubicBezTo>
                <a:cubicBezTo>
                  <a:pt x="101" y="19"/>
                  <a:pt x="97" y="19"/>
                  <a:pt x="94" y="20"/>
                </a:cubicBezTo>
                <a:cubicBezTo>
                  <a:pt x="89" y="22"/>
                  <a:pt x="84" y="23"/>
                  <a:pt x="79" y="25"/>
                </a:cubicBezTo>
                <a:cubicBezTo>
                  <a:pt x="79" y="25"/>
                  <a:pt x="79" y="25"/>
                  <a:pt x="79" y="25"/>
                </a:cubicBezTo>
                <a:cubicBezTo>
                  <a:pt x="83" y="25"/>
                  <a:pt x="86" y="24"/>
                  <a:pt x="89" y="24"/>
                </a:cubicBezTo>
                <a:close/>
                <a:moveTo>
                  <a:pt x="89" y="20"/>
                </a:moveTo>
                <a:cubicBezTo>
                  <a:pt x="86" y="21"/>
                  <a:pt x="82" y="21"/>
                  <a:pt x="80" y="24"/>
                </a:cubicBezTo>
                <a:cubicBezTo>
                  <a:pt x="83" y="22"/>
                  <a:pt x="87" y="22"/>
                  <a:pt x="89" y="20"/>
                </a:cubicBezTo>
                <a:close/>
                <a:moveTo>
                  <a:pt x="91" y="65"/>
                </a:moveTo>
                <a:cubicBezTo>
                  <a:pt x="92" y="65"/>
                  <a:pt x="93" y="66"/>
                  <a:pt x="94" y="66"/>
                </a:cubicBezTo>
                <a:cubicBezTo>
                  <a:pt x="95" y="66"/>
                  <a:pt x="96" y="65"/>
                  <a:pt x="97" y="65"/>
                </a:cubicBezTo>
                <a:cubicBezTo>
                  <a:pt x="98" y="64"/>
                  <a:pt x="99" y="64"/>
                  <a:pt x="100" y="64"/>
                </a:cubicBezTo>
                <a:cubicBezTo>
                  <a:pt x="101" y="63"/>
                  <a:pt x="104" y="64"/>
                  <a:pt x="105" y="62"/>
                </a:cubicBezTo>
                <a:cubicBezTo>
                  <a:pt x="103" y="62"/>
                  <a:pt x="102" y="61"/>
                  <a:pt x="100" y="60"/>
                </a:cubicBezTo>
                <a:cubicBezTo>
                  <a:pt x="98" y="60"/>
                  <a:pt x="94" y="58"/>
                  <a:pt x="92" y="59"/>
                </a:cubicBezTo>
                <a:cubicBezTo>
                  <a:pt x="91" y="59"/>
                  <a:pt x="89" y="60"/>
                  <a:pt x="87" y="61"/>
                </a:cubicBezTo>
                <a:cubicBezTo>
                  <a:pt x="86" y="62"/>
                  <a:pt x="84" y="63"/>
                  <a:pt x="83" y="64"/>
                </a:cubicBezTo>
                <a:cubicBezTo>
                  <a:pt x="86" y="64"/>
                  <a:pt x="89" y="64"/>
                  <a:pt x="91" y="65"/>
                </a:cubicBezTo>
                <a:close/>
                <a:moveTo>
                  <a:pt x="92" y="80"/>
                </a:moveTo>
                <a:cubicBezTo>
                  <a:pt x="86" y="81"/>
                  <a:pt x="84" y="89"/>
                  <a:pt x="86" y="94"/>
                </a:cubicBezTo>
                <a:cubicBezTo>
                  <a:pt x="86" y="95"/>
                  <a:pt x="86" y="95"/>
                  <a:pt x="86" y="95"/>
                </a:cubicBezTo>
                <a:cubicBezTo>
                  <a:pt x="87" y="96"/>
                  <a:pt x="87" y="98"/>
                  <a:pt x="88" y="98"/>
                </a:cubicBezTo>
                <a:cubicBezTo>
                  <a:pt x="88" y="97"/>
                  <a:pt x="87" y="96"/>
                  <a:pt x="88" y="95"/>
                </a:cubicBezTo>
                <a:cubicBezTo>
                  <a:pt x="88" y="94"/>
                  <a:pt x="89" y="95"/>
                  <a:pt x="89" y="94"/>
                </a:cubicBezTo>
                <a:cubicBezTo>
                  <a:pt x="89" y="87"/>
                  <a:pt x="92" y="81"/>
                  <a:pt x="100" y="81"/>
                </a:cubicBezTo>
                <a:cubicBezTo>
                  <a:pt x="97" y="80"/>
                  <a:pt x="95" y="80"/>
                  <a:pt x="92" y="80"/>
                </a:cubicBezTo>
                <a:close/>
                <a:moveTo>
                  <a:pt x="88" y="20"/>
                </a:moveTo>
                <a:cubicBezTo>
                  <a:pt x="91" y="19"/>
                  <a:pt x="94" y="19"/>
                  <a:pt x="97" y="19"/>
                </a:cubicBezTo>
                <a:cubicBezTo>
                  <a:pt x="99" y="18"/>
                  <a:pt x="101" y="17"/>
                  <a:pt x="103" y="18"/>
                </a:cubicBezTo>
                <a:cubicBezTo>
                  <a:pt x="105" y="17"/>
                  <a:pt x="107" y="17"/>
                  <a:pt x="110" y="16"/>
                </a:cubicBezTo>
                <a:cubicBezTo>
                  <a:pt x="108" y="16"/>
                  <a:pt x="106" y="16"/>
                  <a:pt x="104" y="16"/>
                </a:cubicBezTo>
                <a:cubicBezTo>
                  <a:pt x="100" y="15"/>
                  <a:pt x="97" y="16"/>
                  <a:pt x="94" y="17"/>
                </a:cubicBezTo>
                <a:cubicBezTo>
                  <a:pt x="91" y="17"/>
                  <a:pt x="88" y="19"/>
                  <a:pt x="86" y="20"/>
                </a:cubicBezTo>
                <a:cubicBezTo>
                  <a:pt x="86" y="20"/>
                  <a:pt x="86" y="20"/>
                  <a:pt x="86" y="20"/>
                </a:cubicBezTo>
                <a:cubicBezTo>
                  <a:pt x="87" y="20"/>
                  <a:pt x="87" y="20"/>
                  <a:pt x="88" y="20"/>
                </a:cubicBezTo>
                <a:close/>
                <a:moveTo>
                  <a:pt x="91" y="102"/>
                </a:moveTo>
                <a:cubicBezTo>
                  <a:pt x="91" y="101"/>
                  <a:pt x="91" y="101"/>
                  <a:pt x="92" y="101"/>
                </a:cubicBezTo>
                <a:cubicBezTo>
                  <a:pt x="92" y="102"/>
                  <a:pt x="93" y="103"/>
                  <a:pt x="93" y="103"/>
                </a:cubicBezTo>
                <a:cubicBezTo>
                  <a:pt x="96" y="101"/>
                  <a:pt x="93" y="97"/>
                  <a:pt x="91" y="99"/>
                </a:cubicBezTo>
                <a:cubicBezTo>
                  <a:pt x="91" y="100"/>
                  <a:pt x="92" y="101"/>
                  <a:pt x="92" y="101"/>
                </a:cubicBezTo>
                <a:cubicBezTo>
                  <a:pt x="90" y="100"/>
                  <a:pt x="90" y="98"/>
                  <a:pt x="90" y="95"/>
                </a:cubicBezTo>
                <a:cubicBezTo>
                  <a:pt x="89" y="95"/>
                  <a:pt x="89" y="95"/>
                  <a:pt x="89" y="95"/>
                </a:cubicBezTo>
                <a:cubicBezTo>
                  <a:pt x="88" y="98"/>
                  <a:pt x="89" y="100"/>
                  <a:pt x="91" y="102"/>
                </a:cubicBezTo>
                <a:close/>
                <a:moveTo>
                  <a:pt x="97" y="14"/>
                </a:moveTo>
                <a:cubicBezTo>
                  <a:pt x="98" y="14"/>
                  <a:pt x="99" y="14"/>
                  <a:pt x="99" y="14"/>
                </a:cubicBezTo>
                <a:cubicBezTo>
                  <a:pt x="99" y="14"/>
                  <a:pt x="100" y="14"/>
                  <a:pt x="100" y="14"/>
                </a:cubicBezTo>
                <a:cubicBezTo>
                  <a:pt x="101" y="14"/>
                  <a:pt x="101" y="13"/>
                  <a:pt x="102" y="13"/>
                </a:cubicBezTo>
                <a:cubicBezTo>
                  <a:pt x="105" y="12"/>
                  <a:pt x="108" y="12"/>
                  <a:pt x="110" y="11"/>
                </a:cubicBezTo>
                <a:cubicBezTo>
                  <a:pt x="121" y="11"/>
                  <a:pt x="132" y="13"/>
                  <a:pt x="140" y="17"/>
                </a:cubicBezTo>
                <a:cubicBezTo>
                  <a:pt x="139" y="16"/>
                  <a:pt x="138" y="15"/>
                  <a:pt x="136" y="15"/>
                </a:cubicBezTo>
                <a:cubicBezTo>
                  <a:pt x="134" y="13"/>
                  <a:pt x="132" y="11"/>
                  <a:pt x="129" y="10"/>
                </a:cubicBezTo>
                <a:cubicBezTo>
                  <a:pt x="127" y="10"/>
                  <a:pt x="125" y="8"/>
                  <a:pt x="123" y="8"/>
                </a:cubicBezTo>
                <a:cubicBezTo>
                  <a:pt x="114" y="7"/>
                  <a:pt x="105" y="9"/>
                  <a:pt x="98" y="12"/>
                </a:cubicBezTo>
                <a:cubicBezTo>
                  <a:pt x="95" y="14"/>
                  <a:pt x="91" y="15"/>
                  <a:pt x="89" y="17"/>
                </a:cubicBezTo>
                <a:cubicBezTo>
                  <a:pt x="92" y="16"/>
                  <a:pt x="94" y="15"/>
                  <a:pt x="97" y="14"/>
                </a:cubicBezTo>
                <a:close/>
                <a:moveTo>
                  <a:pt x="105" y="94"/>
                </a:moveTo>
                <a:cubicBezTo>
                  <a:pt x="105" y="94"/>
                  <a:pt x="105" y="95"/>
                  <a:pt x="105" y="95"/>
                </a:cubicBezTo>
                <a:cubicBezTo>
                  <a:pt x="105" y="95"/>
                  <a:pt x="106" y="96"/>
                  <a:pt x="106" y="97"/>
                </a:cubicBezTo>
                <a:cubicBezTo>
                  <a:pt x="107" y="100"/>
                  <a:pt x="107" y="104"/>
                  <a:pt x="106" y="107"/>
                </a:cubicBezTo>
                <a:cubicBezTo>
                  <a:pt x="105" y="108"/>
                  <a:pt x="105" y="108"/>
                  <a:pt x="105" y="109"/>
                </a:cubicBezTo>
                <a:cubicBezTo>
                  <a:pt x="100" y="112"/>
                  <a:pt x="94" y="106"/>
                  <a:pt x="93" y="103"/>
                </a:cubicBezTo>
                <a:cubicBezTo>
                  <a:pt x="91" y="103"/>
                  <a:pt x="91" y="102"/>
                  <a:pt x="90" y="102"/>
                </a:cubicBezTo>
                <a:cubicBezTo>
                  <a:pt x="90" y="102"/>
                  <a:pt x="90" y="102"/>
                  <a:pt x="90" y="102"/>
                </a:cubicBezTo>
                <a:cubicBezTo>
                  <a:pt x="91" y="103"/>
                  <a:pt x="91" y="104"/>
                  <a:pt x="92" y="105"/>
                </a:cubicBezTo>
                <a:cubicBezTo>
                  <a:pt x="94" y="107"/>
                  <a:pt x="97" y="110"/>
                  <a:pt x="100" y="111"/>
                </a:cubicBezTo>
                <a:cubicBezTo>
                  <a:pt x="105" y="113"/>
                  <a:pt x="109" y="111"/>
                  <a:pt x="111" y="108"/>
                </a:cubicBezTo>
                <a:cubicBezTo>
                  <a:pt x="114" y="104"/>
                  <a:pt x="114" y="99"/>
                  <a:pt x="112" y="94"/>
                </a:cubicBezTo>
                <a:cubicBezTo>
                  <a:pt x="111" y="91"/>
                  <a:pt x="109" y="87"/>
                  <a:pt x="107" y="85"/>
                </a:cubicBezTo>
                <a:cubicBezTo>
                  <a:pt x="105" y="83"/>
                  <a:pt x="103" y="82"/>
                  <a:pt x="100" y="82"/>
                </a:cubicBezTo>
                <a:cubicBezTo>
                  <a:pt x="94" y="81"/>
                  <a:pt x="90" y="87"/>
                  <a:pt x="90" y="94"/>
                </a:cubicBezTo>
                <a:cubicBezTo>
                  <a:pt x="93" y="88"/>
                  <a:pt x="102" y="89"/>
                  <a:pt x="105" y="94"/>
                </a:cubicBezTo>
                <a:close/>
                <a:moveTo>
                  <a:pt x="91" y="99"/>
                </a:moveTo>
                <a:cubicBezTo>
                  <a:pt x="94" y="96"/>
                  <a:pt x="97" y="103"/>
                  <a:pt x="94" y="104"/>
                </a:cubicBezTo>
                <a:cubicBezTo>
                  <a:pt x="95" y="104"/>
                  <a:pt x="95" y="106"/>
                  <a:pt x="97" y="105"/>
                </a:cubicBezTo>
                <a:cubicBezTo>
                  <a:pt x="97" y="105"/>
                  <a:pt x="98" y="105"/>
                  <a:pt x="98" y="104"/>
                </a:cubicBezTo>
                <a:cubicBezTo>
                  <a:pt x="97" y="99"/>
                  <a:pt x="96" y="96"/>
                  <a:pt x="90" y="95"/>
                </a:cubicBezTo>
                <a:cubicBezTo>
                  <a:pt x="90" y="97"/>
                  <a:pt x="90" y="98"/>
                  <a:pt x="91" y="99"/>
                </a:cubicBezTo>
                <a:close/>
                <a:moveTo>
                  <a:pt x="97" y="98"/>
                </a:moveTo>
                <a:cubicBezTo>
                  <a:pt x="97" y="99"/>
                  <a:pt x="97" y="99"/>
                  <a:pt x="97" y="99"/>
                </a:cubicBezTo>
                <a:cubicBezTo>
                  <a:pt x="97" y="99"/>
                  <a:pt x="98" y="99"/>
                  <a:pt x="98" y="100"/>
                </a:cubicBezTo>
                <a:cubicBezTo>
                  <a:pt x="99" y="102"/>
                  <a:pt x="100" y="108"/>
                  <a:pt x="96" y="106"/>
                </a:cubicBezTo>
                <a:cubicBezTo>
                  <a:pt x="96" y="107"/>
                  <a:pt x="98" y="109"/>
                  <a:pt x="101" y="109"/>
                </a:cubicBezTo>
                <a:cubicBezTo>
                  <a:pt x="102" y="109"/>
                  <a:pt x="103" y="108"/>
                  <a:pt x="104" y="108"/>
                </a:cubicBezTo>
                <a:cubicBezTo>
                  <a:pt x="107" y="103"/>
                  <a:pt x="106" y="97"/>
                  <a:pt x="103" y="93"/>
                </a:cubicBezTo>
                <a:cubicBezTo>
                  <a:pt x="100" y="90"/>
                  <a:pt x="93" y="90"/>
                  <a:pt x="91" y="94"/>
                </a:cubicBezTo>
                <a:cubicBezTo>
                  <a:pt x="91" y="94"/>
                  <a:pt x="91" y="94"/>
                  <a:pt x="91" y="94"/>
                </a:cubicBezTo>
                <a:cubicBezTo>
                  <a:pt x="93" y="94"/>
                  <a:pt x="96" y="96"/>
                  <a:pt x="97" y="98"/>
                </a:cubicBezTo>
                <a:close/>
                <a:moveTo>
                  <a:pt x="104" y="25"/>
                </a:moveTo>
                <a:cubicBezTo>
                  <a:pt x="108" y="25"/>
                  <a:pt x="114" y="25"/>
                  <a:pt x="118" y="26"/>
                </a:cubicBezTo>
                <a:cubicBezTo>
                  <a:pt x="112" y="22"/>
                  <a:pt x="101" y="21"/>
                  <a:pt x="92" y="24"/>
                </a:cubicBezTo>
                <a:cubicBezTo>
                  <a:pt x="92" y="24"/>
                  <a:pt x="92" y="24"/>
                  <a:pt x="92" y="24"/>
                </a:cubicBezTo>
                <a:cubicBezTo>
                  <a:pt x="95" y="24"/>
                  <a:pt x="100" y="24"/>
                  <a:pt x="104" y="25"/>
                </a:cubicBezTo>
                <a:close/>
                <a:moveTo>
                  <a:pt x="123" y="133"/>
                </a:moveTo>
                <a:cubicBezTo>
                  <a:pt x="123" y="132"/>
                  <a:pt x="124" y="132"/>
                  <a:pt x="124" y="132"/>
                </a:cubicBezTo>
                <a:cubicBezTo>
                  <a:pt x="128" y="128"/>
                  <a:pt x="132" y="123"/>
                  <a:pt x="135" y="118"/>
                </a:cubicBezTo>
                <a:cubicBezTo>
                  <a:pt x="136" y="117"/>
                  <a:pt x="137" y="116"/>
                  <a:pt x="137" y="114"/>
                </a:cubicBezTo>
                <a:cubicBezTo>
                  <a:pt x="135" y="118"/>
                  <a:pt x="132" y="121"/>
                  <a:pt x="130" y="124"/>
                </a:cubicBezTo>
                <a:cubicBezTo>
                  <a:pt x="126" y="128"/>
                  <a:pt x="121" y="133"/>
                  <a:pt x="114" y="136"/>
                </a:cubicBezTo>
                <a:cubicBezTo>
                  <a:pt x="113" y="137"/>
                  <a:pt x="111" y="137"/>
                  <a:pt x="109" y="137"/>
                </a:cubicBezTo>
                <a:cubicBezTo>
                  <a:pt x="108" y="138"/>
                  <a:pt x="106" y="139"/>
                  <a:pt x="105" y="139"/>
                </a:cubicBezTo>
                <a:cubicBezTo>
                  <a:pt x="101" y="141"/>
                  <a:pt x="97" y="143"/>
                  <a:pt x="93" y="143"/>
                </a:cubicBezTo>
                <a:cubicBezTo>
                  <a:pt x="106" y="146"/>
                  <a:pt x="116" y="139"/>
                  <a:pt x="123" y="133"/>
                </a:cubicBezTo>
                <a:close/>
                <a:moveTo>
                  <a:pt x="101" y="60"/>
                </a:moveTo>
                <a:cubicBezTo>
                  <a:pt x="103" y="60"/>
                  <a:pt x="105" y="61"/>
                  <a:pt x="106" y="62"/>
                </a:cubicBezTo>
                <a:cubicBezTo>
                  <a:pt x="106" y="62"/>
                  <a:pt x="106" y="62"/>
                  <a:pt x="107" y="62"/>
                </a:cubicBezTo>
                <a:cubicBezTo>
                  <a:pt x="108" y="63"/>
                  <a:pt x="110" y="62"/>
                  <a:pt x="112" y="62"/>
                </a:cubicBezTo>
                <a:cubicBezTo>
                  <a:pt x="114" y="62"/>
                  <a:pt x="116" y="62"/>
                  <a:pt x="117" y="62"/>
                </a:cubicBezTo>
                <a:cubicBezTo>
                  <a:pt x="121" y="63"/>
                  <a:pt x="124" y="64"/>
                  <a:pt x="126" y="65"/>
                </a:cubicBezTo>
                <a:cubicBezTo>
                  <a:pt x="128" y="66"/>
                  <a:pt x="130" y="67"/>
                  <a:pt x="131" y="67"/>
                </a:cubicBezTo>
                <a:cubicBezTo>
                  <a:pt x="125" y="62"/>
                  <a:pt x="116" y="55"/>
                  <a:pt x="104" y="56"/>
                </a:cubicBezTo>
                <a:cubicBezTo>
                  <a:pt x="100" y="56"/>
                  <a:pt x="97" y="57"/>
                  <a:pt x="95" y="58"/>
                </a:cubicBezTo>
                <a:cubicBezTo>
                  <a:pt x="95" y="58"/>
                  <a:pt x="94" y="58"/>
                  <a:pt x="94" y="58"/>
                </a:cubicBezTo>
                <a:cubicBezTo>
                  <a:pt x="97" y="58"/>
                  <a:pt x="99" y="59"/>
                  <a:pt x="101" y="60"/>
                </a:cubicBezTo>
                <a:close/>
                <a:moveTo>
                  <a:pt x="122" y="77"/>
                </a:moveTo>
                <a:cubicBezTo>
                  <a:pt x="122" y="74"/>
                  <a:pt x="119" y="73"/>
                  <a:pt x="117" y="71"/>
                </a:cubicBezTo>
                <a:cubicBezTo>
                  <a:pt x="117" y="71"/>
                  <a:pt x="117" y="71"/>
                  <a:pt x="117" y="71"/>
                </a:cubicBezTo>
                <a:cubicBezTo>
                  <a:pt x="117" y="71"/>
                  <a:pt x="117" y="71"/>
                  <a:pt x="117" y="70"/>
                </a:cubicBezTo>
                <a:cubicBezTo>
                  <a:pt x="114" y="68"/>
                  <a:pt x="111" y="65"/>
                  <a:pt x="107" y="64"/>
                </a:cubicBezTo>
                <a:cubicBezTo>
                  <a:pt x="106" y="63"/>
                  <a:pt x="104" y="64"/>
                  <a:pt x="103" y="64"/>
                </a:cubicBezTo>
                <a:cubicBezTo>
                  <a:pt x="100" y="65"/>
                  <a:pt x="98" y="66"/>
                  <a:pt x="96" y="67"/>
                </a:cubicBezTo>
                <a:cubicBezTo>
                  <a:pt x="106" y="70"/>
                  <a:pt x="113" y="76"/>
                  <a:pt x="120" y="82"/>
                </a:cubicBezTo>
                <a:cubicBezTo>
                  <a:pt x="123" y="86"/>
                  <a:pt x="127" y="91"/>
                  <a:pt x="128" y="96"/>
                </a:cubicBezTo>
                <a:cubicBezTo>
                  <a:pt x="129" y="98"/>
                  <a:pt x="129" y="100"/>
                  <a:pt x="129" y="101"/>
                </a:cubicBezTo>
                <a:cubicBezTo>
                  <a:pt x="131" y="91"/>
                  <a:pt x="128" y="82"/>
                  <a:pt x="122" y="77"/>
                </a:cubicBezTo>
                <a:close/>
                <a:moveTo>
                  <a:pt x="98" y="153"/>
                </a:moveTo>
                <a:cubicBezTo>
                  <a:pt x="97" y="153"/>
                  <a:pt x="97" y="153"/>
                  <a:pt x="96" y="153"/>
                </a:cubicBezTo>
                <a:cubicBezTo>
                  <a:pt x="96" y="154"/>
                  <a:pt x="98" y="154"/>
                  <a:pt x="98" y="153"/>
                </a:cubicBezTo>
                <a:close/>
                <a:moveTo>
                  <a:pt x="118" y="162"/>
                </a:moveTo>
                <a:cubicBezTo>
                  <a:pt x="121" y="161"/>
                  <a:pt x="123" y="160"/>
                  <a:pt x="126" y="159"/>
                </a:cubicBezTo>
                <a:cubicBezTo>
                  <a:pt x="128" y="157"/>
                  <a:pt x="131" y="156"/>
                  <a:pt x="133" y="154"/>
                </a:cubicBezTo>
                <a:cubicBezTo>
                  <a:pt x="140" y="149"/>
                  <a:pt x="145" y="143"/>
                  <a:pt x="149" y="136"/>
                </a:cubicBezTo>
                <a:cubicBezTo>
                  <a:pt x="147" y="138"/>
                  <a:pt x="145" y="140"/>
                  <a:pt x="142" y="142"/>
                </a:cubicBezTo>
                <a:cubicBezTo>
                  <a:pt x="138" y="145"/>
                  <a:pt x="134" y="148"/>
                  <a:pt x="130" y="150"/>
                </a:cubicBezTo>
                <a:cubicBezTo>
                  <a:pt x="129" y="150"/>
                  <a:pt x="128" y="151"/>
                  <a:pt x="127" y="151"/>
                </a:cubicBezTo>
                <a:cubicBezTo>
                  <a:pt x="122" y="153"/>
                  <a:pt x="118" y="156"/>
                  <a:pt x="114" y="158"/>
                </a:cubicBezTo>
                <a:cubicBezTo>
                  <a:pt x="109" y="160"/>
                  <a:pt x="104" y="162"/>
                  <a:pt x="99" y="163"/>
                </a:cubicBezTo>
                <a:cubicBezTo>
                  <a:pt x="99" y="163"/>
                  <a:pt x="99" y="163"/>
                  <a:pt x="99" y="163"/>
                </a:cubicBezTo>
                <a:cubicBezTo>
                  <a:pt x="104" y="163"/>
                  <a:pt x="112" y="163"/>
                  <a:pt x="118" y="162"/>
                </a:cubicBezTo>
                <a:close/>
                <a:moveTo>
                  <a:pt x="110" y="15"/>
                </a:moveTo>
                <a:cubicBezTo>
                  <a:pt x="111" y="15"/>
                  <a:pt x="112" y="16"/>
                  <a:pt x="113" y="16"/>
                </a:cubicBezTo>
                <a:cubicBezTo>
                  <a:pt x="116" y="16"/>
                  <a:pt x="119" y="16"/>
                  <a:pt x="122" y="16"/>
                </a:cubicBezTo>
                <a:cubicBezTo>
                  <a:pt x="125" y="16"/>
                  <a:pt x="129" y="17"/>
                  <a:pt x="131" y="17"/>
                </a:cubicBezTo>
                <a:cubicBezTo>
                  <a:pt x="134" y="18"/>
                  <a:pt x="135" y="19"/>
                  <a:pt x="138" y="19"/>
                </a:cubicBezTo>
                <a:cubicBezTo>
                  <a:pt x="141" y="21"/>
                  <a:pt x="145" y="23"/>
                  <a:pt x="148" y="25"/>
                </a:cubicBezTo>
                <a:cubicBezTo>
                  <a:pt x="149" y="26"/>
                  <a:pt x="151" y="27"/>
                  <a:pt x="153" y="28"/>
                </a:cubicBezTo>
                <a:cubicBezTo>
                  <a:pt x="153" y="30"/>
                  <a:pt x="154" y="30"/>
                  <a:pt x="155" y="30"/>
                </a:cubicBezTo>
                <a:cubicBezTo>
                  <a:pt x="155" y="30"/>
                  <a:pt x="155" y="31"/>
                  <a:pt x="156" y="31"/>
                </a:cubicBezTo>
                <a:cubicBezTo>
                  <a:pt x="157" y="33"/>
                  <a:pt x="158" y="34"/>
                  <a:pt x="160" y="36"/>
                </a:cubicBezTo>
                <a:cubicBezTo>
                  <a:pt x="161" y="38"/>
                  <a:pt x="163" y="39"/>
                  <a:pt x="164" y="42"/>
                </a:cubicBezTo>
                <a:cubicBezTo>
                  <a:pt x="165" y="42"/>
                  <a:pt x="165" y="43"/>
                  <a:pt x="166" y="43"/>
                </a:cubicBezTo>
                <a:cubicBezTo>
                  <a:pt x="166" y="44"/>
                  <a:pt x="167" y="44"/>
                  <a:pt x="166" y="45"/>
                </a:cubicBezTo>
                <a:cubicBezTo>
                  <a:pt x="155" y="31"/>
                  <a:pt x="143" y="17"/>
                  <a:pt x="117" y="17"/>
                </a:cubicBezTo>
                <a:cubicBezTo>
                  <a:pt x="119" y="18"/>
                  <a:pt x="122" y="19"/>
                  <a:pt x="123" y="20"/>
                </a:cubicBezTo>
                <a:cubicBezTo>
                  <a:pt x="124" y="21"/>
                  <a:pt x="126" y="21"/>
                  <a:pt x="127" y="22"/>
                </a:cubicBezTo>
                <a:cubicBezTo>
                  <a:pt x="127" y="22"/>
                  <a:pt x="128" y="22"/>
                  <a:pt x="128" y="23"/>
                </a:cubicBezTo>
                <a:cubicBezTo>
                  <a:pt x="130" y="24"/>
                  <a:pt x="132" y="26"/>
                  <a:pt x="134" y="27"/>
                </a:cubicBezTo>
                <a:cubicBezTo>
                  <a:pt x="135" y="28"/>
                  <a:pt x="136" y="29"/>
                  <a:pt x="137" y="30"/>
                </a:cubicBezTo>
                <a:cubicBezTo>
                  <a:pt x="139" y="31"/>
                  <a:pt x="141" y="33"/>
                  <a:pt x="142" y="34"/>
                </a:cubicBezTo>
                <a:cubicBezTo>
                  <a:pt x="143" y="36"/>
                  <a:pt x="145" y="37"/>
                  <a:pt x="146" y="39"/>
                </a:cubicBezTo>
                <a:cubicBezTo>
                  <a:pt x="148" y="40"/>
                  <a:pt x="150" y="42"/>
                  <a:pt x="152" y="43"/>
                </a:cubicBezTo>
                <a:cubicBezTo>
                  <a:pt x="153" y="44"/>
                  <a:pt x="153" y="45"/>
                  <a:pt x="155" y="46"/>
                </a:cubicBezTo>
                <a:cubicBezTo>
                  <a:pt x="155" y="47"/>
                  <a:pt x="156" y="47"/>
                  <a:pt x="156" y="48"/>
                </a:cubicBezTo>
                <a:cubicBezTo>
                  <a:pt x="156" y="48"/>
                  <a:pt x="157" y="48"/>
                  <a:pt x="157" y="49"/>
                </a:cubicBezTo>
                <a:cubicBezTo>
                  <a:pt x="163" y="55"/>
                  <a:pt x="168" y="63"/>
                  <a:pt x="170" y="74"/>
                </a:cubicBezTo>
                <a:cubicBezTo>
                  <a:pt x="171" y="75"/>
                  <a:pt x="172" y="76"/>
                  <a:pt x="172" y="78"/>
                </a:cubicBezTo>
                <a:cubicBezTo>
                  <a:pt x="173" y="79"/>
                  <a:pt x="174" y="80"/>
                  <a:pt x="174" y="81"/>
                </a:cubicBezTo>
                <a:cubicBezTo>
                  <a:pt x="174" y="82"/>
                  <a:pt x="175" y="83"/>
                  <a:pt x="175" y="84"/>
                </a:cubicBezTo>
                <a:cubicBezTo>
                  <a:pt x="175" y="84"/>
                  <a:pt x="176" y="85"/>
                  <a:pt x="176" y="86"/>
                </a:cubicBezTo>
                <a:cubicBezTo>
                  <a:pt x="176" y="87"/>
                  <a:pt x="176" y="88"/>
                  <a:pt x="176" y="88"/>
                </a:cubicBezTo>
                <a:cubicBezTo>
                  <a:pt x="177" y="89"/>
                  <a:pt x="177" y="90"/>
                  <a:pt x="177" y="91"/>
                </a:cubicBezTo>
                <a:cubicBezTo>
                  <a:pt x="178" y="96"/>
                  <a:pt x="179" y="103"/>
                  <a:pt x="179" y="109"/>
                </a:cubicBezTo>
                <a:cubicBezTo>
                  <a:pt x="181" y="103"/>
                  <a:pt x="184" y="95"/>
                  <a:pt x="184" y="87"/>
                </a:cubicBezTo>
                <a:cubicBezTo>
                  <a:pt x="184" y="87"/>
                  <a:pt x="184" y="86"/>
                  <a:pt x="184" y="85"/>
                </a:cubicBezTo>
                <a:cubicBezTo>
                  <a:pt x="184" y="81"/>
                  <a:pt x="183" y="78"/>
                  <a:pt x="183" y="74"/>
                </a:cubicBezTo>
                <a:cubicBezTo>
                  <a:pt x="181" y="66"/>
                  <a:pt x="177" y="58"/>
                  <a:pt x="173" y="51"/>
                </a:cubicBezTo>
                <a:cubicBezTo>
                  <a:pt x="172" y="50"/>
                  <a:pt x="171" y="47"/>
                  <a:pt x="169" y="46"/>
                </a:cubicBezTo>
                <a:cubicBezTo>
                  <a:pt x="168" y="43"/>
                  <a:pt x="166" y="40"/>
                  <a:pt x="164" y="38"/>
                </a:cubicBezTo>
                <a:cubicBezTo>
                  <a:pt x="163" y="38"/>
                  <a:pt x="163" y="37"/>
                  <a:pt x="163" y="37"/>
                </a:cubicBezTo>
                <a:cubicBezTo>
                  <a:pt x="160" y="34"/>
                  <a:pt x="157" y="31"/>
                  <a:pt x="154" y="28"/>
                </a:cubicBezTo>
                <a:cubicBezTo>
                  <a:pt x="152" y="26"/>
                  <a:pt x="150" y="24"/>
                  <a:pt x="148" y="23"/>
                </a:cubicBezTo>
                <a:cubicBezTo>
                  <a:pt x="147" y="22"/>
                  <a:pt x="146" y="21"/>
                  <a:pt x="145" y="21"/>
                </a:cubicBezTo>
                <a:cubicBezTo>
                  <a:pt x="144" y="20"/>
                  <a:pt x="142" y="19"/>
                  <a:pt x="140" y="19"/>
                </a:cubicBezTo>
                <a:cubicBezTo>
                  <a:pt x="138" y="17"/>
                  <a:pt x="136" y="17"/>
                  <a:pt x="133" y="16"/>
                </a:cubicBezTo>
                <a:cubicBezTo>
                  <a:pt x="123" y="11"/>
                  <a:pt x="109" y="11"/>
                  <a:pt x="99" y="15"/>
                </a:cubicBezTo>
                <a:cubicBezTo>
                  <a:pt x="103" y="15"/>
                  <a:pt x="107" y="14"/>
                  <a:pt x="110" y="15"/>
                </a:cubicBezTo>
                <a:close/>
                <a:moveTo>
                  <a:pt x="101" y="42"/>
                </a:moveTo>
                <a:cubicBezTo>
                  <a:pt x="106" y="44"/>
                  <a:pt x="111" y="46"/>
                  <a:pt x="116" y="47"/>
                </a:cubicBezTo>
                <a:cubicBezTo>
                  <a:pt x="120" y="50"/>
                  <a:pt x="126" y="52"/>
                  <a:pt x="129" y="57"/>
                </a:cubicBezTo>
                <a:cubicBezTo>
                  <a:pt x="132" y="59"/>
                  <a:pt x="135" y="62"/>
                  <a:pt x="137" y="66"/>
                </a:cubicBezTo>
                <a:cubicBezTo>
                  <a:pt x="137" y="66"/>
                  <a:pt x="138" y="66"/>
                  <a:pt x="138" y="67"/>
                </a:cubicBezTo>
                <a:cubicBezTo>
                  <a:pt x="138" y="67"/>
                  <a:pt x="138" y="67"/>
                  <a:pt x="139" y="68"/>
                </a:cubicBezTo>
                <a:cubicBezTo>
                  <a:pt x="140" y="71"/>
                  <a:pt x="142" y="74"/>
                  <a:pt x="143" y="78"/>
                </a:cubicBezTo>
                <a:cubicBezTo>
                  <a:pt x="144" y="80"/>
                  <a:pt x="145" y="82"/>
                  <a:pt x="145" y="84"/>
                </a:cubicBezTo>
                <a:cubicBezTo>
                  <a:pt x="145" y="85"/>
                  <a:pt x="145" y="85"/>
                  <a:pt x="145" y="86"/>
                </a:cubicBezTo>
                <a:cubicBezTo>
                  <a:pt x="147" y="93"/>
                  <a:pt x="145" y="103"/>
                  <a:pt x="143" y="110"/>
                </a:cubicBezTo>
                <a:cubicBezTo>
                  <a:pt x="144" y="111"/>
                  <a:pt x="143" y="113"/>
                  <a:pt x="142" y="114"/>
                </a:cubicBezTo>
                <a:cubicBezTo>
                  <a:pt x="141" y="116"/>
                  <a:pt x="141" y="118"/>
                  <a:pt x="140" y="119"/>
                </a:cubicBezTo>
                <a:cubicBezTo>
                  <a:pt x="140" y="121"/>
                  <a:pt x="139" y="122"/>
                  <a:pt x="138" y="124"/>
                </a:cubicBezTo>
                <a:cubicBezTo>
                  <a:pt x="137" y="127"/>
                  <a:pt x="136" y="129"/>
                  <a:pt x="135" y="131"/>
                </a:cubicBezTo>
                <a:cubicBezTo>
                  <a:pt x="134" y="132"/>
                  <a:pt x="133" y="134"/>
                  <a:pt x="131" y="135"/>
                </a:cubicBezTo>
                <a:cubicBezTo>
                  <a:pt x="131" y="137"/>
                  <a:pt x="130" y="138"/>
                  <a:pt x="129" y="139"/>
                </a:cubicBezTo>
                <a:cubicBezTo>
                  <a:pt x="128" y="139"/>
                  <a:pt x="128" y="140"/>
                  <a:pt x="128" y="141"/>
                </a:cubicBezTo>
                <a:cubicBezTo>
                  <a:pt x="128" y="141"/>
                  <a:pt x="127" y="141"/>
                  <a:pt x="127" y="141"/>
                </a:cubicBezTo>
                <a:cubicBezTo>
                  <a:pt x="127" y="141"/>
                  <a:pt x="127" y="141"/>
                  <a:pt x="127" y="141"/>
                </a:cubicBezTo>
                <a:cubicBezTo>
                  <a:pt x="127" y="142"/>
                  <a:pt x="126" y="143"/>
                  <a:pt x="125" y="143"/>
                </a:cubicBezTo>
                <a:cubicBezTo>
                  <a:pt x="124" y="145"/>
                  <a:pt x="123" y="146"/>
                  <a:pt x="121" y="147"/>
                </a:cubicBezTo>
                <a:cubicBezTo>
                  <a:pt x="121" y="147"/>
                  <a:pt x="121" y="148"/>
                  <a:pt x="120" y="148"/>
                </a:cubicBezTo>
                <a:cubicBezTo>
                  <a:pt x="121" y="146"/>
                  <a:pt x="124" y="145"/>
                  <a:pt x="125" y="142"/>
                </a:cubicBezTo>
                <a:cubicBezTo>
                  <a:pt x="121" y="146"/>
                  <a:pt x="117" y="149"/>
                  <a:pt x="112" y="151"/>
                </a:cubicBezTo>
                <a:cubicBezTo>
                  <a:pt x="115" y="151"/>
                  <a:pt x="117" y="150"/>
                  <a:pt x="119" y="148"/>
                </a:cubicBezTo>
                <a:cubicBezTo>
                  <a:pt x="120" y="149"/>
                  <a:pt x="119" y="149"/>
                  <a:pt x="119" y="149"/>
                </a:cubicBezTo>
                <a:cubicBezTo>
                  <a:pt x="126" y="147"/>
                  <a:pt x="130" y="143"/>
                  <a:pt x="135" y="138"/>
                </a:cubicBezTo>
                <a:cubicBezTo>
                  <a:pt x="139" y="134"/>
                  <a:pt x="143" y="129"/>
                  <a:pt x="145" y="123"/>
                </a:cubicBezTo>
                <a:cubicBezTo>
                  <a:pt x="145" y="123"/>
                  <a:pt x="145" y="122"/>
                  <a:pt x="145" y="122"/>
                </a:cubicBezTo>
                <a:cubicBezTo>
                  <a:pt x="147" y="118"/>
                  <a:pt x="148" y="113"/>
                  <a:pt x="149" y="107"/>
                </a:cubicBezTo>
                <a:cubicBezTo>
                  <a:pt x="150" y="103"/>
                  <a:pt x="150" y="99"/>
                  <a:pt x="150" y="95"/>
                </a:cubicBezTo>
                <a:cubicBezTo>
                  <a:pt x="148" y="75"/>
                  <a:pt x="138" y="63"/>
                  <a:pt x="128" y="52"/>
                </a:cubicBezTo>
                <a:cubicBezTo>
                  <a:pt x="125" y="50"/>
                  <a:pt x="122" y="48"/>
                  <a:pt x="119" y="46"/>
                </a:cubicBezTo>
                <a:cubicBezTo>
                  <a:pt x="113" y="44"/>
                  <a:pt x="108" y="42"/>
                  <a:pt x="100" y="42"/>
                </a:cubicBezTo>
                <a:cubicBezTo>
                  <a:pt x="100" y="43"/>
                  <a:pt x="101" y="42"/>
                  <a:pt x="101" y="42"/>
                </a:cubicBezTo>
                <a:close/>
                <a:moveTo>
                  <a:pt x="114" y="20"/>
                </a:moveTo>
                <a:cubicBezTo>
                  <a:pt x="118" y="22"/>
                  <a:pt x="122" y="23"/>
                  <a:pt x="125" y="25"/>
                </a:cubicBezTo>
                <a:cubicBezTo>
                  <a:pt x="128" y="26"/>
                  <a:pt x="130" y="28"/>
                  <a:pt x="133" y="29"/>
                </a:cubicBezTo>
                <a:cubicBezTo>
                  <a:pt x="134" y="31"/>
                  <a:pt x="137" y="32"/>
                  <a:pt x="138" y="34"/>
                </a:cubicBezTo>
                <a:cubicBezTo>
                  <a:pt x="139" y="34"/>
                  <a:pt x="140" y="36"/>
                  <a:pt x="142" y="36"/>
                </a:cubicBezTo>
                <a:cubicBezTo>
                  <a:pt x="141" y="35"/>
                  <a:pt x="141" y="34"/>
                  <a:pt x="140" y="34"/>
                </a:cubicBezTo>
                <a:cubicBezTo>
                  <a:pt x="136" y="29"/>
                  <a:pt x="131" y="26"/>
                  <a:pt x="125" y="22"/>
                </a:cubicBezTo>
                <a:cubicBezTo>
                  <a:pt x="124" y="21"/>
                  <a:pt x="122" y="20"/>
                  <a:pt x="120" y="19"/>
                </a:cubicBezTo>
                <a:cubicBezTo>
                  <a:pt x="118" y="18"/>
                  <a:pt x="115" y="17"/>
                  <a:pt x="113" y="17"/>
                </a:cubicBezTo>
                <a:cubicBezTo>
                  <a:pt x="111" y="17"/>
                  <a:pt x="107" y="18"/>
                  <a:pt x="104" y="18"/>
                </a:cubicBezTo>
                <a:cubicBezTo>
                  <a:pt x="103" y="18"/>
                  <a:pt x="102" y="18"/>
                  <a:pt x="102" y="19"/>
                </a:cubicBezTo>
                <a:cubicBezTo>
                  <a:pt x="106" y="19"/>
                  <a:pt x="110" y="20"/>
                  <a:pt x="114" y="20"/>
                </a:cubicBezTo>
                <a:close/>
                <a:moveTo>
                  <a:pt x="103" y="153"/>
                </a:moveTo>
                <a:cubicBezTo>
                  <a:pt x="103" y="153"/>
                  <a:pt x="102" y="153"/>
                  <a:pt x="102" y="154"/>
                </a:cubicBezTo>
                <a:cubicBezTo>
                  <a:pt x="102" y="154"/>
                  <a:pt x="103" y="154"/>
                  <a:pt x="103" y="153"/>
                </a:cubicBezTo>
                <a:close/>
                <a:moveTo>
                  <a:pt x="119" y="153"/>
                </a:moveTo>
                <a:cubicBezTo>
                  <a:pt x="118" y="153"/>
                  <a:pt x="118" y="154"/>
                  <a:pt x="117" y="153"/>
                </a:cubicBezTo>
                <a:cubicBezTo>
                  <a:pt x="119" y="152"/>
                  <a:pt x="121" y="152"/>
                  <a:pt x="122" y="151"/>
                </a:cubicBezTo>
                <a:cubicBezTo>
                  <a:pt x="127" y="148"/>
                  <a:pt x="132" y="144"/>
                  <a:pt x="135" y="140"/>
                </a:cubicBezTo>
                <a:cubicBezTo>
                  <a:pt x="136" y="139"/>
                  <a:pt x="137" y="138"/>
                  <a:pt x="137" y="137"/>
                </a:cubicBezTo>
                <a:cubicBezTo>
                  <a:pt x="132" y="142"/>
                  <a:pt x="127" y="146"/>
                  <a:pt x="122" y="149"/>
                </a:cubicBezTo>
                <a:cubicBezTo>
                  <a:pt x="119" y="150"/>
                  <a:pt x="116" y="151"/>
                  <a:pt x="114" y="153"/>
                </a:cubicBezTo>
                <a:cubicBezTo>
                  <a:pt x="115" y="154"/>
                  <a:pt x="117" y="152"/>
                  <a:pt x="117" y="153"/>
                </a:cubicBezTo>
                <a:cubicBezTo>
                  <a:pt x="115" y="154"/>
                  <a:pt x="113" y="154"/>
                  <a:pt x="112" y="154"/>
                </a:cubicBezTo>
                <a:cubicBezTo>
                  <a:pt x="110" y="155"/>
                  <a:pt x="107" y="156"/>
                  <a:pt x="106" y="157"/>
                </a:cubicBezTo>
                <a:cubicBezTo>
                  <a:pt x="110" y="156"/>
                  <a:pt x="116" y="155"/>
                  <a:pt x="119" y="153"/>
                </a:cubicBezTo>
                <a:close/>
                <a:moveTo>
                  <a:pt x="114" y="152"/>
                </a:moveTo>
                <a:cubicBezTo>
                  <a:pt x="112" y="153"/>
                  <a:pt x="109" y="152"/>
                  <a:pt x="107" y="154"/>
                </a:cubicBezTo>
                <a:cubicBezTo>
                  <a:pt x="110" y="154"/>
                  <a:pt x="113" y="154"/>
                  <a:pt x="114" y="152"/>
                </a:cubicBezTo>
                <a:close/>
                <a:moveTo>
                  <a:pt x="124" y="76"/>
                </a:moveTo>
                <a:cubicBezTo>
                  <a:pt x="129" y="83"/>
                  <a:pt x="132" y="94"/>
                  <a:pt x="130" y="105"/>
                </a:cubicBezTo>
                <a:cubicBezTo>
                  <a:pt x="129" y="110"/>
                  <a:pt x="126" y="115"/>
                  <a:pt x="124" y="119"/>
                </a:cubicBezTo>
                <a:cubicBezTo>
                  <a:pt x="121" y="125"/>
                  <a:pt x="116" y="131"/>
                  <a:pt x="111" y="135"/>
                </a:cubicBezTo>
                <a:cubicBezTo>
                  <a:pt x="111" y="136"/>
                  <a:pt x="109" y="136"/>
                  <a:pt x="110" y="137"/>
                </a:cubicBezTo>
                <a:cubicBezTo>
                  <a:pt x="113" y="136"/>
                  <a:pt x="116" y="134"/>
                  <a:pt x="118" y="133"/>
                </a:cubicBezTo>
                <a:cubicBezTo>
                  <a:pt x="118" y="133"/>
                  <a:pt x="119" y="133"/>
                  <a:pt x="120" y="132"/>
                </a:cubicBezTo>
                <a:cubicBezTo>
                  <a:pt x="124" y="130"/>
                  <a:pt x="127" y="126"/>
                  <a:pt x="130" y="122"/>
                </a:cubicBezTo>
                <a:cubicBezTo>
                  <a:pt x="132" y="120"/>
                  <a:pt x="133" y="118"/>
                  <a:pt x="134" y="117"/>
                </a:cubicBezTo>
                <a:cubicBezTo>
                  <a:pt x="135" y="115"/>
                  <a:pt x="136" y="113"/>
                  <a:pt x="137" y="111"/>
                </a:cubicBezTo>
                <a:cubicBezTo>
                  <a:pt x="139" y="108"/>
                  <a:pt x="141" y="103"/>
                  <a:pt x="142" y="98"/>
                </a:cubicBezTo>
                <a:cubicBezTo>
                  <a:pt x="142" y="96"/>
                  <a:pt x="142" y="93"/>
                  <a:pt x="142" y="91"/>
                </a:cubicBezTo>
                <a:cubicBezTo>
                  <a:pt x="142" y="86"/>
                  <a:pt x="140" y="82"/>
                  <a:pt x="138" y="78"/>
                </a:cubicBezTo>
                <a:cubicBezTo>
                  <a:pt x="136" y="74"/>
                  <a:pt x="134" y="71"/>
                  <a:pt x="130" y="68"/>
                </a:cubicBezTo>
                <a:cubicBezTo>
                  <a:pt x="125" y="64"/>
                  <a:pt x="117" y="62"/>
                  <a:pt x="109" y="64"/>
                </a:cubicBezTo>
                <a:cubicBezTo>
                  <a:pt x="115" y="67"/>
                  <a:pt x="119" y="71"/>
                  <a:pt x="124" y="76"/>
                </a:cubicBezTo>
                <a:close/>
                <a:moveTo>
                  <a:pt x="114" y="28"/>
                </a:moveTo>
                <a:cubicBezTo>
                  <a:pt x="116" y="28"/>
                  <a:pt x="119" y="29"/>
                  <a:pt x="120" y="30"/>
                </a:cubicBezTo>
                <a:cubicBezTo>
                  <a:pt x="126" y="32"/>
                  <a:pt x="130" y="35"/>
                  <a:pt x="135" y="37"/>
                </a:cubicBezTo>
                <a:cubicBezTo>
                  <a:pt x="135" y="37"/>
                  <a:pt x="135" y="38"/>
                  <a:pt x="135" y="38"/>
                </a:cubicBezTo>
                <a:cubicBezTo>
                  <a:pt x="129" y="32"/>
                  <a:pt x="122" y="25"/>
                  <a:pt x="109" y="26"/>
                </a:cubicBezTo>
                <a:cubicBezTo>
                  <a:pt x="111" y="27"/>
                  <a:pt x="113" y="27"/>
                  <a:pt x="114" y="28"/>
                </a:cubicBezTo>
                <a:close/>
                <a:moveTo>
                  <a:pt x="115" y="165"/>
                </a:moveTo>
                <a:cubicBezTo>
                  <a:pt x="117" y="164"/>
                  <a:pt x="120" y="165"/>
                  <a:pt x="123" y="164"/>
                </a:cubicBezTo>
                <a:cubicBezTo>
                  <a:pt x="124" y="164"/>
                  <a:pt x="126" y="163"/>
                  <a:pt x="127" y="163"/>
                </a:cubicBezTo>
                <a:cubicBezTo>
                  <a:pt x="129" y="163"/>
                  <a:pt x="131" y="162"/>
                  <a:pt x="132" y="162"/>
                </a:cubicBezTo>
                <a:cubicBezTo>
                  <a:pt x="133" y="162"/>
                  <a:pt x="133" y="162"/>
                  <a:pt x="133" y="162"/>
                </a:cubicBezTo>
                <a:cubicBezTo>
                  <a:pt x="137" y="162"/>
                  <a:pt x="139" y="160"/>
                  <a:pt x="141" y="158"/>
                </a:cubicBezTo>
                <a:cubicBezTo>
                  <a:pt x="142" y="158"/>
                  <a:pt x="142" y="158"/>
                  <a:pt x="142" y="157"/>
                </a:cubicBezTo>
                <a:cubicBezTo>
                  <a:pt x="143" y="157"/>
                  <a:pt x="143" y="157"/>
                  <a:pt x="143" y="157"/>
                </a:cubicBezTo>
                <a:cubicBezTo>
                  <a:pt x="147" y="154"/>
                  <a:pt x="151" y="150"/>
                  <a:pt x="154" y="146"/>
                </a:cubicBezTo>
                <a:cubicBezTo>
                  <a:pt x="150" y="149"/>
                  <a:pt x="145" y="152"/>
                  <a:pt x="140" y="155"/>
                </a:cubicBezTo>
                <a:cubicBezTo>
                  <a:pt x="137" y="157"/>
                  <a:pt x="133" y="158"/>
                  <a:pt x="129" y="160"/>
                </a:cubicBezTo>
                <a:cubicBezTo>
                  <a:pt x="124" y="162"/>
                  <a:pt x="119" y="162"/>
                  <a:pt x="114" y="165"/>
                </a:cubicBezTo>
                <a:cubicBezTo>
                  <a:pt x="115" y="165"/>
                  <a:pt x="115" y="165"/>
                  <a:pt x="115" y="165"/>
                </a:cubicBezTo>
                <a:close/>
                <a:moveTo>
                  <a:pt x="128" y="59"/>
                </a:moveTo>
                <a:cubicBezTo>
                  <a:pt x="128" y="60"/>
                  <a:pt x="128" y="60"/>
                  <a:pt x="128" y="60"/>
                </a:cubicBezTo>
                <a:cubicBezTo>
                  <a:pt x="129" y="61"/>
                  <a:pt x="131" y="62"/>
                  <a:pt x="131" y="64"/>
                </a:cubicBezTo>
                <a:cubicBezTo>
                  <a:pt x="134" y="66"/>
                  <a:pt x="135" y="71"/>
                  <a:pt x="138" y="74"/>
                </a:cubicBezTo>
                <a:cubicBezTo>
                  <a:pt x="139" y="76"/>
                  <a:pt x="141" y="78"/>
                  <a:pt x="141" y="81"/>
                </a:cubicBezTo>
                <a:cubicBezTo>
                  <a:pt x="145" y="89"/>
                  <a:pt x="143" y="100"/>
                  <a:pt x="143" y="109"/>
                </a:cubicBezTo>
                <a:cubicBezTo>
                  <a:pt x="145" y="102"/>
                  <a:pt x="145" y="94"/>
                  <a:pt x="145" y="87"/>
                </a:cubicBezTo>
                <a:cubicBezTo>
                  <a:pt x="142" y="69"/>
                  <a:pt x="131" y="56"/>
                  <a:pt x="117" y="49"/>
                </a:cubicBezTo>
                <a:cubicBezTo>
                  <a:pt x="117" y="49"/>
                  <a:pt x="116" y="49"/>
                  <a:pt x="117" y="49"/>
                </a:cubicBezTo>
                <a:cubicBezTo>
                  <a:pt x="121" y="52"/>
                  <a:pt x="124" y="55"/>
                  <a:pt x="128" y="59"/>
                </a:cubicBezTo>
                <a:close/>
                <a:moveTo>
                  <a:pt x="118" y="45"/>
                </a:moveTo>
                <a:cubicBezTo>
                  <a:pt x="118" y="45"/>
                  <a:pt x="117" y="44"/>
                  <a:pt x="117" y="45"/>
                </a:cubicBezTo>
                <a:cubicBezTo>
                  <a:pt x="117" y="45"/>
                  <a:pt x="118" y="45"/>
                  <a:pt x="118" y="45"/>
                </a:cubicBezTo>
                <a:close/>
                <a:moveTo>
                  <a:pt x="135" y="56"/>
                </a:moveTo>
                <a:cubicBezTo>
                  <a:pt x="136" y="56"/>
                  <a:pt x="136" y="57"/>
                  <a:pt x="137" y="57"/>
                </a:cubicBezTo>
                <a:cubicBezTo>
                  <a:pt x="138" y="59"/>
                  <a:pt x="139" y="59"/>
                  <a:pt x="140" y="61"/>
                </a:cubicBezTo>
                <a:cubicBezTo>
                  <a:pt x="141" y="61"/>
                  <a:pt x="142" y="63"/>
                  <a:pt x="143" y="63"/>
                </a:cubicBezTo>
                <a:cubicBezTo>
                  <a:pt x="143" y="64"/>
                  <a:pt x="143" y="64"/>
                  <a:pt x="143" y="64"/>
                </a:cubicBezTo>
                <a:cubicBezTo>
                  <a:pt x="144" y="64"/>
                  <a:pt x="144" y="66"/>
                  <a:pt x="145" y="66"/>
                </a:cubicBezTo>
                <a:cubicBezTo>
                  <a:pt x="146" y="68"/>
                  <a:pt x="148" y="70"/>
                  <a:pt x="149" y="72"/>
                </a:cubicBezTo>
                <a:cubicBezTo>
                  <a:pt x="149" y="72"/>
                  <a:pt x="149" y="72"/>
                  <a:pt x="149" y="72"/>
                </a:cubicBezTo>
                <a:cubicBezTo>
                  <a:pt x="150" y="74"/>
                  <a:pt x="151" y="77"/>
                  <a:pt x="152" y="79"/>
                </a:cubicBezTo>
                <a:cubicBezTo>
                  <a:pt x="153" y="83"/>
                  <a:pt x="155" y="89"/>
                  <a:pt x="155" y="93"/>
                </a:cubicBezTo>
                <a:cubicBezTo>
                  <a:pt x="155" y="107"/>
                  <a:pt x="150" y="118"/>
                  <a:pt x="144" y="128"/>
                </a:cubicBezTo>
                <a:cubicBezTo>
                  <a:pt x="143" y="130"/>
                  <a:pt x="142" y="131"/>
                  <a:pt x="141" y="133"/>
                </a:cubicBezTo>
                <a:cubicBezTo>
                  <a:pt x="140" y="135"/>
                  <a:pt x="138" y="137"/>
                  <a:pt x="136" y="139"/>
                </a:cubicBezTo>
                <a:cubicBezTo>
                  <a:pt x="135" y="140"/>
                  <a:pt x="135" y="142"/>
                  <a:pt x="134" y="142"/>
                </a:cubicBezTo>
                <a:cubicBezTo>
                  <a:pt x="133" y="143"/>
                  <a:pt x="133" y="144"/>
                  <a:pt x="132" y="144"/>
                </a:cubicBezTo>
                <a:cubicBezTo>
                  <a:pt x="132" y="145"/>
                  <a:pt x="132" y="145"/>
                  <a:pt x="132" y="145"/>
                </a:cubicBezTo>
                <a:cubicBezTo>
                  <a:pt x="130" y="147"/>
                  <a:pt x="128" y="148"/>
                  <a:pt x="126" y="150"/>
                </a:cubicBezTo>
                <a:cubicBezTo>
                  <a:pt x="130" y="147"/>
                  <a:pt x="135" y="143"/>
                  <a:pt x="138" y="139"/>
                </a:cubicBezTo>
                <a:cubicBezTo>
                  <a:pt x="141" y="136"/>
                  <a:pt x="143" y="133"/>
                  <a:pt x="145" y="130"/>
                </a:cubicBezTo>
                <a:cubicBezTo>
                  <a:pt x="146" y="130"/>
                  <a:pt x="146" y="129"/>
                  <a:pt x="147" y="128"/>
                </a:cubicBezTo>
                <a:cubicBezTo>
                  <a:pt x="151" y="121"/>
                  <a:pt x="155" y="115"/>
                  <a:pt x="158" y="106"/>
                </a:cubicBezTo>
                <a:cubicBezTo>
                  <a:pt x="161" y="100"/>
                  <a:pt x="163" y="90"/>
                  <a:pt x="162" y="83"/>
                </a:cubicBezTo>
                <a:cubicBezTo>
                  <a:pt x="161" y="83"/>
                  <a:pt x="161" y="84"/>
                  <a:pt x="161" y="83"/>
                </a:cubicBezTo>
                <a:cubicBezTo>
                  <a:pt x="161" y="83"/>
                  <a:pt x="162" y="82"/>
                  <a:pt x="162" y="81"/>
                </a:cubicBezTo>
                <a:cubicBezTo>
                  <a:pt x="161" y="79"/>
                  <a:pt x="160" y="76"/>
                  <a:pt x="160" y="74"/>
                </a:cubicBezTo>
                <a:cubicBezTo>
                  <a:pt x="159" y="71"/>
                  <a:pt x="158" y="68"/>
                  <a:pt x="156" y="65"/>
                </a:cubicBezTo>
                <a:cubicBezTo>
                  <a:pt x="152" y="61"/>
                  <a:pt x="147" y="58"/>
                  <a:pt x="142" y="54"/>
                </a:cubicBezTo>
                <a:cubicBezTo>
                  <a:pt x="142" y="54"/>
                  <a:pt x="141" y="55"/>
                  <a:pt x="141" y="54"/>
                </a:cubicBezTo>
                <a:cubicBezTo>
                  <a:pt x="135" y="51"/>
                  <a:pt x="128" y="48"/>
                  <a:pt x="121" y="45"/>
                </a:cubicBezTo>
                <a:cubicBezTo>
                  <a:pt x="121" y="46"/>
                  <a:pt x="121" y="46"/>
                  <a:pt x="121" y="46"/>
                </a:cubicBezTo>
                <a:cubicBezTo>
                  <a:pt x="125" y="49"/>
                  <a:pt x="131" y="52"/>
                  <a:pt x="135" y="56"/>
                </a:cubicBezTo>
                <a:close/>
                <a:moveTo>
                  <a:pt x="157" y="142"/>
                </a:moveTo>
                <a:cubicBezTo>
                  <a:pt x="157" y="141"/>
                  <a:pt x="158" y="140"/>
                  <a:pt x="159" y="139"/>
                </a:cubicBezTo>
                <a:cubicBezTo>
                  <a:pt x="165" y="130"/>
                  <a:pt x="169" y="118"/>
                  <a:pt x="170" y="105"/>
                </a:cubicBezTo>
                <a:cubicBezTo>
                  <a:pt x="170" y="104"/>
                  <a:pt x="170" y="104"/>
                  <a:pt x="171" y="104"/>
                </a:cubicBezTo>
                <a:cubicBezTo>
                  <a:pt x="170" y="101"/>
                  <a:pt x="171" y="97"/>
                  <a:pt x="170" y="94"/>
                </a:cubicBezTo>
                <a:cubicBezTo>
                  <a:pt x="170" y="104"/>
                  <a:pt x="166" y="112"/>
                  <a:pt x="162" y="119"/>
                </a:cubicBezTo>
                <a:cubicBezTo>
                  <a:pt x="163" y="119"/>
                  <a:pt x="163" y="119"/>
                  <a:pt x="163" y="120"/>
                </a:cubicBezTo>
                <a:cubicBezTo>
                  <a:pt x="162" y="120"/>
                  <a:pt x="162" y="119"/>
                  <a:pt x="162" y="119"/>
                </a:cubicBezTo>
                <a:cubicBezTo>
                  <a:pt x="161" y="122"/>
                  <a:pt x="158" y="124"/>
                  <a:pt x="157" y="127"/>
                </a:cubicBezTo>
                <a:cubicBezTo>
                  <a:pt x="153" y="131"/>
                  <a:pt x="150" y="137"/>
                  <a:pt x="147" y="142"/>
                </a:cubicBezTo>
                <a:cubicBezTo>
                  <a:pt x="143" y="145"/>
                  <a:pt x="140" y="149"/>
                  <a:pt x="137" y="152"/>
                </a:cubicBezTo>
                <a:cubicBezTo>
                  <a:pt x="136" y="153"/>
                  <a:pt x="135" y="153"/>
                  <a:pt x="134" y="154"/>
                </a:cubicBezTo>
                <a:cubicBezTo>
                  <a:pt x="131" y="156"/>
                  <a:pt x="128" y="158"/>
                  <a:pt x="125" y="160"/>
                </a:cubicBezTo>
                <a:cubicBezTo>
                  <a:pt x="125" y="160"/>
                  <a:pt x="125" y="160"/>
                  <a:pt x="125" y="160"/>
                </a:cubicBezTo>
                <a:cubicBezTo>
                  <a:pt x="138" y="157"/>
                  <a:pt x="148" y="150"/>
                  <a:pt x="157" y="142"/>
                </a:cubicBezTo>
                <a:close/>
                <a:moveTo>
                  <a:pt x="138" y="39"/>
                </a:moveTo>
                <a:cubicBezTo>
                  <a:pt x="139" y="40"/>
                  <a:pt x="141" y="42"/>
                  <a:pt x="143" y="43"/>
                </a:cubicBezTo>
                <a:cubicBezTo>
                  <a:pt x="147" y="46"/>
                  <a:pt x="151" y="50"/>
                  <a:pt x="155" y="53"/>
                </a:cubicBezTo>
                <a:cubicBezTo>
                  <a:pt x="149" y="42"/>
                  <a:pt x="140" y="34"/>
                  <a:pt x="128" y="30"/>
                </a:cubicBezTo>
                <a:cubicBezTo>
                  <a:pt x="127" y="30"/>
                  <a:pt x="127" y="30"/>
                  <a:pt x="127" y="30"/>
                </a:cubicBezTo>
                <a:cubicBezTo>
                  <a:pt x="131" y="33"/>
                  <a:pt x="134" y="36"/>
                  <a:pt x="138" y="39"/>
                </a:cubicBezTo>
                <a:close/>
                <a:moveTo>
                  <a:pt x="140" y="142"/>
                </a:moveTo>
                <a:cubicBezTo>
                  <a:pt x="144" y="140"/>
                  <a:pt x="147" y="137"/>
                  <a:pt x="150" y="134"/>
                </a:cubicBezTo>
                <a:cubicBezTo>
                  <a:pt x="153" y="131"/>
                  <a:pt x="155" y="127"/>
                  <a:pt x="157" y="123"/>
                </a:cubicBezTo>
                <a:cubicBezTo>
                  <a:pt x="162" y="111"/>
                  <a:pt x="166" y="91"/>
                  <a:pt x="163" y="76"/>
                </a:cubicBezTo>
                <a:cubicBezTo>
                  <a:pt x="162" y="71"/>
                  <a:pt x="161" y="69"/>
                  <a:pt x="158" y="67"/>
                </a:cubicBezTo>
                <a:cubicBezTo>
                  <a:pt x="161" y="72"/>
                  <a:pt x="162" y="79"/>
                  <a:pt x="163" y="85"/>
                </a:cubicBezTo>
                <a:cubicBezTo>
                  <a:pt x="163" y="93"/>
                  <a:pt x="161" y="100"/>
                  <a:pt x="159" y="106"/>
                </a:cubicBezTo>
                <a:cubicBezTo>
                  <a:pt x="156" y="114"/>
                  <a:pt x="152" y="122"/>
                  <a:pt x="148" y="128"/>
                </a:cubicBezTo>
                <a:cubicBezTo>
                  <a:pt x="148" y="128"/>
                  <a:pt x="148" y="129"/>
                  <a:pt x="147" y="129"/>
                </a:cubicBezTo>
                <a:cubicBezTo>
                  <a:pt x="146" y="132"/>
                  <a:pt x="143" y="135"/>
                  <a:pt x="141" y="137"/>
                </a:cubicBezTo>
                <a:cubicBezTo>
                  <a:pt x="141" y="138"/>
                  <a:pt x="140" y="139"/>
                  <a:pt x="139" y="139"/>
                </a:cubicBezTo>
                <a:cubicBezTo>
                  <a:pt x="138" y="141"/>
                  <a:pt x="136" y="143"/>
                  <a:pt x="134" y="144"/>
                </a:cubicBezTo>
                <a:cubicBezTo>
                  <a:pt x="133" y="146"/>
                  <a:pt x="131" y="147"/>
                  <a:pt x="129" y="149"/>
                </a:cubicBezTo>
                <a:cubicBezTo>
                  <a:pt x="133" y="147"/>
                  <a:pt x="137" y="145"/>
                  <a:pt x="140" y="142"/>
                </a:cubicBezTo>
                <a:close/>
                <a:moveTo>
                  <a:pt x="142" y="14"/>
                </a:moveTo>
                <a:cubicBezTo>
                  <a:pt x="138" y="13"/>
                  <a:pt x="134" y="10"/>
                  <a:pt x="130" y="10"/>
                </a:cubicBezTo>
                <a:cubicBezTo>
                  <a:pt x="133" y="12"/>
                  <a:pt x="136" y="13"/>
                  <a:pt x="139" y="15"/>
                </a:cubicBezTo>
                <a:cubicBezTo>
                  <a:pt x="139" y="15"/>
                  <a:pt x="139" y="15"/>
                  <a:pt x="140" y="15"/>
                </a:cubicBezTo>
                <a:cubicBezTo>
                  <a:pt x="143" y="19"/>
                  <a:pt x="148" y="21"/>
                  <a:pt x="152" y="24"/>
                </a:cubicBezTo>
                <a:cubicBezTo>
                  <a:pt x="153" y="25"/>
                  <a:pt x="154" y="26"/>
                  <a:pt x="155" y="27"/>
                </a:cubicBezTo>
                <a:cubicBezTo>
                  <a:pt x="158" y="28"/>
                  <a:pt x="161" y="31"/>
                  <a:pt x="162" y="33"/>
                </a:cubicBezTo>
                <a:cubicBezTo>
                  <a:pt x="163" y="33"/>
                  <a:pt x="164" y="34"/>
                  <a:pt x="164" y="35"/>
                </a:cubicBezTo>
                <a:cubicBezTo>
                  <a:pt x="165" y="35"/>
                  <a:pt x="165" y="35"/>
                  <a:pt x="164" y="35"/>
                </a:cubicBezTo>
                <a:cubicBezTo>
                  <a:pt x="169" y="38"/>
                  <a:pt x="171" y="43"/>
                  <a:pt x="175" y="47"/>
                </a:cubicBezTo>
                <a:cubicBezTo>
                  <a:pt x="171" y="40"/>
                  <a:pt x="167" y="35"/>
                  <a:pt x="162" y="30"/>
                </a:cubicBezTo>
                <a:cubicBezTo>
                  <a:pt x="156" y="24"/>
                  <a:pt x="150" y="18"/>
                  <a:pt x="142" y="15"/>
                </a:cubicBezTo>
                <a:cubicBezTo>
                  <a:pt x="142" y="15"/>
                  <a:pt x="142" y="14"/>
                  <a:pt x="142" y="14"/>
                </a:cubicBezTo>
                <a:close/>
                <a:moveTo>
                  <a:pt x="130" y="54"/>
                </a:moveTo>
                <a:cubicBezTo>
                  <a:pt x="132" y="55"/>
                  <a:pt x="133" y="57"/>
                  <a:pt x="135" y="58"/>
                </a:cubicBezTo>
                <a:cubicBezTo>
                  <a:pt x="135" y="60"/>
                  <a:pt x="137" y="61"/>
                  <a:pt x="137" y="62"/>
                </a:cubicBezTo>
                <a:cubicBezTo>
                  <a:pt x="138" y="62"/>
                  <a:pt x="138" y="63"/>
                  <a:pt x="138" y="63"/>
                </a:cubicBezTo>
                <a:cubicBezTo>
                  <a:pt x="139" y="65"/>
                  <a:pt x="141" y="65"/>
                  <a:pt x="141" y="67"/>
                </a:cubicBezTo>
                <a:cubicBezTo>
                  <a:pt x="142" y="69"/>
                  <a:pt x="144" y="70"/>
                  <a:pt x="144" y="73"/>
                </a:cubicBezTo>
                <a:cubicBezTo>
                  <a:pt x="145" y="74"/>
                  <a:pt x="145" y="75"/>
                  <a:pt x="146" y="77"/>
                </a:cubicBezTo>
                <a:cubicBezTo>
                  <a:pt x="148" y="80"/>
                  <a:pt x="149" y="84"/>
                  <a:pt x="150" y="88"/>
                </a:cubicBezTo>
                <a:cubicBezTo>
                  <a:pt x="150" y="88"/>
                  <a:pt x="150" y="88"/>
                  <a:pt x="150" y="89"/>
                </a:cubicBezTo>
                <a:cubicBezTo>
                  <a:pt x="150" y="90"/>
                  <a:pt x="150" y="91"/>
                  <a:pt x="150" y="92"/>
                </a:cubicBezTo>
                <a:cubicBezTo>
                  <a:pt x="151" y="94"/>
                  <a:pt x="151" y="95"/>
                  <a:pt x="151" y="97"/>
                </a:cubicBezTo>
                <a:cubicBezTo>
                  <a:pt x="151" y="101"/>
                  <a:pt x="151" y="107"/>
                  <a:pt x="149" y="111"/>
                </a:cubicBezTo>
                <a:cubicBezTo>
                  <a:pt x="149" y="112"/>
                  <a:pt x="150" y="112"/>
                  <a:pt x="150" y="112"/>
                </a:cubicBezTo>
                <a:cubicBezTo>
                  <a:pt x="149" y="115"/>
                  <a:pt x="148" y="117"/>
                  <a:pt x="148" y="119"/>
                </a:cubicBezTo>
                <a:cubicBezTo>
                  <a:pt x="150" y="114"/>
                  <a:pt x="152" y="109"/>
                  <a:pt x="153" y="103"/>
                </a:cubicBezTo>
                <a:cubicBezTo>
                  <a:pt x="154" y="97"/>
                  <a:pt x="153" y="92"/>
                  <a:pt x="153" y="88"/>
                </a:cubicBezTo>
                <a:cubicBezTo>
                  <a:pt x="151" y="72"/>
                  <a:pt x="140" y="61"/>
                  <a:pt x="130" y="53"/>
                </a:cubicBezTo>
                <a:cubicBezTo>
                  <a:pt x="130" y="53"/>
                  <a:pt x="130" y="54"/>
                  <a:pt x="130" y="54"/>
                </a:cubicBezTo>
                <a:close/>
                <a:moveTo>
                  <a:pt x="138" y="111"/>
                </a:moveTo>
                <a:cubicBezTo>
                  <a:pt x="138" y="112"/>
                  <a:pt x="137" y="113"/>
                  <a:pt x="137" y="113"/>
                </a:cubicBezTo>
                <a:cubicBezTo>
                  <a:pt x="138" y="113"/>
                  <a:pt x="138" y="112"/>
                  <a:pt x="138" y="111"/>
                </a:cubicBezTo>
                <a:close/>
                <a:moveTo>
                  <a:pt x="143" y="160"/>
                </a:moveTo>
                <a:cubicBezTo>
                  <a:pt x="144" y="159"/>
                  <a:pt x="145" y="159"/>
                  <a:pt x="146" y="159"/>
                </a:cubicBezTo>
                <a:cubicBezTo>
                  <a:pt x="147" y="158"/>
                  <a:pt x="148" y="158"/>
                  <a:pt x="148" y="157"/>
                </a:cubicBezTo>
                <a:cubicBezTo>
                  <a:pt x="152" y="156"/>
                  <a:pt x="155" y="154"/>
                  <a:pt x="158" y="152"/>
                </a:cubicBezTo>
                <a:cubicBezTo>
                  <a:pt x="158" y="151"/>
                  <a:pt x="158" y="151"/>
                  <a:pt x="158" y="151"/>
                </a:cubicBezTo>
                <a:cubicBezTo>
                  <a:pt x="158" y="150"/>
                  <a:pt x="159" y="150"/>
                  <a:pt x="159" y="150"/>
                </a:cubicBezTo>
                <a:cubicBezTo>
                  <a:pt x="160" y="149"/>
                  <a:pt x="160" y="148"/>
                  <a:pt x="161" y="148"/>
                </a:cubicBezTo>
                <a:cubicBezTo>
                  <a:pt x="161" y="147"/>
                  <a:pt x="162" y="146"/>
                  <a:pt x="163" y="146"/>
                </a:cubicBezTo>
                <a:cubicBezTo>
                  <a:pt x="163" y="145"/>
                  <a:pt x="163" y="145"/>
                  <a:pt x="163" y="144"/>
                </a:cubicBezTo>
                <a:cubicBezTo>
                  <a:pt x="165" y="141"/>
                  <a:pt x="168" y="139"/>
                  <a:pt x="169" y="136"/>
                </a:cubicBezTo>
                <a:cubicBezTo>
                  <a:pt x="173" y="130"/>
                  <a:pt x="177" y="123"/>
                  <a:pt x="177" y="116"/>
                </a:cubicBezTo>
                <a:cubicBezTo>
                  <a:pt x="174" y="122"/>
                  <a:pt x="171" y="128"/>
                  <a:pt x="167" y="132"/>
                </a:cubicBezTo>
                <a:cubicBezTo>
                  <a:pt x="167" y="134"/>
                  <a:pt x="165" y="135"/>
                  <a:pt x="164" y="136"/>
                </a:cubicBezTo>
                <a:cubicBezTo>
                  <a:pt x="163" y="138"/>
                  <a:pt x="161" y="139"/>
                  <a:pt x="159" y="141"/>
                </a:cubicBezTo>
                <a:cubicBezTo>
                  <a:pt x="157" y="143"/>
                  <a:pt x="156" y="146"/>
                  <a:pt x="154" y="148"/>
                </a:cubicBezTo>
                <a:cubicBezTo>
                  <a:pt x="152" y="150"/>
                  <a:pt x="151" y="152"/>
                  <a:pt x="149" y="153"/>
                </a:cubicBezTo>
                <a:cubicBezTo>
                  <a:pt x="148" y="155"/>
                  <a:pt x="146" y="156"/>
                  <a:pt x="144" y="157"/>
                </a:cubicBezTo>
                <a:cubicBezTo>
                  <a:pt x="143" y="158"/>
                  <a:pt x="142" y="159"/>
                  <a:pt x="140" y="160"/>
                </a:cubicBezTo>
                <a:cubicBezTo>
                  <a:pt x="141" y="160"/>
                  <a:pt x="142" y="159"/>
                  <a:pt x="143" y="160"/>
                </a:cubicBezTo>
                <a:close/>
                <a:moveTo>
                  <a:pt x="159" y="61"/>
                </a:moveTo>
                <a:cubicBezTo>
                  <a:pt x="158" y="59"/>
                  <a:pt x="157" y="57"/>
                  <a:pt x="156" y="56"/>
                </a:cubicBezTo>
                <a:cubicBezTo>
                  <a:pt x="155" y="55"/>
                  <a:pt x="155" y="54"/>
                  <a:pt x="154" y="54"/>
                </a:cubicBezTo>
                <a:cubicBezTo>
                  <a:pt x="152" y="51"/>
                  <a:pt x="148" y="49"/>
                  <a:pt x="145" y="46"/>
                </a:cubicBezTo>
                <a:cubicBezTo>
                  <a:pt x="150" y="52"/>
                  <a:pt x="154" y="58"/>
                  <a:pt x="157" y="65"/>
                </a:cubicBezTo>
                <a:cubicBezTo>
                  <a:pt x="159" y="65"/>
                  <a:pt x="159" y="67"/>
                  <a:pt x="161" y="68"/>
                </a:cubicBezTo>
                <a:cubicBezTo>
                  <a:pt x="160" y="65"/>
                  <a:pt x="160" y="63"/>
                  <a:pt x="159" y="61"/>
                </a:cubicBezTo>
                <a:close/>
                <a:moveTo>
                  <a:pt x="154" y="159"/>
                </a:moveTo>
                <a:cubicBezTo>
                  <a:pt x="157" y="157"/>
                  <a:pt x="159" y="155"/>
                  <a:pt x="161" y="153"/>
                </a:cubicBezTo>
                <a:cubicBezTo>
                  <a:pt x="164" y="151"/>
                  <a:pt x="166" y="148"/>
                  <a:pt x="168" y="146"/>
                </a:cubicBezTo>
                <a:cubicBezTo>
                  <a:pt x="170" y="143"/>
                  <a:pt x="173" y="140"/>
                  <a:pt x="175" y="137"/>
                </a:cubicBezTo>
                <a:cubicBezTo>
                  <a:pt x="177" y="134"/>
                  <a:pt x="178" y="131"/>
                  <a:pt x="180" y="128"/>
                </a:cubicBezTo>
                <a:cubicBezTo>
                  <a:pt x="180" y="128"/>
                  <a:pt x="180" y="127"/>
                  <a:pt x="181" y="127"/>
                </a:cubicBezTo>
                <a:cubicBezTo>
                  <a:pt x="182" y="125"/>
                  <a:pt x="182" y="123"/>
                  <a:pt x="183" y="122"/>
                </a:cubicBezTo>
                <a:cubicBezTo>
                  <a:pt x="183" y="121"/>
                  <a:pt x="184" y="120"/>
                  <a:pt x="184" y="119"/>
                </a:cubicBezTo>
                <a:cubicBezTo>
                  <a:pt x="185" y="115"/>
                  <a:pt x="187" y="111"/>
                  <a:pt x="188" y="107"/>
                </a:cubicBezTo>
                <a:cubicBezTo>
                  <a:pt x="188" y="106"/>
                  <a:pt x="188" y="105"/>
                  <a:pt x="188" y="105"/>
                </a:cubicBezTo>
                <a:cubicBezTo>
                  <a:pt x="188" y="104"/>
                  <a:pt x="188" y="104"/>
                  <a:pt x="188" y="103"/>
                </a:cubicBezTo>
                <a:cubicBezTo>
                  <a:pt x="189" y="100"/>
                  <a:pt x="189" y="96"/>
                  <a:pt x="189" y="92"/>
                </a:cubicBezTo>
                <a:cubicBezTo>
                  <a:pt x="189" y="83"/>
                  <a:pt x="187" y="71"/>
                  <a:pt x="183" y="64"/>
                </a:cubicBezTo>
                <a:cubicBezTo>
                  <a:pt x="184" y="69"/>
                  <a:pt x="185" y="74"/>
                  <a:pt x="185" y="79"/>
                </a:cubicBezTo>
                <a:cubicBezTo>
                  <a:pt x="185" y="89"/>
                  <a:pt x="185" y="99"/>
                  <a:pt x="183" y="107"/>
                </a:cubicBezTo>
                <a:cubicBezTo>
                  <a:pt x="182" y="110"/>
                  <a:pt x="181" y="112"/>
                  <a:pt x="180" y="115"/>
                </a:cubicBezTo>
                <a:cubicBezTo>
                  <a:pt x="180" y="117"/>
                  <a:pt x="179" y="118"/>
                  <a:pt x="179" y="120"/>
                </a:cubicBezTo>
                <a:cubicBezTo>
                  <a:pt x="178" y="122"/>
                  <a:pt x="177" y="123"/>
                  <a:pt x="176" y="125"/>
                </a:cubicBezTo>
                <a:cubicBezTo>
                  <a:pt x="175" y="127"/>
                  <a:pt x="175" y="128"/>
                  <a:pt x="175" y="130"/>
                </a:cubicBezTo>
                <a:cubicBezTo>
                  <a:pt x="174" y="131"/>
                  <a:pt x="173" y="133"/>
                  <a:pt x="173" y="134"/>
                </a:cubicBezTo>
                <a:cubicBezTo>
                  <a:pt x="172" y="135"/>
                  <a:pt x="172" y="136"/>
                  <a:pt x="172" y="137"/>
                </a:cubicBezTo>
                <a:cubicBezTo>
                  <a:pt x="169" y="142"/>
                  <a:pt x="164" y="147"/>
                  <a:pt x="160" y="152"/>
                </a:cubicBezTo>
                <a:cubicBezTo>
                  <a:pt x="155" y="154"/>
                  <a:pt x="153" y="159"/>
                  <a:pt x="148" y="162"/>
                </a:cubicBezTo>
                <a:cubicBezTo>
                  <a:pt x="147" y="163"/>
                  <a:pt x="146" y="164"/>
                  <a:pt x="146" y="165"/>
                </a:cubicBezTo>
                <a:cubicBezTo>
                  <a:pt x="149" y="163"/>
                  <a:pt x="151" y="161"/>
                  <a:pt x="154" y="159"/>
                </a:cubicBezTo>
                <a:close/>
                <a:moveTo>
                  <a:pt x="147" y="120"/>
                </a:moveTo>
                <a:cubicBezTo>
                  <a:pt x="147" y="120"/>
                  <a:pt x="147" y="121"/>
                  <a:pt x="147" y="121"/>
                </a:cubicBezTo>
                <a:cubicBezTo>
                  <a:pt x="147" y="121"/>
                  <a:pt x="148" y="120"/>
                  <a:pt x="147" y="120"/>
                </a:cubicBezTo>
                <a:close/>
                <a:moveTo>
                  <a:pt x="149" y="43"/>
                </a:moveTo>
                <a:cubicBezTo>
                  <a:pt x="150" y="44"/>
                  <a:pt x="151" y="45"/>
                  <a:pt x="152" y="47"/>
                </a:cubicBezTo>
                <a:cubicBezTo>
                  <a:pt x="153" y="47"/>
                  <a:pt x="154" y="48"/>
                  <a:pt x="154" y="49"/>
                </a:cubicBezTo>
                <a:cubicBezTo>
                  <a:pt x="155" y="50"/>
                  <a:pt x="157" y="52"/>
                  <a:pt x="158" y="54"/>
                </a:cubicBezTo>
                <a:cubicBezTo>
                  <a:pt x="158" y="55"/>
                  <a:pt x="158" y="55"/>
                  <a:pt x="158" y="55"/>
                </a:cubicBezTo>
                <a:cubicBezTo>
                  <a:pt x="158" y="55"/>
                  <a:pt x="159" y="55"/>
                  <a:pt x="159" y="55"/>
                </a:cubicBezTo>
                <a:cubicBezTo>
                  <a:pt x="159" y="56"/>
                  <a:pt x="159" y="56"/>
                  <a:pt x="159" y="56"/>
                </a:cubicBezTo>
                <a:cubicBezTo>
                  <a:pt x="160" y="57"/>
                  <a:pt x="161" y="58"/>
                  <a:pt x="161" y="59"/>
                </a:cubicBezTo>
                <a:cubicBezTo>
                  <a:pt x="163" y="62"/>
                  <a:pt x="165" y="66"/>
                  <a:pt x="167" y="68"/>
                </a:cubicBezTo>
                <a:cubicBezTo>
                  <a:pt x="167" y="69"/>
                  <a:pt x="167" y="70"/>
                  <a:pt x="168" y="70"/>
                </a:cubicBezTo>
                <a:cubicBezTo>
                  <a:pt x="168" y="68"/>
                  <a:pt x="167" y="67"/>
                  <a:pt x="167" y="65"/>
                </a:cubicBezTo>
                <a:cubicBezTo>
                  <a:pt x="166" y="62"/>
                  <a:pt x="164" y="59"/>
                  <a:pt x="163" y="57"/>
                </a:cubicBezTo>
                <a:cubicBezTo>
                  <a:pt x="159" y="52"/>
                  <a:pt x="154" y="47"/>
                  <a:pt x="149" y="43"/>
                </a:cubicBezTo>
                <a:cubicBezTo>
                  <a:pt x="149" y="43"/>
                  <a:pt x="149" y="43"/>
                  <a:pt x="149" y="43"/>
                </a:cubicBezTo>
                <a:close/>
                <a:moveTo>
                  <a:pt x="160" y="59"/>
                </a:moveTo>
                <a:cubicBezTo>
                  <a:pt x="159" y="57"/>
                  <a:pt x="158" y="55"/>
                  <a:pt x="156" y="53"/>
                </a:cubicBezTo>
                <a:cubicBezTo>
                  <a:pt x="157" y="56"/>
                  <a:pt x="158" y="57"/>
                  <a:pt x="160" y="59"/>
                </a:cubicBezTo>
                <a:close/>
                <a:moveTo>
                  <a:pt x="164" y="37"/>
                </a:moveTo>
                <a:cubicBezTo>
                  <a:pt x="167" y="40"/>
                  <a:pt x="169" y="44"/>
                  <a:pt x="172" y="48"/>
                </a:cubicBezTo>
                <a:cubicBezTo>
                  <a:pt x="174" y="51"/>
                  <a:pt x="177" y="55"/>
                  <a:pt x="178" y="59"/>
                </a:cubicBezTo>
                <a:cubicBezTo>
                  <a:pt x="179" y="61"/>
                  <a:pt x="180" y="63"/>
                  <a:pt x="181" y="65"/>
                </a:cubicBezTo>
                <a:cubicBezTo>
                  <a:pt x="182" y="68"/>
                  <a:pt x="182" y="72"/>
                  <a:pt x="184" y="75"/>
                </a:cubicBezTo>
                <a:cubicBezTo>
                  <a:pt x="184" y="71"/>
                  <a:pt x="183" y="69"/>
                  <a:pt x="182" y="65"/>
                </a:cubicBezTo>
                <a:cubicBezTo>
                  <a:pt x="180" y="57"/>
                  <a:pt x="177" y="50"/>
                  <a:pt x="172" y="45"/>
                </a:cubicBezTo>
                <a:cubicBezTo>
                  <a:pt x="172" y="45"/>
                  <a:pt x="172" y="44"/>
                  <a:pt x="172" y="44"/>
                </a:cubicBezTo>
                <a:cubicBezTo>
                  <a:pt x="170" y="42"/>
                  <a:pt x="168" y="41"/>
                  <a:pt x="167" y="39"/>
                </a:cubicBezTo>
                <a:cubicBezTo>
                  <a:pt x="164" y="36"/>
                  <a:pt x="162" y="34"/>
                  <a:pt x="160" y="32"/>
                </a:cubicBezTo>
                <a:cubicBezTo>
                  <a:pt x="159" y="31"/>
                  <a:pt x="158" y="30"/>
                  <a:pt x="157" y="29"/>
                </a:cubicBezTo>
                <a:cubicBezTo>
                  <a:pt x="159" y="32"/>
                  <a:pt x="162" y="34"/>
                  <a:pt x="164" y="37"/>
                </a:cubicBezTo>
                <a:close/>
                <a:moveTo>
                  <a:pt x="160" y="119"/>
                </a:moveTo>
                <a:cubicBezTo>
                  <a:pt x="161" y="118"/>
                  <a:pt x="161" y="117"/>
                  <a:pt x="162" y="116"/>
                </a:cubicBezTo>
                <a:cubicBezTo>
                  <a:pt x="165" y="109"/>
                  <a:pt x="169" y="100"/>
                  <a:pt x="170" y="92"/>
                </a:cubicBezTo>
                <a:cubicBezTo>
                  <a:pt x="170" y="85"/>
                  <a:pt x="167" y="77"/>
                  <a:pt x="163" y="72"/>
                </a:cubicBezTo>
                <a:cubicBezTo>
                  <a:pt x="165" y="79"/>
                  <a:pt x="165" y="87"/>
                  <a:pt x="164" y="93"/>
                </a:cubicBezTo>
                <a:cubicBezTo>
                  <a:pt x="164" y="95"/>
                  <a:pt x="164" y="97"/>
                  <a:pt x="164" y="99"/>
                </a:cubicBezTo>
                <a:cubicBezTo>
                  <a:pt x="164" y="101"/>
                  <a:pt x="163" y="102"/>
                  <a:pt x="163" y="104"/>
                </a:cubicBezTo>
                <a:cubicBezTo>
                  <a:pt x="162" y="112"/>
                  <a:pt x="159" y="118"/>
                  <a:pt x="157" y="124"/>
                </a:cubicBezTo>
                <a:cubicBezTo>
                  <a:pt x="158" y="122"/>
                  <a:pt x="159" y="121"/>
                  <a:pt x="160" y="119"/>
                </a:cubicBezTo>
                <a:close/>
                <a:moveTo>
                  <a:pt x="159" y="60"/>
                </a:moveTo>
                <a:cubicBezTo>
                  <a:pt x="161" y="63"/>
                  <a:pt x="162" y="67"/>
                  <a:pt x="163" y="71"/>
                </a:cubicBezTo>
                <a:cubicBezTo>
                  <a:pt x="163" y="71"/>
                  <a:pt x="164" y="71"/>
                  <a:pt x="164" y="72"/>
                </a:cubicBezTo>
                <a:cubicBezTo>
                  <a:pt x="165" y="74"/>
                  <a:pt x="166" y="75"/>
                  <a:pt x="167" y="77"/>
                </a:cubicBezTo>
                <a:cubicBezTo>
                  <a:pt x="169" y="79"/>
                  <a:pt x="168" y="82"/>
                  <a:pt x="170" y="83"/>
                </a:cubicBezTo>
                <a:cubicBezTo>
                  <a:pt x="170" y="83"/>
                  <a:pt x="170" y="83"/>
                  <a:pt x="170" y="83"/>
                </a:cubicBezTo>
                <a:cubicBezTo>
                  <a:pt x="170" y="83"/>
                  <a:pt x="169" y="83"/>
                  <a:pt x="169" y="82"/>
                </a:cubicBezTo>
                <a:cubicBezTo>
                  <a:pt x="168" y="73"/>
                  <a:pt x="164" y="65"/>
                  <a:pt x="159" y="59"/>
                </a:cubicBezTo>
                <a:cubicBezTo>
                  <a:pt x="159" y="60"/>
                  <a:pt x="159" y="59"/>
                  <a:pt x="159" y="60"/>
                </a:cubicBezTo>
                <a:close/>
                <a:moveTo>
                  <a:pt x="173" y="132"/>
                </a:moveTo>
                <a:cubicBezTo>
                  <a:pt x="171" y="135"/>
                  <a:pt x="169" y="138"/>
                  <a:pt x="167" y="140"/>
                </a:cubicBezTo>
                <a:cubicBezTo>
                  <a:pt x="167" y="141"/>
                  <a:pt x="166" y="142"/>
                  <a:pt x="166" y="142"/>
                </a:cubicBezTo>
                <a:cubicBezTo>
                  <a:pt x="164" y="145"/>
                  <a:pt x="162" y="147"/>
                  <a:pt x="161" y="150"/>
                </a:cubicBezTo>
                <a:cubicBezTo>
                  <a:pt x="166" y="145"/>
                  <a:pt x="170" y="139"/>
                  <a:pt x="173" y="132"/>
                </a:cubicBezTo>
                <a:close/>
                <a:moveTo>
                  <a:pt x="174" y="121"/>
                </a:moveTo>
                <a:cubicBezTo>
                  <a:pt x="174" y="119"/>
                  <a:pt x="175" y="119"/>
                  <a:pt x="175" y="118"/>
                </a:cubicBezTo>
                <a:cubicBezTo>
                  <a:pt x="176" y="116"/>
                  <a:pt x="177" y="114"/>
                  <a:pt x="178" y="112"/>
                </a:cubicBezTo>
                <a:cubicBezTo>
                  <a:pt x="178" y="111"/>
                  <a:pt x="178" y="109"/>
                  <a:pt x="178" y="107"/>
                </a:cubicBezTo>
                <a:cubicBezTo>
                  <a:pt x="178" y="100"/>
                  <a:pt x="177" y="95"/>
                  <a:pt x="176" y="90"/>
                </a:cubicBezTo>
                <a:cubicBezTo>
                  <a:pt x="175" y="87"/>
                  <a:pt x="175" y="85"/>
                  <a:pt x="174" y="83"/>
                </a:cubicBezTo>
                <a:cubicBezTo>
                  <a:pt x="174" y="82"/>
                  <a:pt x="173" y="81"/>
                  <a:pt x="173" y="81"/>
                </a:cubicBezTo>
                <a:cubicBezTo>
                  <a:pt x="172" y="79"/>
                  <a:pt x="172" y="78"/>
                  <a:pt x="171" y="76"/>
                </a:cubicBezTo>
                <a:cubicBezTo>
                  <a:pt x="171" y="78"/>
                  <a:pt x="171" y="80"/>
                  <a:pt x="171" y="81"/>
                </a:cubicBezTo>
                <a:cubicBezTo>
                  <a:pt x="172" y="84"/>
                  <a:pt x="171" y="87"/>
                  <a:pt x="171" y="90"/>
                </a:cubicBezTo>
                <a:cubicBezTo>
                  <a:pt x="172" y="94"/>
                  <a:pt x="172" y="98"/>
                  <a:pt x="172" y="103"/>
                </a:cubicBezTo>
                <a:cubicBezTo>
                  <a:pt x="172" y="105"/>
                  <a:pt x="171" y="107"/>
                  <a:pt x="171" y="109"/>
                </a:cubicBezTo>
                <a:cubicBezTo>
                  <a:pt x="169" y="120"/>
                  <a:pt x="166" y="129"/>
                  <a:pt x="161" y="138"/>
                </a:cubicBezTo>
                <a:cubicBezTo>
                  <a:pt x="166" y="133"/>
                  <a:pt x="170" y="126"/>
                  <a:pt x="174" y="121"/>
                </a:cubicBezTo>
                <a:close/>
                <a:moveTo>
                  <a:pt x="170" y="80"/>
                </a:moveTo>
                <a:cubicBezTo>
                  <a:pt x="170" y="76"/>
                  <a:pt x="169" y="71"/>
                  <a:pt x="166" y="69"/>
                </a:cubicBezTo>
                <a:cubicBezTo>
                  <a:pt x="168" y="72"/>
                  <a:pt x="168" y="76"/>
                  <a:pt x="170" y="80"/>
                </a:cubicBezTo>
                <a:close/>
                <a:moveTo>
                  <a:pt x="183" y="101"/>
                </a:moveTo>
                <a:cubicBezTo>
                  <a:pt x="181" y="107"/>
                  <a:pt x="178" y="112"/>
                  <a:pt x="178" y="118"/>
                </a:cubicBezTo>
                <a:cubicBezTo>
                  <a:pt x="180" y="113"/>
                  <a:pt x="182" y="108"/>
                  <a:pt x="183" y="101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0868095" y="5609506"/>
            <a:ext cx="598241" cy="488532"/>
          </a:xfrm>
          <a:prstGeom prst="rect">
            <a:avLst/>
          </a:prstGeom>
          <a:blipFill>
            <a:blip r:embed="rId11" cstate="print">
              <a:alphaModFix amt="95000"/>
            </a:blip>
            <a:stretch>
              <a:fillRect/>
            </a:stretch>
          </a:blipFill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dirty="0" smtClean="0">
                <a:blipFill>
                  <a:blip r:embed="rId12">
                    <a:alphaModFix amt="95000"/>
                  </a:blip>
                  <a:stretch>
                    <a:fillRect/>
                  </a:stretch>
                </a:blip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 5 </a:t>
            </a:r>
            <a:endParaRPr lang="zh-CN" altLang="en-US" sz="2400" dirty="0" smtClean="0">
              <a:blipFill>
                <a:blip r:embed="rId12">
                  <a:alphaModFix amt="95000"/>
                </a:blip>
                <a:stretch>
                  <a:fillRect/>
                </a:stretch>
              </a:blipFill>
              <a:latin typeface="方正正粗黑简体" panose="02000000000000000000" pitchFamily="2" charset="-122"/>
              <a:ea typeface="方正正粗黑简体" panose="02000000000000000000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43472" y="2047461"/>
            <a:ext cx="3618950" cy="33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72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6240018" y="3500438"/>
            <a:ext cx="5256583" cy="677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3600" dirty="0" smtClean="0">
                <a:blipFill>
                  <a:blip r:embed="rId3"/>
                  <a:tile tx="0" ty="0" sx="100000" sy="100000" flip="none" algn="tl"/>
                </a:blipFill>
                <a:latin typeface="华文新魏" panose="02010800040101010101" pitchFamily="2" charset="-122"/>
                <a:ea typeface="华文新魏" panose="02010800040101010101" pitchFamily="2" charset="-122"/>
              </a:rPr>
              <a:t>Thanks for your listening!</a:t>
            </a:r>
            <a:endParaRPr lang="en-US" altLang="zh-CN" sz="2800" dirty="0" smtClean="0">
              <a:blipFill>
                <a:blip r:embed="rId3"/>
                <a:tile tx="0" ty="0" sx="100000" sy="100000" flip="none" algn="tl"/>
              </a:blip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772741" y="0"/>
            <a:ext cx="4619626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astelsSmoot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02829" y="511144"/>
            <a:ext cx="1716907" cy="141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5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默认设计模板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lnSpc>
            <a:spcPct val="120000"/>
          </a:lnSpc>
          <a:defRPr sz="3600" dirty="0" smtClean="0">
            <a:blipFill>
              <a:blip xmlns:r="http://schemas.openxmlformats.org/officeDocument/2006/relationships" r:embed="rId1">
                <a:alphaModFix amt="95000"/>
              </a:blip>
              <a:tile tx="0" ty="0" sx="100000" sy="100000" flip="none" algn="tl"/>
            </a:blipFill>
            <a:latin typeface="华文新魏" panose="02010800040101010101" pitchFamily="2" charset="-122"/>
            <a:ea typeface="华文新魏" panose="02010800040101010101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1150</TotalTime>
  <Pages>0</Pages>
  <Words>190</Words>
  <Characters>0</Characters>
  <Application>Microsoft Office PowerPoint</Application>
  <DocSecurity>0</DocSecurity>
  <PresentationFormat>宽屏</PresentationFormat>
  <Lines>0</Lines>
  <Paragraphs>29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方正正粗黑简体</vt:lpstr>
      <vt:lpstr>华文新魏</vt:lpstr>
      <vt:lpstr>宋体</vt:lpstr>
      <vt:lpstr>微软雅黑</vt:lpstr>
      <vt:lpstr>Arial</vt:lpstr>
      <vt:lpstr>Calibri</vt:lpstr>
      <vt:lpstr>Calibri Light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Ji XiongZhang</cp:lastModifiedBy>
  <cp:revision>431</cp:revision>
  <dcterms:created xsi:type="dcterms:W3CDTF">2012-06-06T01:30:27Z</dcterms:created>
  <dcterms:modified xsi:type="dcterms:W3CDTF">2021-03-20T06:15:22Z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2052-8.1.0.2424</vt:lpwstr>
  </property>
</Properties>
</file>