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957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53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35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299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918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963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943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337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25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133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1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651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58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436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98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104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163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3A182F-6A9E-4DE3-9DED-0088A3C1646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3188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smtClean="0"/>
              <a:t>ALAN EDUARDO LEON MERNO</a:t>
            </a:r>
            <a:br>
              <a:rPr lang="es-MX" smtClean="0"/>
            </a:br>
            <a:endParaRPr lang="es-MX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  </a:t>
            </a:r>
            <a:r>
              <a:rPr lang="es-MX" sz="4000" dirty="0" smtClean="0"/>
              <a:t>COSAS SOBRE MI!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07095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Mi </a:t>
            </a:r>
            <a:r>
              <a:rPr lang="es-MX" dirty="0" err="1" smtClean="0"/>
              <a:t>presentacion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dirty="0" smtClean="0"/>
              <a:t>Me llamo Alan Eduardo </a:t>
            </a:r>
            <a:r>
              <a:rPr lang="es-MX" sz="2800" dirty="0" err="1" smtClean="0"/>
              <a:t>Leon</a:t>
            </a:r>
            <a:r>
              <a:rPr lang="es-MX" sz="2800" dirty="0" smtClean="0"/>
              <a:t> Merino vivo en </a:t>
            </a:r>
            <a:r>
              <a:rPr lang="es-MX" sz="2800" dirty="0" err="1" smtClean="0"/>
              <a:t>Culiacan</a:t>
            </a:r>
            <a:r>
              <a:rPr lang="es-MX" sz="2800" dirty="0" smtClean="0"/>
              <a:t>, Sinaloa pero tengo a toda mi familia  en Oaxaca y me gusta estar allá por que la paso con </a:t>
            </a:r>
            <a:r>
              <a:rPr lang="es-MX" sz="2800" smtClean="0"/>
              <a:t>mi familia </a:t>
            </a:r>
            <a:r>
              <a:rPr lang="es-MX" sz="2800" dirty="0" smtClean="0"/>
              <a:t>y me divierto cuando la paso allá tengo 15 años y todavía no se usar una computadora correctamente y me gustaría aprender mas sobre la programación.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31801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 Cosas que me gustan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2697" y="627018"/>
            <a:ext cx="11403873" cy="5621382"/>
          </a:xfrm>
        </p:spPr>
        <p:txBody>
          <a:bodyPr/>
          <a:lstStyle/>
          <a:p>
            <a:pPr marL="0" indent="0">
              <a:buNone/>
            </a:pPr>
            <a:endParaRPr lang="es-MX" sz="3200" dirty="0" smtClean="0"/>
          </a:p>
          <a:p>
            <a:r>
              <a:rPr lang="es-MX" sz="3200" dirty="0"/>
              <a:t> </a:t>
            </a:r>
            <a:r>
              <a:rPr lang="es-MX" sz="3200" dirty="0" smtClean="0"/>
              <a:t>Me gusta la comida como el pozole , las </a:t>
            </a:r>
            <a:r>
              <a:rPr lang="es-MX" sz="3200" dirty="0" err="1" smtClean="0"/>
              <a:t>tlayudas</a:t>
            </a:r>
            <a:r>
              <a:rPr lang="es-MX" sz="3200" dirty="0" smtClean="0"/>
              <a:t>, los huaraches de Oaxaca.</a:t>
            </a:r>
            <a:endParaRPr lang="es-MX" sz="3200" dirty="0"/>
          </a:p>
          <a:p>
            <a:r>
              <a:rPr lang="es-MX" sz="3200" dirty="0" smtClean="0"/>
              <a:t>Me gusta dormir o descansar después de una actividad física y me toma mucho tiempo.</a:t>
            </a:r>
          </a:p>
          <a:p>
            <a:r>
              <a:rPr lang="es-MX" sz="3200" dirty="0" smtClean="0"/>
              <a:t>Me gusta las películas de acción o de suspenso.</a:t>
            </a:r>
          </a:p>
          <a:p>
            <a:r>
              <a:rPr lang="es-MX" sz="3200" dirty="0" smtClean="0"/>
              <a:t>No me gusta tanto leer, pero si leo me gustan de finanzas o de terror.</a:t>
            </a:r>
          </a:p>
          <a:p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090607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134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ALAN EDUARDO LEON MERNO </vt:lpstr>
      <vt:lpstr>Mi presentacion</vt:lpstr>
      <vt:lpstr> Cosas que me gustan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ALAN EDUARDO LEON MERNO</dc:title>
  <dc:creator>CC1</dc:creator>
  <cp:lastModifiedBy>CC1</cp:lastModifiedBy>
  <cp:revision>4</cp:revision>
  <dcterms:created xsi:type="dcterms:W3CDTF">2025-02-14T00:09:49Z</dcterms:created>
  <dcterms:modified xsi:type="dcterms:W3CDTF">2025-02-19T00:12:35Z</dcterms:modified>
</cp:coreProperties>
</file>