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57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35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299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18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963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943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3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25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33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1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651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8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36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98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04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163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3A182F-6A9E-4DE3-9DED-0088A3C16465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E463B-A969-46F8-8138-378AF83295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188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ALAN EDUARDO LEON MERNO</a:t>
            </a:r>
            <a:br>
              <a:rPr lang="es-MX" smtClean="0"/>
            </a:b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  </a:t>
            </a:r>
            <a:r>
              <a:rPr lang="es-MX" sz="4000" dirty="0" smtClean="0"/>
              <a:t>COSAS SOBRE MI!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07095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036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10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ALAN EDUARDO LEON MERNO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ALAN EDUARDO LEON MERNO</dc:title>
  <dc:creator>CC1</dc:creator>
  <cp:lastModifiedBy>CC1</cp:lastModifiedBy>
  <cp:revision>2</cp:revision>
  <dcterms:created xsi:type="dcterms:W3CDTF">2025-02-14T00:09:49Z</dcterms:created>
  <dcterms:modified xsi:type="dcterms:W3CDTF">2025-02-14T00:21:58Z</dcterms:modified>
</cp:coreProperties>
</file>