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1"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87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86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206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564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303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32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64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569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633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353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6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08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14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5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86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301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25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5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9/4/2024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061193"/>
      </p:ext>
    </p:extLst>
  </p:cSld>
  <p:clrMap bg1="dk1" tx1="lt1" bg2="dk2"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 id="214748406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fontScale="92500" lnSpcReduction="10000"/>
          </a:bodyPr>
          <a:lstStyle/>
          <a:p>
            <a:pPr algn="l"/>
            <a:r>
              <a:rPr lang="en-IN" dirty="0">
                <a:solidFill>
                  <a:schemeClr val="tx1"/>
                </a:solidFill>
                <a:latin typeface="Times New Roman" panose="02020603050405020304" pitchFamily="18" charset="0"/>
                <a:cs typeface="Times New Roman" panose="02020603050405020304" pitchFamily="18" charset="0"/>
              </a:rPr>
              <a:t>PRESENTED BY :</a:t>
            </a:r>
            <a:r>
              <a:rPr lang="en-US" dirty="0">
                <a:solidFill>
                  <a:schemeClr val="tx1"/>
                </a:solidFill>
                <a:latin typeface="Times New Roman" panose="02020603050405020304" pitchFamily="18" charset="0"/>
                <a:cs typeface="Times New Roman" panose="02020603050405020304" pitchFamily="18" charset="0"/>
              </a:rPr>
              <a:t> Alan .G</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312207</a:t>
            </a:r>
            <a:r>
              <a:rPr lang="en-US" dirty="0">
                <a:solidFill>
                  <a:schemeClr val="tx1"/>
                </a:solidFill>
                <a:latin typeface="Times New Roman" panose="02020603050405020304" pitchFamily="18" charset="0"/>
                <a:cs typeface="Times New Roman" panose="02020603050405020304" pitchFamily="18" charset="0"/>
              </a:rPr>
              <a:t>882</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85000" lnSpcReduction="1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lnSpcReduction="1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lnSpcReduction="10000"/>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155</TotalTime>
  <Words>749</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Mesh</vt:lpstr>
      <vt:lpstr>      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Performance Analysis Using Excel</dc:title>
  <dc:creator>prakash chiyaan</dc:creator>
  <cp:lastModifiedBy>alandon0706@gmail.com</cp:lastModifiedBy>
  <cp:revision>19</cp:revision>
  <dcterms:created xsi:type="dcterms:W3CDTF">2024-08-28T07:48:53Z</dcterms:created>
  <dcterms:modified xsi:type="dcterms:W3CDTF">2024-09-04T09:25:06Z</dcterms:modified>
</cp:coreProperties>
</file>